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2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3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91"/>
  </p:notesMasterIdLst>
  <p:sldIdLst>
    <p:sldId id="256" r:id="rId5"/>
    <p:sldId id="257" r:id="rId6"/>
    <p:sldId id="258" r:id="rId7"/>
    <p:sldId id="259" r:id="rId8"/>
    <p:sldId id="261" r:id="rId9"/>
    <p:sldId id="263" r:id="rId10"/>
    <p:sldId id="264" r:id="rId11"/>
    <p:sldId id="265" r:id="rId12"/>
    <p:sldId id="266" r:id="rId13"/>
    <p:sldId id="262" r:id="rId14"/>
    <p:sldId id="275" r:id="rId15"/>
    <p:sldId id="276" r:id="rId16"/>
    <p:sldId id="308" r:id="rId17"/>
    <p:sldId id="302" r:id="rId18"/>
    <p:sldId id="297" r:id="rId19"/>
    <p:sldId id="284" r:id="rId20"/>
    <p:sldId id="311" r:id="rId21"/>
    <p:sldId id="286" r:id="rId22"/>
    <p:sldId id="312" r:id="rId23"/>
    <p:sldId id="317" r:id="rId24"/>
    <p:sldId id="319" r:id="rId25"/>
    <p:sldId id="315" r:id="rId26"/>
    <p:sldId id="316" r:id="rId27"/>
    <p:sldId id="318" r:id="rId28"/>
    <p:sldId id="321" r:id="rId29"/>
    <p:sldId id="322" r:id="rId30"/>
    <p:sldId id="323" r:id="rId31"/>
    <p:sldId id="270" r:id="rId32"/>
    <p:sldId id="268" r:id="rId33"/>
    <p:sldId id="272" r:id="rId34"/>
    <p:sldId id="280" r:id="rId35"/>
    <p:sldId id="278" r:id="rId36"/>
    <p:sldId id="273" r:id="rId37"/>
    <p:sldId id="271" r:id="rId38"/>
    <p:sldId id="332" r:id="rId39"/>
    <p:sldId id="320" r:id="rId40"/>
    <p:sldId id="327" r:id="rId41"/>
    <p:sldId id="339" r:id="rId42"/>
    <p:sldId id="328" r:id="rId43"/>
    <p:sldId id="329" r:id="rId44"/>
    <p:sldId id="334" r:id="rId45"/>
    <p:sldId id="341" r:id="rId46"/>
    <p:sldId id="342" r:id="rId47"/>
    <p:sldId id="343" r:id="rId48"/>
    <p:sldId id="296" r:id="rId49"/>
    <p:sldId id="291" r:id="rId50"/>
    <p:sldId id="294" r:id="rId51"/>
    <p:sldId id="292" r:id="rId52"/>
    <p:sldId id="277" r:id="rId53"/>
    <p:sldId id="281" r:id="rId54"/>
    <p:sldId id="310" r:id="rId55"/>
    <p:sldId id="285" r:id="rId56"/>
    <p:sldId id="307" r:id="rId57"/>
    <p:sldId id="358" r:id="rId58"/>
    <p:sldId id="330" r:id="rId59"/>
    <p:sldId id="344" r:id="rId60"/>
    <p:sldId id="356" r:id="rId61"/>
    <p:sldId id="348" r:id="rId62"/>
    <p:sldId id="354" r:id="rId63"/>
    <p:sldId id="347" r:id="rId64"/>
    <p:sldId id="346" r:id="rId65"/>
    <p:sldId id="345" r:id="rId66"/>
    <p:sldId id="357" r:id="rId67"/>
    <p:sldId id="351" r:id="rId68"/>
    <p:sldId id="352" r:id="rId69"/>
    <p:sldId id="353" r:id="rId70"/>
    <p:sldId id="289" r:id="rId71"/>
    <p:sldId id="283" r:id="rId72"/>
    <p:sldId id="309" r:id="rId73"/>
    <p:sldId id="298" r:id="rId74"/>
    <p:sldId id="299" r:id="rId75"/>
    <p:sldId id="303" r:id="rId76"/>
    <p:sldId id="300" r:id="rId77"/>
    <p:sldId id="306" r:id="rId78"/>
    <p:sldId id="301" r:id="rId79"/>
    <p:sldId id="304" r:id="rId80"/>
    <p:sldId id="359" r:id="rId81"/>
    <p:sldId id="360" r:id="rId82"/>
    <p:sldId id="361" r:id="rId83"/>
    <p:sldId id="362" r:id="rId84"/>
    <p:sldId id="363" r:id="rId85"/>
    <p:sldId id="364" r:id="rId86"/>
    <p:sldId id="365" r:id="rId87"/>
    <p:sldId id="366" r:id="rId88"/>
    <p:sldId id="367" r:id="rId89"/>
    <p:sldId id="305" r:id="rId9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5" Type="http://schemas.openxmlformats.org/officeDocument/2006/relationships/slide" Target="slides/slide1.xml"/><Relationship Id="rId90" Type="http://schemas.openxmlformats.org/officeDocument/2006/relationships/slide" Target="slides/slide86.xml"/><Relationship Id="rId95" Type="http://schemas.openxmlformats.org/officeDocument/2006/relationships/tableStyles" Target="tableStyles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93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91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presProps" Target="presProps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svg"/><Relationship Id="rId1" Type="http://schemas.openxmlformats.org/officeDocument/2006/relationships/image" Target="../media/image32.png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35.svg"/></Relationships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svg"/><Relationship Id="rId1" Type="http://schemas.openxmlformats.org/officeDocument/2006/relationships/image" Target="../media/image38.png"/><Relationship Id="rId6" Type="http://schemas.openxmlformats.org/officeDocument/2006/relationships/image" Target="../media/image43.svg"/><Relationship Id="rId5" Type="http://schemas.openxmlformats.org/officeDocument/2006/relationships/image" Target="../media/image42.png"/><Relationship Id="rId4" Type="http://schemas.openxmlformats.org/officeDocument/2006/relationships/image" Target="../media/image41.svg"/></Relationships>
</file>

<file path=ppt/diagrams/_rels/data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sv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svg"/><Relationship Id="rId1" Type="http://schemas.openxmlformats.org/officeDocument/2006/relationships/image" Target="../media/image44.png"/><Relationship Id="rId6" Type="http://schemas.openxmlformats.org/officeDocument/2006/relationships/image" Target="../media/image49.svg"/><Relationship Id="rId5" Type="http://schemas.openxmlformats.org/officeDocument/2006/relationships/image" Target="../media/image48.png"/><Relationship Id="rId4" Type="http://schemas.openxmlformats.org/officeDocument/2006/relationships/image" Target="../media/image47.svg"/></Relationships>
</file>

<file path=ppt/diagrams/_rels/data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svg"/><Relationship Id="rId1" Type="http://schemas.openxmlformats.org/officeDocument/2006/relationships/image" Target="../media/image61.png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64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diagrams/_rels/data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svg"/><Relationship Id="rId1" Type="http://schemas.openxmlformats.org/officeDocument/2006/relationships/image" Target="../media/image68.png"/><Relationship Id="rId6" Type="http://schemas.openxmlformats.org/officeDocument/2006/relationships/image" Target="../media/image73.svg"/><Relationship Id="rId5" Type="http://schemas.openxmlformats.org/officeDocument/2006/relationships/image" Target="../media/image72.png"/><Relationship Id="rId4" Type="http://schemas.openxmlformats.org/officeDocument/2006/relationships/image" Target="../media/image71.svg"/></Relationships>
</file>

<file path=ppt/diagrams/_rels/data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svg"/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2" Type="http://schemas.openxmlformats.org/officeDocument/2006/relationships/image" Target="../media/image76.svg"/><Relationship Id="rId1" Type="http://schemas.openxmlformats.org/officeDocument/2006/relationships/image" Target="../media/image75.png"/><Relationship Id="rId6" Type="http://schemas.openxmlformats.org/officeDocument/2006/relationships/image" Target="../media/image80.svg"/><Relationship Id="rId5" Type="http://schemas.openxmlformats.org/officeDocument/2006/relationships/image" Target="../media/image79.png"/><Relationship Id="rId4" Type="http://schemas.openxmlformats.org/officeDocument/2006/relationships/image" Target="../media/image78.svg"/></Relationships>
</file>

<file path=ppt/diagrams/_rels/data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svg"/><Relationship Id="rId1" Type="http://schemas.openxmlformats.org/officeDocument/2006/relationships/image" Target="../media/image68.png"/><Relationship Id="rId6" Type="http://schemas.openxmlformats.org/officeDocument/2006/relationships/image" Target="../media/image73.svg"/><Relationship Id="rId5" Type="http://schemas.openxmlformats.org/officeDocument/2006/relationships/image" Target="../media/image72.png"/><Relationship Id="rId4" Type="http://schemas.openxmlformats.org/officeDocument/2006/relationships/image" Target="../media/image71.svg"/></Relationships>
</file>

<file path=ppt/diagrams/_rels/data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84.svg"/><Relationship Id="rId1" Type="http://schemas.openxmlformats.org/officeDocument/2006/relationships/image" Target="../media/image83.png"/><Relationship Id="rId6" Type="http://schemas.openxmlformats.org/officeDocument/2006/relationships/image" Target="../media/image86.svg"/><Relationship Id="rId5" Type="http://schemas.openxmlformats.org/officeDocument/2006/relationships/image" Target="../media/image85.png"/><Relationship Id="rId4" Type="http://schemas.openxmlformats.org/officeDocument/2006/relationships/image" Target="../media/image64.svg"/></Relationships>
</file>

<file path=ppt/diagrams/_rels/data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svg"/><Relationship Id="rId1" Type="http://schemas.openxmlformats.org/officeDocument/2006/relationships/image" Target="../media/image88.png"/><Relationship Id="rId6" Type="http://schemas.openxmlformats.org/officeDocument/2006/relationships/image" Target="../media/image93.svg"/><Relationship Id="rId5" Type="http://schemas.openxmlformats.org/officeDocument/2006/relationships/image" Target="../media/image92.png"/><Relationship Id="rId4" Type="http://schemas.openxmlformats.org/officeDocument/2006/relationships/image" Target="../media/image91.svg"/></Relationships>
</file>

<file path=ppt/diagrams/_rels/data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svg"/><Relationship Id="rId1" Type="http://schemas.openxmlformats.org/officeDocument/2006/relationships/image" Target="../media/image95.png"/><Relationship Id="rId6" Type="http://schemas.openxmlformats.org/officeDocument/2006/relationships/image" Target="../media/image100.svg"/><Relationship Id="rId5" Type="http://schemas.openxmlformats.org/officeDocument/2006/relationships/image" Target="../media/image99.png"/><Relationship Id="rId4" Type="http://schemas.openxmlformats.org/officeDocument/2006/relationships/image" Target="../media/image98.svg"/></Relationships>
</file>

<file path=ppt/diagrams/_rels/data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svg"/><Relationship Id="rId1" Type="http://schemas.openxmlformats.org/officeDocument/2006/relationships/image" Target="../media/image25.png"/><Relationship Id="rId6" Type="http://schemas.openxmlformats.org/officeDocument/2006/relationships/image" Target="../media/image110.svg"/><Relationship Id="rId5" Type="http://schemas.openxmlformats.org/officeDocument/2006/relationships/image" Target="../media/image109.png"/><Relationship Id="rId4" Type="http://schemas.openxmlformats.org/officeDocument/2006/relationships/image" Target="../media/image108.sv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diagrams/_rels/drawing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svg"/><Relationship Id="rId1" Type="http://schemas.openxmlformats.org/officeDocument/2006/relationships/image" Target="../media/image32.png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35.svg"/></Relationships>
</file>

<file path=ppt/diagrams/_rels/drawing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svg"/><Relationship Id="rId1" Type="http://schemas.openxmlformats.org/officeDocument/2006/relationships/image" Target="../media/image38.png"/><Relationship Id="rId6" Type="http://schemas.openxmlformats.org/officeDocument/2006/relationships/image" Target="../media/image43.svg"/><Relationship Id="rId5" Type="http://schemas.openxmlformats.org/officeDocument/2006/relationships/image" Target="../media/image42.png"/><Relationship Id="rId4" Type="http://schemas.openxmlformats.org/officeDocument/2006/relationships/image" Target="../media/image41.svg"/></Relationships>
</file>

<file path=ppt/diagrams/_rels/drawing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sv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svg"/><Relationship Id="rId1" Type="http://schemas.openxmlformats.org/officeDocument/2006/relationships/image" Target="../media/image44.png"/><Relationship Id="rId6" Type="http://schemas.openxmlformats.org/officeDocument/2006/relationships/image" Target="../media/image49.svg"/><Relationship Id="rId5" Type="http://schemas.openxmlformats.org/officeDocument/2006/relationships/image" Target="../media/image48.png"/><Relationship Id="rId4" Type="http://schemas.openxmlformats.org/officeDocument/2006/relationships/image" Target="../media/image47.svg"/></Relationships>
</file>

<file path=ppt/diagrams/_rels/drawing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svg"/><Relationship Id="rId1" Type="http://schemas.openxmlformats.org/officeDocument/2006/relationships/image" Target="../media/image61.png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64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diagrams/_rels/drawing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svg"/><Relationship Id="rId1" Type="http://schemas.openxmlformats.org/officeDocument/2006/relationships/image" Target="../media/image68.png"/><Relationship Id="rId6" Type="http://schemas.openxmlformats.org/officeDocument/2006/relationships/image" Target="../media/image73.svg"/><Relationship Id="rId5" Type="http://schemas.openxmlformats.org/officeDocument/2006/relationships/image" Target="../media/image72.png"/><Relationship Id="rId4" Type="http://schemas.openxmlformats.org/officeDocument/2006/relationships/image" Target="../media/image71.svg"/></Relationships>
</file>

<file path=ppt/diagrams/_rels/drawing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svg"/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2" Type="http://schemas.openxmlformats.org/officeDocument/2006/relationships/image" Target="../media/image76.svg"/><Relationship Id="rId1" Type="http://schemas.openxmlformats.org/officeDocument/2006/relationships/image" Target="../media/image75.png"/><Relationship Id="rId6" Type="http://schemas.openxmlformats.org/officeDocument/2006/relationships/image" Target="../media/image80.svg"/><Relationship Id="rId5" Type="http://schemas.openxmlformats.org/officeDocument/2006/relationships/image" Target="../media/image79.png"/><Relationship Id="rId4" Type="http://schemas.openxmlformats.org/officeDocument/2006/relationships/image" Target="../media/image78.svg"/></Relationships>
</file>

<file path=ppt/diagrams/_rels/drawing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svg"/><Relationship Id="rId1" Type="http://schemas.openxmlformats.org/officeDocument/2006/relationships/image" Target="../media/image68.png"/><Relationship Id="rId6" Type="http://schemas.openxmlformats.org/officeDocument/2006/relationships/image" Target="../media/image73.svg"/><Relationship Id="rId5" Type="http://schemas.openxmlformats.org/officeDocument/2006/relationships/image" Target="../media/image72.png"/><Relationship Id="rId4" Type="http://schemas.openxmlformats.org/officeDocument/2006/relationships/image" Target="../media/image71.svg"/></Relationships>
</file>

<file path=ppt/diagrams/_rels/drawing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84.svg"/><Relationship Id="rId1" Type="http://schemas.openxmlformats.org/officeDocument/2006/relationships/image" Target="../media/image83.png"/><Relationship Id="rId6" Type="http://schemas.openxmlformats.org/officeDocument/2006/relationships/image" Target="../media/image86.svg"/><Relationship Id="rId5" Type="http://schemas.openxmlformats.org/officeDocument/2006/relationships/image" Target="../media/image85.png"/><Relationship Id="rId4" Type="http://schemas.openxmlformats.org/officeDocument/2006/relationships/image" Target="../media/image64.svg"/></Relationships>
</file>

<file path=ppt/diagrams/_rels/drawing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svg"/><Relationship Id="rId1" Type="http://schemas.openxmlformats.org/officeDocument/2006/relationships/image" Target="../media/image88.png"/><Relationship Id="rId6" Type="http://schemas.openxmlformats.org/officeDocument/2006/relationships/image" Target="../media/image93.svg"/><Relationship Id="rId5" Type="http://schemas.openxmlformats.org/officeDocument/2006/relationships/image" Target="../media/image92.png"/><Relationship Id="rId4" Type="http://schemas.openxmlformats.org/officeDocument/2006/relationships/image" Target="../media/image91.svg"/></Relationships>
</file>

<file path=ppt/diagrams/_rels/drawing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svg"/><Relationship Id="rId1" Type="http://schemas.openxmlformats.org/officeDocument/2006/relationships/image" Target="../media/image95.png"/><Relationship Id="rId6" Type="http://schemas.openxmlformats.org/officeDocument/2006/relationships/image" Target="../media/image100.svg"/><Relationship Id="rId5" Type="http://schemas.openxmlformats.org/officeDocument/2006/relationships/image" Target="../media/image99.png"/><Relationship Id="rId4" Type="http://schemas.openxmlformats.org/officeDocument/2006/relationships/image" Target="../media/image98.svg"/></Relationships>
</file>

<file path=ppt/diagrams/_rels/drawing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svg"/><Relationship Id="rId1" Type="http://schemas.openxmlformats.org/officeDocument/2006/relationships/image" Target="../media/image25.png"/><Relationship Id="rId6" Type="http://schemas.openxmlformats.org/officeDocument/2006/relationships/image" Target="../media/image110.svg"/><Relationship Id="rId5" Type="http://schemas.openxmlformats.org/officeDocument/2006/relationships/image" Target="../media/image109.png"/><Relationship Id="rId4" Type="http://schemas.openxmlformats.org/officeDocument/2006/relationships/image" Target="../media/image108.sv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F65FD1-F8FE-470B-A919-2203861D686D}" type="doc">
      <dgm:prSet loTypeId="urn:microsoft.com/office/officeart/2005/8/layout/list1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EFAE772-76DD-4471-9A96-D29F870880A8}">
      <dgm:prSet custT="1"/>
      <dgm:spPr/>
      <dgm:t>
        <a:bodyPr/>
        <a:lstStyle/>
        <a:p>
          <a:r>
            <a:rPr lang="en-US" sz="2000" b="1" i="0" baseline="0"/>
            <a:t>Research Group: SST - Software Systems &amp; Technologies </a:t>
          </a:r>
          <a:endParaRPr lang="en-US" sz="2000" b="1"/>
        </a:p>
      </dgm:t>
    </dgm:pt>
    <dgm:pt modelId="{83D353A8-EE4C-4A72-9425-A7D35DEF0626}" type="parTrans" cxnId="{35C93C10-48DE-4F8B-BB32-FDE8D261BC55}">
      <dgm:prSet/>
      <dgm:spPr/>
      <dgm:t>
        <a:bodyPr/>
        <a:lstStyle/>
        <a:p>
          <a:endParaRPr lang="en-US"/>
        </a:p>
      </dgm:t>
    </dgm:pt>
    <dgm:pt modelId="{EFB10C2D-FC28-4FE3-92F8-4BAB4AC6EE2F}" type="sibTrans" cxnId="{35C93C10-48DE-4F8B-BB32-FDE8D261BC55}">
      <dgm:prSet/>
      <dgm:spPr/>
      <dgm:t>
        <a:bodyPr/>
        <a:lstStyle/>
        <a:p>
          <a:endParaRPr lang="en-US"/>
        </a:p>
      </dgm:t>
    </dgm:pt>
    <dgm:pt modelId="{C32EC464-A6D2-46D2-BDAE-C71577793094}">
      <dgm:prSet custT="1"/>
      <dgm:spPr/>
      <dgm:t>
        <a:bodyPr/>
        <a:lstStyle/>
        <a:p>
          <a:r>
            <a:rPr lang="en-US" sz="2000" b="1" i="0" baseline="0"/>
            <a:t>Project ID: 25-26J-162 </a:t>
          </a:r>
          <a:endParaRPr lang="en-US" sz="2000" b="1"/>
        </a:p>
      </dgm:t>
    </dgm:pt>
    <dgm:pt modelId="{D99957F1-86AF-43BC-A5D4-038321E72B46}" type="parTrans" cxnId="{B9EF818E-2F52-49CA-9C96-AF4A9206FD22}">
      <dgm:prSet/>
      <dgm:spPr/>
      <dgm:t>
        <a:bodyPr/>
        <a:lstStyle/>
        <a:p>
          <a:endParaRPr lang="en-US"/>
        </a:p>
      </dgm:t>
    </dgm:pt>
    <dgm:pt modelId="{20164092-0F18-4149-B25E-A4EA0426ECC2}" type="sibTrans" cxnId="{B9EF818E-2F52-49CA-9C96-AF4A9206FD22}">
      <dgm:prSet/>
      <dgm:spPr/>
      <dgm:t>
        <a:bodyPr/>
        <a:lstStyle/>
        <a:p>
          <a:endParaRPr lang="en-US"/>
        </a:p>
      </dgm:t>
    </dgm:pt>
    <dgm:pt modelId="{F9F826A6-8A69-489D-92CE-740BB04C5993}">
      <dgm:prSet custT="1"/>
      <dgm:spPr/>
      <dgm:t>
        <a:bodyPr/>
        <a:lstStyle/>
        <a:p>
          <a:r>
            <a:rPr lang="en-US" sz="2000" b="1" i="0" baseline="0"/>
            <a:t>Team Members</a:t>
          </a:r>
          <a:endParaRPr lang="en-US" sz="2000" b="1"/>
        </a:p>
      </dgm:t>
    </dgm:pt>
    <dgm:pt modelId="{73FE4896-6107-4C00-B6B4-A5DA0FFE5F51}" type="parTrans" cxnId="{DF9C742D-EF1F-43A0-B356-12AA532A4A2D}">
      <dgm:prSet/>
      <dgm:spPr/>
      <dgm:t>
        <a:bodyPr/>
        <a:lstStyle/>
        <a:p>
          <a:endParaRPr lang="en-US"/>
        </a:p>
      </dgm:t>
    </dgm:pt>
    <dgm:pt modelId="{6952075E-C738-4D5C-BC5B-7C307CD8D1FE}" type="sibTrans" cxnId="{DF9C742D-EF1F-43A0-B356-12AA532A4A2D}">
      <dgm:prSet/>
      <dgm:spPr/>
      <dgm:t>
        <a:bodyPr/>
        <a:lstStyle/>
        <a:p>
          <a:endParaRPr lang="en-US"/>
        </a:p>
      </dgm:t>
    </dgm:pt>
    <dgm:pt modelId="{60829784-E0CD-4272-B2CF-F2CF79805A2C}">
      <dgm:prSet custT="1"/>
      <dgm:spPr/>
      <dgm:t>
        <a:bodyPr/>
        <a:lstStyle/>
        <a:p>
          <a:r>
            <a:rPr lang="en-US" sz="1800"/>
            <a:t>M Wanniarachchi W.A.P – IT22103154</a:t>
          </a:r>
        </a:p>
      </dgm:t>
    </dgm:pt>
    <dgm:pt modelId="{E16A134C-2A41-4D56-BC53-7C7E62811F86}" type="parTrans" cxnId="{CB1A262D-2CCA-4C51-84DA-6C501B994F5B}">
      <dgm:prSet/>
      <dgm:spPr/>
      <dgm:t>
        <a:bodyPr/>
        <a:lstStyle/>
        <a:p>
          <a:endParaRPr lang="en-US"/>
        </a:p>
      </dgm:t>
    </dgm:pt>
    <dgm:pt modelId="{C408EDA6-AE4A-4233-AF8E-6E86AC1C66F9}" type="sibTrans" cxnId="{CB1A262D-2CCA-4C51-84DA-6C501B994F5B}">
      <dgm:prSet/>
      <dgm:spPr/>
      <dgm:t>
        <a:bodyPr/>
        <a:lstStyle/>
        <a:p>
          <a:endParaRPr lang="en-US"/>
        </a:p>
      </dgm:t>
    </dgm:pt>
    <dgm:pt modelId="{A970CA54-B4B1-4DEC-9316-D86FD1AA0DBC}">
      <dgm:prSet custT="1"/>
      <dgm:spPr/>
      <dgm:t>
        <a:bodyPr/>
        <a:lstStyle/>
        <a:p>
          <a:r>
            <a:rPr lang="en-US" sz="1800" err="1"/>
            <a:t>Pathiraja</a:t>
          </a:r>
          <a:r>
            <a:rPr lang="en-US" sz="1800"/>
            <a:t> P.U.M – IT22243362</a:t>
          </a:r>
        </a:p>
      </dgm:t>
    </dgm:pt>
    <dgm:pt modelId="{F879552F-E3B3-48EF-BB83-0B1242B2BE21}" type="parTrans" cxnId="{EBBF43DA-0CB4-490E-944B-8EDEFFD48F9D}">
      <dgm:prSet/>
      <dgm:spPr/>
      <dgm:t>
        <a:bodyPr/>
        <a:lstStyle/>
        <a:p>
          <a:endParaRPr lang="en-US"/>
        </a:p>
      </dgm:t>
    </dgm:pt>
    <dgm:pt modelId="{D20112BD-CBFA-4B49-A917-C101171F17AA}" type="sibTrans" cxnId="{EBBF43DA-0CB4-490E-944B-8EDEFFD48F9D}">
      <dgm:prSet/>
      <dgm:spPr/>
      <dgm:t>
        <a:bodyPr/>
        <a:lstStyle/>
        <a:p>
          <a:endParaRPr lang="en-US"/>
        </a:p>
      </dgm:t>
    </dgm:pt>
    <dgm:pt modelId="{527862F0-7AD6-4B37-A8C1-81F3FDE29882}">
      <dgm:prSet custT="1"/>
      <dgm:spPr/>
      <dgm:t>
        <a:bodyPr/>
        <a:lstStyle/>
        <a:p>
          <a:r>
            <a:rPr lang="en-US" sz="1800"/>
            <a:t>Hettiarachchi R.H – IT22120052</a:t>
          </a:r>
        </a:p>
      </dgm:t>
    </dgm:pt>
    <dgm:pt modelId="{6CF06017-3FB1-4292-87EF-A031D382D00C}" type="parTrans" cxnId="{CA0E9A11-89ED-4D63-B764-B985474359E5}">
      <dgm:prSet/>
      <dgm:spPr/>
      <dgm:t>
        <a:bodyPr/>
        <a:lstStyle/>
        <a:p>
          <a:endParaRPr lang="en-US"/>
        </a:p>
      </dgm:t>
    </dgm:pt>
    <dgm:pt modelId="{E7914880-B984-4955-BD23-A140F6350315}" type="sibTrans" cxnId="{CA0E9A11-89ED-4D63-B764-B985474359E5}">
      <dgm:prSet/>
      <dgm:spPr/>
      <dgm:t>
        <a:bodyPr/>
        <a:lstStyle/>
        <a:p>
          <a:endParaRPr lang="en-US"/>
        </a:p>
      </dgm:t>
    </dgm:pt>
    <dgm:pt modelId="{B290F7F8-3C26-4D9B-A514-15A93C4DBAC1}">
      <dgm:prSet custT="1"/>
      <dgm:spPr/>
      <dgm:t>
        <a:bodyPr/>
        <a:lstStyle/>
        <a:p>
          <a:r>
            <a:rPr lang="en-US" sz="1800"/>
            <a:t>Jayasooriya L.T – IT22095480</a:t>
          </a:r>
        </a:p>
      </dgm:t>
    </dgm:pt>
    <dgm:pt modelId="{7B8F1398-5E6C-4A85-A3F2-F40314CC8D23}" type="parTrans" cxnId="{5FF0388A-A413-4B6A-A482-33F73635B67D}">
      <dgm:prSet/>
      <dgm:spPr/>
      <dgm:t>
        <a:bodyPr/>
        <a:lstStyle/>
        <a:p>
          <a:endParaRPr lang="en-US"/>
        </a:p>
      </dgm:t>
    </dgm:pt>
    <dgm:pt modelId="{65AFFCEA-ACCB-4632-B384-BF96F4BE735E}" type="sibTrans" cxnId="{5FF0388A-A413-4B6A-A482-33F73635B67D}">
      <dgm:prSet/>
      <dgm:spPr/>
      <dgm:t>
        <a:bodyPr/>
        <a:lstStyle/>
        <a:p>
          <a:endParaRPr lang="en-US"/>
        </a:p>
      </dgm:t>
    </dgm:pt>
    <dgm:pt modelId="{BBAF5031-2B20-4E31-851D-C1CEFB526A54}">
      <dgm:prSet custT="1"/>
      <dgm:spPr/>
      <dgm:t>
        <a:bodyPr/>
        <a:lstStyle/>
        <a:p>
          <a:r>
            <a:rPr lang="en-US" sz="2000" b="1"/>
            <a:t>Supervisors</a:t>
          </a:r>
          <a:endParaRPr lang="en-US" sz="2000"/>
        </a:p>
      </dgm:t>
    </dgm:pt>
    <dgm:pt modelId="{F81BE0A9-DB2C-46F0-B72C-208A5C149406}" type="parTrans" cxnId="{67A80A5D-6343-4188-9561-EB0B0AD76891}">
      <dgm:prSet/>
      <dgm:spPr/>
      <dgm:t>
        <a:bodyPr/>
        <a:lstStyle/>
        <a:p>
          <a:endParaRPr lang="en-US"/>
        </a:p>
      </dgm:t>
    </dgm:pt>
    <dgm:pt modelId="{14E616F1-F9B5-4D69-A70B-3404E27CFD9B}" type="sibTrans" cxnId="{67A80A5D-6343-4188-9561-EB0B0AD76891}">
      <dgm:prSet/>
      <dgm:spPr/>
      <dgm:t>
        <a:bodyPr/>
        <a:lstStyle/>
        <a:p>
          <a:endParaRPr lang="en-US"/>
        </a:p>
      </dgm:t>
    </dgm:pt>
    <dgm:pt modelId="{072C042F-BE9A-495F-B812-F13FE4A78530}">
      <dgm:prSet custT="1"/>
      <dgm:spPr/>
      <dgm:t>
        <a:bodyPr/>
        <a:lstStyle/>
        <a:p>
          <a:r>
            <a:rPr lang="en-US" sz="1800"/>
            <a:t>Professor Samantha Rajapaksha (Supervisor)</a:t>
          </a:r>
        </a:p>
      </dgm:t>
    </dgm:pt>
    <dgm:pt modelId="{78C03CD8-FF96-4048-B508-89614EB7833F}" type="parTrans" cxnId="{D14F724B-8298-4034-BA2A-30FD35474B56}">
      <dgm:prSet/>
      <dgm:spPr/>
      <dgm:t>
        <a:bodyPr/>
        <a:lstStyle/>
        <a:p>
          <a:endParaRPr lang="en-US"/>
        </a:p>
      </dgm:t>
    </dgm:pt>
    <dgm:pt modelId="{843004F6-1429-4B98-83A6-7E7EBD31819D}" type="sibTrans" cxnId="{D14F724B-8298-4034-BA2A-30FD35474B56}">
      <dgm:prSet/>
      <dgm:spPr/>
      <dgm:t>
        <a:bodyPr/>
        <a:lstStyle/>
        <a:p>
          <a:endParaRPr lang="en-US"/>
        </a:p>
      </dgm:t>
    </dgm:pt>
    <dgm:pt modelId="{0CD3E6A3-AAFF-43FB-BE7C-ED555E8736AE}">
      <dgm:prSet custT="1"/>
      <dgm:spPr/>
      <dgm:t>
        <a:bodyPr/>
        <a:lstStyle/>
        <a:p>
          <a:r>
            <a:rPr lang="en-US" sz="1800"/>
            <a:t>Senior Lecturer </a:t>
          </a:r>
          <a:r>
            <a:rPr lang="en-US" sz="1800" err="1"/>
            <a:t>Bhagyanie</a:t>
          </a:r>
          <a:r>
            <a:rPr lang="en-US" sz="1800"/>
            <a:t> Chathurika (Co-Supervisor</a:t>
          </a:r>
          <a:r>
            <a:rPr lang="en-US" sz="1400"/>
            <a:t>)</a:t>
          </a:r>
        </a:p>
      </dgm:t>
    </dgm:pt>
    <dgm:pt modelId="{2C1ACFBB-0AC4-462C-91D7-3DC6744BA92E}" type="parTrans" cxnId="{F11F6CC1-D154-46D2-BE5F-0A2DA11E21B6}">
      <dgm:prSet/>
      <dgm:spPr/>
      <dgm:t>
        <a:bodyPr/>
        <a:lstStyle/>
        <a:p>
          <a:endParaRPr lang="en-US"/>
        </a:p>
      </dgm:t>
    </dgm:pt>
    <dgm:pt modelId="{AB6B1357-B4CC-4489-AAEB-9391D725D8F5}" type="sibTrans" cxnId="{F11F6CC1-D154-46D2-BE5F-0A2DA11E21B6}">
      <dgm:prSet/>
      <dgm:spPr/>
      <dgm:t>
        <a:bodyPr/>
        <a:lstStyle/>
        <a:p>
          <a:endParaRPr lang="en-US"/>
        </a:p>
      </dgm:t>
    </dgm:pt>
    <dgm:pt modelId="{14637E61-9DB3-40CB-888C-596C775AD6E6}" type="pres">
      <dgm:prSet presAssocID="{B5F65FD1-F8FE-470B-A919-2203861D686D}" presName="linear" presStyleCnt="0">
        <dgm:presLayoutVars>
          <dgm:dir/>
          <dgm:animLvl val="lvl"/>
          <dgm:resizeHandles val="exact"/>
        </dgm:presLayoutVars>
      </dgm:prSet>
      <dgm:spPr/>
    </dgm:pt>
    <dgm:pt modelId="{3EF80509-742E-4910-8889-829D7B88890A}" type="pres">
      <dgm:prSet presAssocID="{9EFAE772-76DD-4471-9A96-D29F870880A8}" presName="parentLin" presStyleCnt="0"/>
      <dgm:spPr/>
    </dgm:pt>
    <dgm:pt modelId="{BB05D0E8-86E8-4CCE-A935-88B5B902CB0C}" type="pres">
      <dgm:prSet presAssocID="{9EFAE772-76DD-4471-9A96-D29F870880A8}" presName="parentLeftMargin" presStyleLbl="node1" presStyleIdx="0" presStyleCnt="4"/>
      <dgm:spPr/>
    </dgm:pt>
    <dgm:pt modelId="{709345EA-7A00-4208-A372-FE237504E7D5}" type="pres">
      <dgm:prSet presAssocID="{9EFAE772-76DD-4471-9A96-D29F870880A8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7E1271E6-FC01-4DC6-A5DB-7C934FADAFDB}" type="pres">
      <dgm:prSet presAssocID="{9EFAE772-76DD-4471-9A96-D29F870880A8}" presName="negativeSpace" presStyleCnt="0"/>
      <dgm:spPr/>
    </dgm:pt>
    <dgm:pt modelId="{EEC06513-E104-4C3D-BE18-FAF1760B3F35}" type="pres">
      <dgm:prSet presAssocID="{9EFAE772-76DD-4471-9A96-D29F870880A8}" presName="childText" presStyleLbl="conFgAcc1" presStyleIdx="0" presStyleCnt="4">
        <dgm:presLayoutVars>
          <dgm:bulletEnabled val="1"/>
        </dgm:presLayoutVars>
      </dgm:prSet>
      <dgm:spPr/>
    </dgm:pt>
    <dgm:pt modelId="{6E3950C2-CA7D-4197-9084-645A34F1FFEA}" type="pres">
      <dgm:prSet presAssocID="{EFB10C2D-FC28-4FE3-92F8-4BAB4AC6EE2F}" presName="spaceBetweenRectangles" presStyleCnt="0"/>
      <dgm:spPr/>
    </dgm:pt>
    <dgm:pt modelId="{037A99E2-D562-4DA2-9F40-6A6608E16454}" type="pres">
      <dgm:prSet presAssocID="{C32EC464-A6D2-46D2-BDAE-C71577793094}" presName="parentLin" presStyleCnt="0"/>
      <dgm:spPr/>
    </dgm:pt>
    <dgm:pt modelId="{ADA41B2C-BE75-45E6-AC49-FE413C043BA1}" type="pres">
      <dgm:prSet presAssocID="{C32EC464-A6D2-46D2-BDAE-C71577793094}" presName="parentLeftMargin" presStyleLbl="node1" presStyleIdx="0" presStyleCnt="4"/>
      <dgm:spPr/>
    </dgm:pt>
    <dgm:pt modelId="{FD19DB85-62F0-4808-BAF4-394EE757A596}" type="pres">
      <dgm:prSet presAssocID="{C32EC464-A6D2-46D2-BDAE-C71577793094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347D91E1-B639-4979-ADE2-4E55516F7AD5}" type="pres">
      <dgm:prSet presAssocID="{C32EC464-A6D2-46D2-BDAE-C71577793094}" presName="negativeSpace" presStyleCnt="0"/>
      <dgm:spPr/>
    </dgm:pt>
    <dgm:pt modelId="{A4317C5B-3945-4BB0-BC47-35819AEE32AF}" type="pres">
      <dgm:prSet presAssocID="{C32EC464-A6D2-46D2-BDAE-C71577793094}" presName="childText" presStyleLbl="conFgAcc1" presStyleIdx="1" presStyleCnt="4">
        <dgm:presLayoutVars>
          <dgm:bulletEnabled val="1"/>
        </dgm:presLayoutVars>
      </dgm:prSet>
      <dgm:spPr/>
    </dgm:pt>
    <dgm:pt modelId="{8AE099D1-0E08-456B-800A-18E90C81E335}" type="pres">
      <dgm:prSet presAssocID="{20164092-0F18-4149-B25E-A4EA0426ECC2}" presName="spaceBetweenRectangles" presStyleCnt="0"/>
      <dgm:spPr/>
    </dgm:pt>
    <dgm:pt modelId="{AA4487AB-534E-422E-9960-4ACDA0F1969C}" type="pres">
      <dgm:prSet presAssocID="{F9F826A6-8A69-489D-92CE-740BB04C5993}" presName="parentLin" presStyleCnt="0"/>
      <dgm:spPr/>
    </dgm:pt>
    <dgm:pt modelId="{ECBE6350-8927-46A7-8FDF-F0D50068A3BB}" type="pres">
      <dgm:prSet presAssocID="{F9F826A6-8A69-489D-92CE-740BB04C5993}" presName="parentLeftMargin" presStyleLbl="node1" presStyleIdx="1" presStyleCnt="4"/>
      <dgm:spPr/>
    </dgm:pt>
    <dgm:pt modelId="{332F4BE3-D98B-42BE-9A2A-BB93DB5F3C58}" type="pres">
      <dgm:prSet presAssocID="{F9F826A6-8A69-489D-92CE-740BB04C5993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DC233E10-F0A0-4FCD-B14E-75F141395B1B}" type="pres">
      <dgm:prSet presAssocID="{F9F826A6-8A69-489D-92CE-740BB04C5993}" presName="negativeSpace" presStyleCnt="0"/>
      <dgm:spPr/>
    </dgm:pt>
    <dgm:pt modelId="{64CB708D-E30F-4B9F-B7CA-5C3E06D8B60E}" type="pres">
      <dgm:prSet presAssocID="{F9F826A6-8A69-489D-92CE-740BB04C5993}" presName="childText" presStyleLbl="conFgAcc1" presStyleIdx="2" presStyleCnt="4">
        <dgm:presLayoutVars>
          <dgm:bulletEnabled val="1"/>
        </dgm:presLayoutVars>
      </dgm:prSet>
      <dgm:spPr/>
    </dgm:pt>
    <dgm:pt modelId="{8BFF8AF8-387C-42DE-860A-252E19B3187D}" type="pres">
      <dgm:prSet presAssocID="{6952075E-C738-4D5C-BC5B-7C307CD8D1FE}" presName="spaceBetweenRectangles" presStyleCnt="0"/>
      <dgm:spPr/>
    </dgm:pt>
    <dgm:pt modelId="{0CA1AE4C-36F8-4FB2-BA96-6BA76CA0D055}" type="pres">
      <dgm:prSet presAssocID="{BBAF5031-2B20-4E31-851D-C1CEFB526A54}" presName="parentLin" presStyleCnt="0"/>
      <dgm:spPr/>
    </dgm:pt>
    <dgm:pt modelId="{EA72F7F1-83F8-4A19-8A51-C8B06CCDE70A}" type="pres">
      <dgm:prSet presAssocID="{BBAF5031-2B20-4E31-851D-C1CEFB526A54}" presName="parentLeftMargin" presStyleLbl="node1" presStyleIdx="2" presStyleCnt="4"/>
      <dgm:spPr/>
    </dgm:pt>
    <dgm:pt modelId="{220CEA81-8DBB-412B-BE70-9A3FC51C701A}" type="pres">
      <dgm:prSet presAssocID="{BBAF5031-2B20-4E31-851D-C1CEFB526A54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A2DAD47C-7194-4B87-8C90-AAD7A969DC55}" type="pres">
      <dgm:prSet presAssocID="{BBAF5031-2B20-4E31-851D-C1CEFB526A54}" presName="negativeSpace" presStyleCnt="0"/>
      <dgm:spPr/>
    </dgm:pt>
    <dgm:pt modelId="{53BBD25E-A7EC-4B97-8C09-21ECDF160AF4}" type="pres">
      <dgm:prSet presAssocID="{BBAF5031-2B20-4E31-851D-C1CEFB526A54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35C93C10-48DE-4F8B-BB32-FDE8D261BC55}" srcId="{B5F65FD1-F8FE-470B-A919-2203861D686D}" destId="{9EFAE772-76DD-4471-9A96-D29F870880A8}" srcOrd="0" destOrd="0" parTransId="{83D353A8-EE4C-4A72-9425-A7D35DEF0626}" sibTransId="{EFB10C2D-FC28-4FE3-92F8-4BAB4AC6EE2F}"/>
    <dgm:cxn modelId="{CA0E9A11-89ED-4D63-B764-B985474359E5}" srcId="{F9F826A6-8A69-489D-92CE-740BB04C5993}" destId="{527862F0-7AD6-4B37-A8C1-81F3FDE29882}" srcOrd="2" destOrd="0" parTransId="{6CF06017-3FB1-4292-87EF-A031D382D00C}" sibTransId="{E7914880-B984-4955-BD23-A140F6350315}"/>
    <dgm:cxn modelId="{CB1A262D-2CCA-4C51-84DA-6C501B994F5B}" srcId="{F9F826A6-8A69-489D-92CE-740BB04C5993}" destId="{60829784-E0CD-4272-B2CF-F2CF79805A2C}" srcOrd="0" destOrd="0" parTransId="{E16A134C-2A41-4D56-BC53-7C7E62811F86}" sibTransId="{C408EDA6-AE4A-4233-AF8E-6E86AC1C66F9}"/>
    <dgm:cxn modelId="{DF9C742D-EF1F-43A0-B356-12AA532A4A2D}" srcId="{B5F65FD1-F8FE-470B-A919-2203861D686D}" destId="{F9F826A6-8A69-489D-92CE-740BB04C5993}" srcOrd="2" destOrd="0" parTransId="{73FE4896-6107-4C00-B6B4-A5DA0FFE5F51}" sibTransId="{6952075E-C738-4D5C-BC5B-7C307CD8D1FE}"/>
    <dgm:cxn modelId="{67A80A5D-6343-4188-9561-EB0B0AD76891}" srcId="{B5F65FD1-F8FE-470B-A919-2203861D686D}" destId="{BBAF5031-2B20-4E31-851D-C1CEFB526A54}" srcOrd="3" destOrd="0" parTransId="{F81BE0A9-DB2C-46F0-B72C-208A5C149406}" sibTransId="{14E616F1-F9B5-4D69-A70B-3404E27CFD9B}"/>
    <dgm:cxn modelId="{C7B92F6A-A8ED-4D5F-BB6A-F56B8D467D94}" type="presOf" srcId="{BBAF5031-2B20-4E31-851D-C1CEFB526A54}" destId="{220CEA81-8DBB-412B-BE70-9A3FC51C701A}" srcOrd="1" destOrd="0" presId="urn:microsoft.com/office/officeart/2005/8/layout/list1"/>
    <dgm:cxn modelId="{D14F724B-8298-4034-BA2A-30FD35474B56}" srcId="{BBAF5031-2B20-4E31-851D-C1CEFB526A54}" destId="{072C042F-BE9A-495F-B812-F13FE4A78530}" srcOrd="0" destOrd="0" parTransId="{78C03CD8-FF96-4048-B508-89614EB7833F}" sibTransId="{843004F6-1429-4B98-83A6-7E7EBD31819D}"/>
    <dgm:cxn modelId="{3EEDC06B-6A5C-440C-9504-1943152AB6B3}" type="presOf" srcId="{B5F65FD1-F8FE-470B-A919-2203861D686D}" destId="{14637E61-9DB3-40CB-888C-596C775AD6E6}" srcOrd="0" destOrd="0" presId="urn:microsoft.com/office/officeart/2005/8/layout/list1"/>
    <dgm:cxn modelId="{4E2E5670-BD39-4BD2-AE01-28AF0EC657E1}" type="presOf" srcId="{F9F826A6-8A69-489D-92CE-740BB04C5993}" destId="{ECBE6350-8927-46A7-8FDF-F0D50068A3BB}" srcOrd="0" destOrd="0" presId="urn:microsoft.com/office/officeart/2005/8/layout/list1"/>
    <dgm:cxn modelId="{61772D52-2B06-43EE-AA19-BB3A6102A709}" type="presOf" srcId="{BBAF5031-2B20-4E31-851D-C1CEFB526A54}" destId="{EA72F7F1-83F8-4A19-8A51-C8B06CCDE70A}" srcOrd="0" destOrd="0" presId="urn:microsoft.com/office/officeart/2005/8/layout/list1"/>
    <dgm:cxn modelId="{5D026653-7E63-42D6-9835-79B1D1C0F05C}" type="presOf" srcId="{C32EC464-A6D2-46D2-BDAE-C71577793094}" destId="{FD19DB85-62F0-4808-BAF4-394EE757A596}" srcOrd="1" destOrd="0" presId="urn:microsoft.com/office/officeart/2005/8/layout/list1"/>
    <dgm:cxn modelId="{B62E0776-950D-4DE2-877E-BEC6349AFA07}" type="presOf" srcId="{A970CA54-B4B1-4DEC-9316-D86FD1AA0DBC}" destId="{64CB708D-E30F-4B9F-B7CA-5C3E06D8B60E}" srcOrd="0" destOrd="1" presId="urn:microsoft.com/office/officeart/2005/8/layout/list1"/>
    <dgm:cxn modelId="{0CD06259-826F-410E-8D3E-AEDF1B07333B}" type="presOf" srcId="{072C042F-BE9A-495F-B812-F13FE4A78530}" destId="{53BBD25E-A7EC-4B97-8C09-21ECDF160AF4}" srcOrd="0" destOrd="0" presId="urn:microsoft.com/office/officeart/2005/8/layout/list1"/>
    <dgm:cxn modelId="{8256BF5A-E75C-41BB-85D7-FFDC455FAEA4}" type="presOf" srcId="{9EFAE772-76DD-4471-9A96-D29F870880A8}" destId="{BB05D0E8-86E8-4CCE-A935-88B5B902CB0C}" srcOrd="0" destOrd="0" presId="urn:microsoft.com/office/officeart/2005/8/layout/list1"/>
    <dgm:cxn modelId="{7CCB0D83-A6E6-43D1-AC61-DABA24F54A65}" type="presOf" srcId="{527862F0-7AD6-4B37-A8C1-81F3FDE29882}" destId="{64CB708D-E30F-4B9F-B7CA-5C3E06D8B60E}" srcOrd="0" destOrd="2" presId="urn:microsoft.com/office/officeart/2005/8/layout/list1"/>
    <dgm:cxn modelId="{5FF0388A-A413-4B6A-A482-33F73635B67D}" srcId="{F9F826A6-8A69-489D-92CE-740BB04C5993}" destId="{B290F7F8-3C26-4D9B-A514-15A93C4DBAC1}" srcOrd="3" destOrd="0" parTransId="{7B8F1398-5E6C-4A85-A3F2-F40314CC8D23}" sibTransId="{65AFFCEA-ACCB-4632-B384-BF96F4BE735E}"/>
    <dgm:cxn modelId="{B9EF818E-2F52-49CA-9C96-AF4A9206FD22}" srcId="{B5F65FD1-F8FE-470B-A919-2203861D686D}" destId="{C32EC464-A6D2-46D2-BDAE-C71577793094}" srcOrd="1" destOrd="0" parTransId="{D99957F1-86AF-43BC-A5D4-038321E72B46}" sibTransId="{20164092-0F18-4149-B25E-A4EA0426ECC2}"/>
    <dgm:cxn modelId="{24A6019B-06F3-4915-A5AD-764A23B3CBA8}" type="presOf" srcId="{F9F826A6-8A69-489D-92CE-740BB04C5993}" destId="{332F4BE3-D98B-42BE-9A2A-BB93DB5F3C58}" srcOrd="1" destOrd="0" presId="urn:microsoft.com/office/officeart/2005/8/layout/list1"/>
    <dgm:cxn modelId="{C53B61AA-114B-492D-9187-55F80F81CE4C}" type="presOf" srcId="{B290F7F8-3C26-4D9B-A514-15A93C4DBAC1}" destId="{64CB708D-E30F-4B9F-B7CA-5C3E06D8B60E}" srcOrd="0" destOrd="3" presId="urn:microsoft.com/office/officeart/2005/8/layout/list1"/>
    <dgm:cxn modelId="{F5C071AF-5306-49CB-9CF9-387D5504BDF9}" type="presOf" srcId="{60829784-E0CD-4272-B2CF-F2CF79805A2C}" destId="{64CB708D-E30F-4B9F-B7CA-5C3E06D8B60E}" srcOrd="0" destOrd="0" presId="urn:microsoft.com/office/officeart/2005/8/layout/list1"/>
    <dgm:cxn modelId="{F11F6CC1-D154-46D2-BE5F-0A2DA11E21B6}" srcId="{BBAF5031-2B20-4E31-851D-C1CEFB526A54}" destId="{0CD3E6A3-AAFF-43FB-BE7C-ED555E8736AE}" srcOrd="1" destOrd="0" parTransId="{2C1ACFBB-0AC4-462C-91D7-3DC6744BA92E}" sibTransId="{AB6B1357-B4CC-4489-AAEB-9391D725D8F5}"/>
    <dgm:cxn modelId="{A916C5C6-FADD-4394-8945-50ECD97B3841}" type="presOf" srcId="{C32EC464-A6D2-46D2-BDAE-C71577793094}" destId="{ADA41B2C-BE75-45E6-AC49-FE413C043BA1}" srcOrd="0" destOrd="0" presId="urn:microsoft.com/office/officeart/2005/8/layout/list1"/>
    <dgm:cxn modelId="{EBBF43DA-0CB4-490E-944B-8EDEFFD48F9D}" srcId="{F9F826A6-8A69-489D-92CE-740BB04C5993}" destId="{A970CA54-B4B1-4DEC-9316-D86FD1AA0DBC}" srcOrd="1" destOrd="0" parTransId="{F879552F-E3B3-48EF-BB83-0B1242B2BE21}" sibTransId="{D20112BD-CBFA-4B49-A917-C101171F17AA}"/>
    <dgm:cxn modelId="{205754FA-4ACE-46A6-B5B1-F2A826022AC9}" type="presOf" srcId="{0CD3E6A3-AAFF-43FB-BE7C-ED555E8736AE}" destId="{53BBD25E-A7EC-4B97-8C09-21ECDF160AF4}" srcOrd="0" destOrd="1" presId="urn:microsoft.com/office/officeart/2005/8/layout/list1"/>
    <dgm:cxn modelId="{67DD23FC-EB0C-49EC-8E14-F84FF352EB48}" type="presOf" srcId="{9EFAE772-76DD-4471-9A96-D29F870880A8}" destId="{709345EA-7A00-4208-A372-FE237504E7D5}" srcOrd="1" destOrd="0" presId="urn:microsoft.com/office/officeart/2005/8/layout/list1"/>
    <dgm:cxn modelId="{D9F7FEE5-35EB-46AF-8343-C25B8B129CD3}" type="presParOf" srcId="{14637E61-9DB3-40CB-888C-596C775AD6E6}" destId="{3EF80509-742E-4910-8889-829D7B88890A}" srcOrd="0" destOrd="0" presId="urn:microsoft.com/office/officeart/2005/8/layout/list1"/>
    <dgm:cxn modelId="{0114061A-791E-4AB4-BF02-2D95A9D438A3}" type="presParOf" srcId="{3EF80509-742E-4910-8889-829D7B88890A}" destId="{BB05D0E8-86E8-4CCE-A935-88B5B902CB0C}" srcOrd="0" destOrd="0" presId="urn:microsoft.com/office/officeart/2005/8/layout/list1"/>
    <dgm:cxn modelId="{5975D6EF-104E-4CEB-98B2-D3D9BCB04912}" type="presParOf" srcId="{3EF80509-742E-4910-8889-829D7B88890A}" destId="{709345EA-7A00-4208-A372-FE237504E7D5}" srcOrd="1" destOrd="0" presId="urn:microsoft.com/office/officeart/2005/8/layout/list1"/>
    <dgm:cxn modelId="{B801F883-FB22-4674-A11F-42459C4322B6}" type="presParOf" srcId="{14637E61-9DB3-40CB-888C-596C775AD6E6}" destId="{7E1271E6-FC01-4DC6-A5DB-7C934FADAFDB}" srcOrd="1" destOrd="0" presId="urn:microsoft.com/office/officeart/2005/8/layout/list1"/>
    <dgm:cxn modelId="{8C99E3F3-DB5C-41A1-A507-D20DD73620B3}" type="presParOf" srcId="{14637E61-9DB3-40CB-888C-596C775AD6E6}" destId="{EEC06513-E104-4C3D-BE18-FAF1760B3F35}" srcOrd="2" destOrd="0" presId="urn:microsoft.com/office/officeart/2005/8/layout/list1"/>
    <dgm:cxn modelId="{9C916212-6C84-4C1A-8B1C-AA0959D9631D}" type="presParOf" srcId="{14637E61-9DB3-40CB-888C-596C775AD6E6}" destId="{6E3950C2-CA7D-4197-9084-645A34F1FFEA}" srcOrd="3" destOrd="0" presId="urn:microsoft.com/office/officeart/2005/8/layout/list1"/>
    <dgm:cxn modelId="{9247FD88-6E62-47DD-AC38-424769A8B790}" type="presParOf" srcId="{14637E61-9DB3-40CB-888C-596C775AD6E6}" destId="{037A99E2-D562-4DA2-9F40-6A6608E16454}" srcOrd="4" destOrd="0" presId="urn:microsoft.com/office/officeart/2005/8/layout/list1"/>
    <dgm:cxn modelId="{A0C7C32D-4DB4-414A-BB38-F3CDAF835329}" type="presParOf" srcId="{037A99E2-D562-4DA2-9F40-6A6608E16454}" destId="{ADA41B2C-BE75-45E6-AC49-FE413C043BA1}" srcOrd="0" destOrd="0" presId="urn:microsoft.com/office/officeart/2005/8/layout/list1"/>
    <dgm:cxn modelId="{8BBDD595-C8BE-4DEE-B275-6C8E4AE1577F}" type="presParOf" srcId="{037A99E2-D562-4DA2-9F40-6A6608E16454}" destId="{FD19DB85-62F0-4808-BAF4-394EE757A596}" srcOrd="1" destOrd="0" presId="urn:microsoft.com/office/officeart/2005/8/layout/list1"/>
    <dgm:cxn modelId="{7F7BC274-3507-4802-817F-2C620E782311}" type="presParOf" srcId="{14637E61-9DB3-40CB-888C-596C775AD6E6}" destId="{347D91E1-B639-4979-ADE2-4E55516F7AD5}" srcOrd="5" destOrd="0" presId="urn:microsoft.com/office/officeart/2005/8/layout/list1"/>
    <dgm:cxn modelId="{8CFD3706-66D7-485D-9BE6-A0AB0476B67A}" type="presParOf" srcId="{14637E61-9DB3-40CB-888C-596C775AD6E6}" destId="{A4317C5B-3945-4BB0-BC47-35819AEE32AF}" srcOrd="6" destOrd="0" presId="urn:microsoft.com/office/officeart/2005/8/layout/list1"/>
    <dgm:cxn modelId="{CDCB908F-B603-49C9-883B-1E15CE433E8B}" type="presParOf" srcId="{14637E61-9DB3-40CB-888C-596C775AD6E6}" destId="{8AE099D1-0E08-456B-800A-18E90C81E335}" srcOrd="7" destOrd="0" presId="urn:microsoft.com/office/officeart/2005/8/layout/list1"/>
    <dgm:cxn modelId="{1F751B34-ECF9-4DB3-8449-E5DB850CE8F1}" type="presParOf" srcId="{14637E61-9DB3-40CB-888C-596C775AD6E6}" destId="{AA4487AB-534E-422E-9960-4ACDA0F1969C}" srcOrd="8" destOrd="0" presId="urn:microsoft.com/office/officeart/2005/8/layout/list1"/>
    <dgm:cxn modelId="{80695043-79D6-430A-B76E-7B18B3BA3229}" type="presParOf" srcId="{AA4487AB-534E-422E-9960-4ACDA0F1969C}" destId="{ECBE6350-8927-46A7-8FDF-F0D50068A3BB}" srcOrd="0" destOrd="0" presId="urn:microsoft.com/office/officeart/2005/8/layout/list1"/>
    <dgm:cxn modelId="{A63E3E20-0A76-4E7B-87EA-4C54A9471E11}" type="presParOf" srcId="{AA4487AB-534E-422E-9960-4ACDA0F1969C}" destId="{332F4BE3-D98B-42BE-9A2A-BB93DB5F3C58}" srcOrd="1" destOrd="0" presId="urn:microsoft.com/office/officeart/2005/8/layout/list1"/>
    <dgm:cxn modelId="{9515D055-452E-4949-90F8-D0A8F270B3AC}" type="presParOf" srcId="{14637E61-9DB3-40CB-888C-596C775AD6E6}" destId="{DC233E10-F0A0-4FCD-B14E-75F141395B1B}" srcOrd="9" destOrd="0" presId="urn:microsoft.com/office/officeart/2005/8/layout/list1"/>
    <dgm:cxn modelId="{5F6B97FD-9090-4876-BA74-2813729899DB}" type="presParOf" srcId="{14637E61-9DB3-40CB-888C-596C775AD6E6}" destId="{64CB708D-E30F-4B9F-B7CA-5C3E06D8B60E}" srcOrd="10" destOrd="0" presId="urn:microsoft.com/office/officeart/2005/8/layout/list1"/>
    <dgm:cxn modelId="{6288EAE5-6AAB-487E-B14D-E3BFD6899063}" type="presParOf" srcId="{14637E61-9DB3-40CB-888C-596C775AD6E6}" destId="{8BFF8AF8-387C-42DE-860A-252E19B3187D}" srcOrd="11" destOrd="0" presId="urn:microsoft.com/office/officeart/2005/8/layout/list1"/>
    <dgm:cxn modelId="{69BA69AE-D44A-4E85-9ACF-DF629CC12C77}" type="presParOf" srcId="{14637E61-9DB3-40CB-888C-596C775AD6E6}" destId="{0CA1AE4C-36F8-4FB2-BA96-6BA76CA0D055}" srcOrd="12" destOrd="0" presId="urn:microsoft.com/office/officeart/2005/8/layout/list1"/>
    <dgm:cxn modelId="{387002BB-AEAA-402B-B72A-4577ECA879F7}" type="presParOf" srcId="{0CA1AE4C-36F8-4FB2-BA96-6BA76CA0D055}" destId="{EA72F7F1-83F8-4A19-8A51-C8B06CCDE70A}" srcOrd="0" destOrd="0" presId="urn:microsoft.com/office/officeart/2005/8/layout/list1"/>
    <dgm:cxn modelId="{D5C830AD-6B75-4D15-A6A6-1E1A93BDF373}" type="presParOf" srcId="{0CA1AE4C-36F8-4FB2-BA96-6BA76CA0D055}" destId="{220CEA81-8DBB-412B-BE70-9A3FC51C701A}" srcOrd="1" destOrd="0" presId="urn:microsoft.com/office/officeart/2005/8/layout/list1"/>
    <dgm:cxn modelId="{FF5B3A09-1EF5-4217-873E-94ADE5CCC07E}" type="presParOf" srcId="{14637E61-9DB3-40CB-888C-596C775AD6E6}" destId="{A2DAD47C-7194-4B87-8C90-AAD7A969DC55}" srcOrd="13" destOrd="0" presId="urn:microsoft.com/office/officeart/2005/8/layout/list1"/>
    <dgm:cxn modelId="{FF37FB94-ACB3-46D5-8F07-4AFBD15F0F05}" type="presParOf" srcId="{14637E61-9DB3-40CB-888C-596C775AD6E6}" destId="{53BBD25E-A7EC-4B97-8C09-21ECDF160AF4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9027968-5E31-4838-924B-8E68226081CA}" type="doc">
      <dgm:prSet loTypeId="urn:microsoft.com/office/officeart/2005/8/layout/list1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6E589D4-ED90-4F5E-A4AA-9E001829721D}">
      <dgm:prSet custT="1"/>
      <dgm:spPr/>
      <dgm:t>
        <a:bodyPr/>
        <a:lstStyle/>
        <a:p>
          <a:r>
            <a:rPr lang="en-US" sz="2400" b="1"/>
            <a:t>Sub Objective</a:t>
          </a:r>
        </a:p>
      </dgm:t>
    </dgm:pt>
    <dgm:pt modelId="{4E54AEED-2E52-45E1-ADF9-CE7E3A984B63}" type="parTrans" cxnId="{D2E4A449-B294-4160-9356-66A0DB001416}">
      <dgm:prSet/>
      <dgm:spPr/>
      <dgm:t>
        <a:bodyPr/>
        <a:lstStyle/>
        <a:p>
          <a:endParaRPr lang="en-US"/>
        </a:p>
      </dgm:t>
    </dgm:pt>
    <dgm:pt modelId="{9E8B55EA-ED4C-4E4D-BDD5-B90F1027B544}" type="sibTrans" cxnId="{D2E4A449-B294-4160-9356-66A0DB001416}">
      <dgm:prSet/>
      <dgm:spPr/>
      <dgm:t>
        <a:bodyPr/>
        <a:lstStyle/>
        <a:p>
          <a:endParaRPr lang="en-US"/>
        </a:p>
      </dgm:t>
    </dgm:pt>
    <dgm:pt modelId="{3A9BDA4B-1255-494A-87DD-5C04C0CEA8BC}">
      <dgm:prSet/>
      <dgm:spPr/>
      <dgm:t>
        <a:bodyPr/>
        <a:lstStyle/>
        <a:p>
          <a:r>
            <a:rPr lang="en-US" b="0"/>
            <a:t>Build Mobile Application And Implement Teacher Rating Engine</a:t>
          </a:r>
        </a:p>
      </dgm:t>
    </dgm:pt>
    <dgm:pt modelId="{3D65821A-BD47-414E-A5D7-8A326DEF1D79}" type="parTrans" cxnId="{41A7D81C-FC2A-4A06-853F-18BCF298C62A}">
      <dgm:prSet/>
      <dgm:spPr/>
      <dgm:t>
        <a:bodyPr/>
        <a:lstStyle/>
        <a:p>
          <a:endParaRPr lang="en-US"/>
        </a:p>
      </dgm:t>
    </dgm:pt>
    <dgm:pt modelId="{EA3DD58D-50CF-4A21-BBF1-03C2D7BE1E02}" type="sibTrans" cxnId="{41A7D81C-FC2A-4A06-853F-18BCF298C62A}">
      <dgm:prSet/>
      <dgm:spPr/>
      <dgm:t>
        <a:bodyPr/>
        <a:lstStyle/>
        <a:p>
          <a:endParaRPr lang="en-US"/>
        </a:p>
      </dgm:t>
    </dgm:pt>
    <dgm:pt modelId="{4CE8613B-DBF0-40B3-A987-91DF33D8872E}">
      <dgm:prSet custT="1"/>
      <dgm:spPr/>
      <dgm:t>
        <a:bodyPr/>
        <a:lstStyle/>
        <a:p>
          <a:r>
            <a:rPr lang="en-US" sz="2400" b="1"/>
            <a:t>Key Tasks</a:t>
          </a:r>
        </a:p>
      </dgm:t>
    </dgm:pt>
    <dgm:pt modelId="{5FFED35A-7429-4E01-AEBA-89ADE05CF2E9}" type="parTrans" cxnId="{C247199D-0B49-424E-9832-AC1DA47388F4}">
      <dgm:prSet/>
      <dgm:spPr/>
      <dgm:t>
        <a:bodyPr/>
        <a:lstStyle/>
        <a:p>
          <a:endParaRPr lang="en-US"/>
        </a:p>
      </dgm:t>
    </dgm:pt>
    <dgm:pt modelId="{3F8CF82E-7EB1-4D8E-9B49-BC617D507EAF}" type="sibTrans" cxnId="{C247199D-0B49-424E-9832-AC1DA47388F4}">
      <dgm:prSet/>
      <dgm:spPr/>
      <dgm:t>
        <a:bodyPr/>
        <a:lstStyle/>
        <a:p>
          <a:endParaRPr lang="en-US"/>
        </a:p>
      </dgm:t>
    </dgm:pt>
    <dgm:pt modelId="{5428CB47-A654-4D61-9F10-FC0B8DC1B3EF}">
      <dgm:prSet/>
      <dgm:spPr/>
      <dgm:t>
        <a:bodyPr/>
        <a:lstStyle/>
        <a:p>
          <a:r>
            <a:rPr lang="en-US" b="0"/>
            <a:t>Develop Cross-platform Mobile App For Uploads &amp; Analytics.</a:t>
          </a:r>
        </a:p>
      </dgm:t>
    </dgm:pt>
    <dgm:pt modelId="{C0598A92-4B8A-44F5-B1D2-82B449CB59EC}" type="parTrans" cxnId="{07D2B3D9-0890-4E6E-AA52-C514D5BA1038}">
      <dgm:prSet/>
      <dgm:spPr/>
      <dgm:t>
        <a:bodyPr/>
        <a:lstStyle/>
        <a:p>
          <a:endParaRPr lang="en-US"/>
        </a:p>
      </dgm:t>
    </dgm:pt>
    <dgm:pt modelId="{EB922830-668E-40EB-A96B-520B1518936E}" type="sibTrans" cxnId="{07D2B3D9-0890-4E6E-AA52-C514D5BA1038}">
      <dgm:prSet/>
      <dgm:spPr/>
      <dgm:t>
        <a:bodyPr/>
        <a:lstStyle/>
        <a:p>
          <a:endParaRPr lang="en-US"/>
        </a:p>
      </dgm:t>
    </dgm:pt>
    <dgm:pt modelId="{AF466B53-1307-498F-9826-6FA7E57B0EDD}">
      <dgm:prSet custT="1"/>
      <dgm:spPr/>
      <dgm:t>
        <a:bodyPr/>
        <a:lstStyle/>
        <a:p>
          <a:r>
            <a:rPr lang="en-US" sz="2400" b="1"/>
            <a:t>Novelty</a:t>
          </a:r>
          <a:r>
            <a:rPr lang="en-US" sz="2400"/>
            <a:t> </a:t>
          </a:r>
        </a:p>
      </dgm:t>
    </dgm:pt>
    <dgm:pt modelId="{7942FFC2-1C32-438E-A3E8-980242619A52}" type="parTrans" cxnId="{75CA6352-A0D8-4FEC-8D64-D14C2C34CD1F}">
      <dgm:prSet/>
      <dgm:spPr/>
      <dgm:t>
        <a:bodyPr/>
        <a:lstStyle/>
        <a:p>
          <a:endParaRPr lang="en-US"/>
        </a:p>
      </dgm:t>
    </dgm:pt>
    <dgm:pt modelId="{D0289AA0-EE43-458A-8FD6-E614AB7F8779}" type="sibTrans" cxnId="{75CA6352-A0D8-4FEC-8D64-D14C2C34CD1F}">
      <dgm:prSet/>
      <dgm:spPr/>
      <dgm:t>
        <a:bodyPr/>
        <a:lstStyle/>
        <a:p>
          <a:endParaRPr lang="en-US"/>
        </a:p>
      </dgm:t>
    </dgm:pt>
    <dgm:pt modelId="{0024681F-5073-452D-8613-21ADDC875ACF}">
      <dgm:prSet/>
      <dgm:spPr/>
      <dgm:t>
        <a:bodyPr/>
        <a:lstStyle/>
        <a:p>
          <a:r>
            <a:rPr lang="en-US" b="0"/>
            <a:t>Mobile-supported AI Teacher Rating System Built From Scratch</a:t>
          </a:r>
        </a:p>
      </dgm:t>
    </dgm:pt>
    <dgm:pt modelId="{190DC058-9B65-4D71-91DB-9C2CB0768CEB}" type="parTrans" cxnId="{628FBC3A-4D2B-4D47-924B-6B2598DD63CF}">
      <dgm:prSet/>
      <dgm:spPr/>
      <dgm:t>
        <a:bodyPr/>
        <a:lstStyle/>
        <a:p>
          <a:endParaRPr lang="en-US"/>
        </a:p>
      </dgm:t>
    </dgm:pt>
    <dgm:pt modelId="{3E0FA178-27D5-415B-B32B-EF13F23E75DA}" type="sibTrans" cxnId="{628FBC3A-4D2B-4D47-924B-6B2598DD63CF}">
      <dgm:prSet/>
      <dgm:spPr/>
      <dgm:t>
        <a:bodyPr/>
        <a:lstStyle/>
        <a:p>
          <a:endParaRPr lang="en-US"/>
        </a:p>
      </dgm:t>
    </dgm:pt>
    <dgm:pt modelId="{94868488-0BE2-475F-944A-2EE622D1919D}">
      <dgm:prSet/>
      <dgm:spPr/>
      <dgm:t>
        <a:bodyPr/>
        <a:lstStyle/>
        <a:p>
          <a:r>
            <a:rPr lang="en-US" b="0"/>
            <a:t>Build ML Model To Compute Teacher Ratings</a:t>
          </a:r>
        </a:p>
      </dgm:t>
    </dgm:pt>
    <dgm:pt modelId="{DAC66A24-2844-4DFF-9C39-B5963FC4F26D}" type="sibTrans" cxnId="{5DC36EF6-CB15-4B00-9A24-143297EF8E48}">
      <dgm:prSet/>
      <dgm:spPr/>
      <dgm:t>
        <a:bodyPr/>
        <a:lstStyle/>
        <a:p>
          <a:endParaRPr lang="en-US"/>
        </a:p>
      </dgm:t>
    </dgm:pt>
    <dgm:pt modelId="{C6BBAD6C-73C5-4E9C-80BF-8668B7790F25}" type="parTrans" cxnId="{5DC36EF6-CB15-4B00-9A24-143297EF8E48}">
      <dgm:prSet/>
      <dgm:spPr/>
      <dgm:t>
        <a:bodyPr/>
        <a:lstStyle/>
        <a:p>
          <a:endParaRPr lang="en-US"/>
        </a:p>
      </dgm:t>
    </dgm:pt>
    <dgm:pt modelId="{46D1FE5A-F1D7-480A-B9E8-C13ECF73E230}" type="pres">
      <dgm:prSet presAssocID="{29027968-5E31-4838-924B-8E68226081CA}" presName="linear" presStyleCnt="0">
        <dgm:presLayoutVars>
          <dgm:dir/>
          <dgm:animLvl val="lvl"/>
          <dgm:resizeHandles val="exact"/>
        </dgm:presLayoutVars>
      </dgm:prSet>
      <dgm:spPr/>
    </dgm:pt>
    <dgm:pt modelId="{985FA25D-386D-4F8A-8226-B4E82B9E2A4E}" type="pres">
      <dgm:prSet presAssocID="{D6E589D4-ED90-4F5E-A4AA-9E001829721D}" presName="parentLin" presStyleCnt="0"/>
      <dgm:spPr/>
    </dgm:pt>
    <dgm:pt modelId="{7E802A87-E985-4424-8BB1-CCC3943EA3DD}" type="pres">
      <dgm:prSet presAssocID="{D6E589D4-ED90-4F5E-A4AA-9E001829721D}" presName="parentLeftMargin" presStyleLbl="node1" presStyleIdx="0" presStyleCnt="3"/>
      <dgm:spPr/>
    </dgm:pt>
    <dgm:pt modelId="{C36C6CEA-B91E-43F4-870B-47E402AFD85E}" type="pres">
      <dgm:prSet presAssocID="{D6E589D4-ED90-4F5E-A4AA-9E001829721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84E3197-004F-4E42-AA44-E338398E150F}" type="pres">
      <dgm:prSet presAssocID="{D6E589D4-ED90-4F5E-A4AA-9E001829721D}" presName="negativeSpace" presStyleCnt="0"/>
      <dgm:spPr/>
    </dgm:pt>
    <dgm:pt modelId="{F8E81138-103F-4D33-ABDE-BAC8433A1774}" type="pres">
      <dgm:prSet presAssocID="{D6E589D4-ED90-4F5E-A4AA-9E001829721D}" presName="childText" presStyleLbl="conFgAcc1" presStyleIdx="0" presStyleCnt="3">
        <dgm:presLayoutVars>
          <dgm:bulletEnabled val="1"/>
        </dgm:presLayoutVars>
      </dgm:prSet>
      <dgm:spPr/>
    </dgm:pt>
    <dgm:pt modelId="{CAC1AF72-471F-4E8B-A1BA-9E3EB62CCDC6}" type="pres">
      <dgm:prSet presAssocID="{9E8B55EA-ED4C-4E4D-BDD5-B90F1027B544}" presName="spaceBetweenRectangles" presStyleCnt="0"/>
      <dgm:spPr/>
    </dgm:pt>
    <dgm:pt modelId="{D89177E4-D816-423D-BB16-4145ADB7B651}" type="pres">
      <dgm:prSet presAssocID="{4CE8613B-DBF0-40B3-A987-91DF33D8872E}" presName="parentLin" presStyleCnt="0"/>
      <dgm:spPr/>
    </dgm:pt>
    <dgm:pt modelId="{35675F91-CF13-4CBE-86F4-0A6F52C7D6AA}" type="pres">
      <dgm:prSet presAssocID="{4CE8613B-DBF0-40B3-A987-91DF33D8872E}" presName="parentLeftMargin" presStyleLbl="node1" presStyleIdx="0" presStyleCnt="3"/>
      <dgm:spPr/>
    </dgm:pt>
    <dgm:pt modelId="{FABA13CD-3292-4168-9866-F96AF30749BC}" type="pres">
      <dgm:prSet presAssocID="{4CE8613B-DBF0-40B3-A987-91DF33D8872E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D2844B7-5D2D-4C62-8DF0-F1538C979BA5}" type="pres">
      <dgm:prSet presAssocID="{4CE8613B-DBF0-40B3-A987-91DF33D8872E}" presName="negativeSpace" presStyleCnt="0"/>
      <dgm:spPr/>
    </dgm:pt>
    <dgm:pt modelId="{B1ECA64E-6094-486A-B5B3-C2F600701703}" type="pres">
      <dgm:prSet presAssocID="{4CE8613B-DBF0-40B3-A987-91DF33D8872E}" presName="childText" presStyleLbl="conFgAcc1" presStyleIdx="1" presStyleCnt="3">
        <dgm:presLayoutVars>
          <dgm:bulletEnabled val="1"/>
        </dgm:presLayoutVars>
      </dgm:prSet>
      <dgm:spPr/>
    </dgm:pt>
    <dgm:pt modelId="{9621A514-C455-48C7-A410-D7EEA505AE55}" type="pres">
      <dgm:prSet presAssocID="{3F8CF82E-7EB1-4D8E-9B49-BC617D507EAF}" presName="spaceBetweenRectangles" presStyleCnt="0"/>
      <dgm:spPr/>
    </dgm:pt>
    <dgm:pt modelId="{DD1A33FC-319E-4D5F-B64D-12C693E2404C}" type="pres">
      <dgm:prSet presAssocID="{AF466B53-1307-498F-9826-6FA7E57B0EDD}" presName="parentLin" presStyleCnt="0"/>
      <dgm:spPr/>
    </dgm:pt>
    <dgm:pt modelId="{2194FFE3-2FCB-4973-9AC4-2ABC020FA51A}" type="pres">
      <dgm:prSet presAssocID="{AF466B53-1307-498F-9826-6FA7E57B0EDD}" presName="parentLeftMargin" presStyleLbl="node1" presStyleIdx="1" presStyleCnt="3"/>
      <dgm:spPr/>
    </dgm:pt>
    <dgm:pt modelId="{A208BDBD-AE65-4985-B8DC-181BD3CB9A16}" type="pres">
      <dgm:prSet presAssocID="{AF466B53-1307-498F-9826-6FA7E57B0EDD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4E222AA0-D23E-4F20-86DA-3393655209CA}" type="pres">
      <dgm:prSet presAssocID="{AF466B53-1307-498F-9826-6FA7E57B0EDD}" presName="negativeSpace" presStyleCnt="0"/>
      <dgm:spPr/>
    </dgm:pt>
    <dgm:pt modelId="{0DB5B28D-B282-47C9-BB65-B5C36CAB1496}" type="pres">
      <dgm:prSet presAssocID="{AF466B53-1307-498F-9826-6FA7E57B0EDD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ED5ED105-D9D5-4A02-9F17-B7E15390F435}" type="presOf" srcId="{29027968-5E31-4838-924B-8E68226081CA}" destId="{46D1FE5A-F1D7-480A-B9E8-C13ECF73E230}" srcOrd="0" destOrd="0" presId="urn:microsoft.com/office/officeart/2005/8/layout/list1"/>
    <dgm:cxn modelId="{41A7D81C-FC2A-4A06-853F-18BCF298C62A}" srcId="{D6E589D4-ED90-4F5E-A4AA-9E001829721D}" destId="{3A9BDA4B-1255-494A-87DD-5C04C0CEA8BC}" srcOrd="0" destOrd="0" parTransId="{3D65821A-BD47-414E-A5D7-8A326DEF1D79}" sibTransId="{EA3DD58D-50CF-4A21-BBF1-03C2D7BE1E02}"/>
    <dgm:cxn modelId="{A671402D-41D9-4DD6-824E-1EBF4A3C311A}" type="presOf" srcId="{0024681F-5073-452D-8613-21ADDC875ACF}" destId="{0DB5B28D-B282-47C9-BB65-B5C36CAB1496}" srcOrd="0" destOrd="0" presId="urn:microsoft.com/office/officeart/2005/8/layout/list1"/>
    <dgm:cxn modelId="{628FBC3A-4D2B-4D47-924B-6B2598DD63CF}" srcId="{AF466B53-1307-498F-9826-6FA7E57B0EDD}" destId="{0024681F-5073-452D-8613-21ADDC875ACF}" srcOrd="0" destOrd="0" parTransId="{190DC058-9B65-4D71-91DB-9C2CB0768CEB}" sibTransId="{3E0FA178-27D5-415B-B32B-EF13F23E75DA}"/>
    <dgm:cxn modelId="{D2E4A449-B294-4160-9356-66A0DB001416}" srcId="{29027968-5E31-4838-924B-8E68226081CA}" destId="{D6E589D4-ED90-4F5E-A4AA-9E001829721D}" srcOrd="0" destOrd="0" parTransId="{4E54AEED-2E52-45E1-ADF9-CE7E3A984B63}" sibTransId="{9E8B55EA-ED4C-4E4D-BDD5-B90F1027B544}"/>
    <dgm:cxn modelId="{75CA6352-A0D8-4FEC-8D64-D14C2C34CD1F}" srcId="{29027968-5E31-4838-924B-8E68226081CA}" destId="{AF466B53-1307-498F-9826-6FA7E57B0EDD}" srcOrd="2" destOrd="0" parTransId="{7942FFC2-1C32-438E-A3E8-980242619A52}" sibTransId="{D0289AA0-EE43-458A-8FD6-E614AB7F8779}"/>
    <dgm:cxn modelId="{65229480-C6A7-49A7-A50D-0331AAEFAD4C}" type="presOf" srcId="{3A9BDA4B-1255-494A-87DD-5C04C0CEA8BC}" destId="{F8E81138-103F-4D33-ABDE-BAC8433A1774}" srcOrd="0" destOrd="0" presId="urn:microsoft.com/office/officeart/2005/8/layout/list1"/>
    <dgm:cxn modelId="{E55BB382-9B8F-47E0-9C2D-3496933BA8F0}" type="presOf" srcId="{94868488-0BE2-475F-944A-2EE622D1919D}" destId="{B1ECA64E-6094-486A-B5B3-C2F600701703}" srcOrd="0" destOrd="1" presId="urn:microsoft.com/office/officeart/2005/8/layout/list1"/>
    <dgm:cxn modelId="{D85D0E89-FE85-42CE-AB92-28067707602D}" type="presOf" srcId="{4CE8613B-DBF0-40B3-A987-91DF33D8872E}" destId="{35675F91-CF13-4CBE-86F4-0A6F52C7D6AA}" srcOrd="0" destOrd="0" presId="urn:microsoft.com/office/officeart/2005/8/layout/list1"/>
    <dgm:cxn modelId="{8AB65A96-0D7A-4273-8BDD-6F58BA6412DF}" type="presOf" srcId="{D6E589D4-ED90-4F5E-A4AA-9E001829721D}" destId="{C36C6CEA-B91E-43F4-870B-47E402AFD85E}" srcOrd="1" destOrd="0" presId="urn:microsoft.com/office/officeart/2005/8/layout/list1"/>
    <dgm:cxn modelId="{C247199D-0B49-424E-9832-AC1DA47388F4}" srcId="{29027968-5E31-4838-924B-8E68226081CA}" destId="{4CE8613B-DBF0-40B3-A987-91DF33D8872E}" srcOrd="1" destOrd="0" parTransId="{5FFED35A-7429-4E01-AEBA-89ADE05CF2E9}" sibTransId="{3F8CF82E-7EB1-4D8E-9B49-BC617D507EAF}"/>
    <dgm:cxn modelId="{04D7FAAC-5DB8-40A4-87DD-4BFD6822E22D}" type="presOf" srcId="{D6E589D4-ED90-4F5E-A4AA-9E001829721D}" destId="{7E802A87-E985-4424-8BB1-CCC3943EA3DD}" srcOrd="0" destOrd="0" presId="urn:microsoft.com/office/officeart/2005/8/layout/list1"/>
    <dgm:cxn modelId="{099580D6-6E16-4BC9-BCBF-22B5FEF3D6A2}" type="presOf" srcId="{AF466B53-1307-498F-9826-6FA7E57B0EDD}" destId="{2194FFE3-2FCB-4973-9AC4-2ABC020FA51A}" srcOrd="0" destOrd="0" presId="urn:microsoft.com/office/officeart/2005/8/layout/list1"/>
    <dgm:cxn modelId="{4A9507D9-1911-4273-8D33-22D476947C92}" type="presOf" srcId="{4CE8613B-DBF0-40B3-A987-91DF33D8872E}" destId="{FABA13CD-3292-4168-9866-F96AF30749BC}" srcOrd="1" destOrd="0" presId="urn:microsoft.com/office/officeart/2005/8/layout/list1"/>
    <dgm:cxn modelId="{07D2B3D9-0890-4E6E-AA52-C514D5BA1038}" srcId="{4CE8613B-DBF0-40B3-A987-91DF33D8872E}" destId="{5428CB47-A654-4D61-9F10-FC0B8DC1B3EF}" srcOrd="0" destOrd="0" parTransId="{C0598A92-4B8A-44F5-B1D2-82B449CB59EC}" sibTransId="{EB922830-668E-40EB-A96B-520B1518936E}"/>
    <dgm:cxn modelId="{2BF320EF-0C23-4F60-B7A1-5311D05E92DF}" type="presOf" srcId="{5428CB47-A654-4D61-9F10-FC0B8DC1B3EF}" destId="{B1ECA64E-6094-486A-B5B3-C2F600701703}" srcOrd="0" destOrd="0" presId="urn:microsoft.com/office/officeart/2005/8/layout/list1"/>
    <dgm:cxn modelId="{5DC36EF6-CB15-4B00-9A24-143297EF8E48}" srcId="{4CE8613B-DBF0-40B3-A987-91DF33D8872E}" destId="{94868488-0BE2-475F-944A-2EE622D1919D}" srcOrd="1" destOrd="0" parTransId="{C6BBAD6C-73C5-4E9C-80BF-8668B7790F25}" sibTransId="{DAC66A24-2844-4DFF-9C39-B5963FC4F26D}"/>
    <dgm:cxn modelId="{637839FB-B561-4690-95AD-2FFAAFD97FB7}" type="presOf" srcId="{AF466B53-1307-498F-9826-6FA7E57B0EDD}" destId="{A208BDBD-AE65-4985-B8DC-181BD3CB9A16}" srcOrd="1" destOrd="0" presId="urn:microsoft.com/office/officeart/2005/8/layout/list1"/>
    <dgm:cxn modelId="{4090E9C8-DC43-4ADF-897E-A7A149FCC379}" type="presParOf" srcId="{46D1FE5A-F1D7-480A-B9E8-C13ECF73E230}" destId="{985FA25D-386D-4F8A-8226-B4E82B9E2A4E}" srcOrd="0" destOrd="0" presId="urn:microsoft.com/office/officeart/2005/8/layout/list1"/>
    <dgm:cxn modelId="{4FF8010B-3629-4FB1-913F-570B02319745}" type="presParOf" srcId="{985FA25D-386D-4F8A-8226-B4E82B9E2A4E}" destId="{7E802A87-E985-4424-8BB1-CCC3943EA3DD}" srcOrd="0" destOrd="0" presId="urn:microsoft.com/office/officeart/2005/8/layout/list1"/>
    <dgm:cxn modelId="{4D793C03-4B56-4170-8216-67DE22FAF998}" type="presParOf" srcId="{985FA25D-386D-4F8A-8226-B4E82B9E2A4E}" destId="{C36C6CEA-B91E-43F4-870B-47E402AFD85E}" srcOrd="1" destOrd="0" presId="urn:microsoft.com/office/officeart/2005/8/layout/list1"/>
    <dgm:cxn modelId="{277C5E5C-15E5-4DDA-9110-EB764FC1B95E}" type="presParOf" srcId="{46D1FE5A-F1D7-480A-B9E8-C13ECF73E230}" destId="{484E3197-004F-4E42-AA44-E338398E150F}" srcOrd="1" destOrd="0" presId="urn:microsoft.com/office/officeart/2005/8/layout/list1"/>
    <dgm:cxn modelId="{5120406B-19B3-4CF8-B6EF-58252A334A78}" type="presParOf" srcId="{46D1FE5A-F1D7-480A-B9E8-C13ECF73E230}" destId="{F8E81138-103F-4D33-ABDE-BAC8433A1774}" srcOrd="2" destOrd="0" presId="urn:microsoft.com/office/officeart/2005/8/layout/list1"/>
    <dgm:cxn modelId="{CCD39B66-0CB6-43A7-8356-115AEF269E24}" type="presParOf" srcId="{46D1FE5A-F1D7-480A-B9E8-C13ECF73E230}" destId="{CAC1AF72-471F-4E8B-A1BA-9E3EB62CCDC6}" srcOrd="3" destOrd="0" presId="urn:microsoft.com/office/officeart/2005/8/layout/list1"/>
    <dgm:cxn modelId="{E06C8A2B-D82C-4F16-B0D5-126E4C43178C}" type="presParOf" srcId="{46D1FE5A-F1D7-480A-B9E8-C13ECF73E230}" destId="{D89177E4-D816-423D-BB16-4145ADB7B651}" srcOrd="4" destOrd="0" presId="urn:microsoft.com/office/officeart/2005/8/layout/list1"/>
    <dgm:cxn modelId="{A2301C60-86CF-4D36-AE69-8917CC31FC99}" type="presParOf" srcId="{D89177E4-D816-423D-BB16-4145ADB7B651}" destId="{35675F91-CF13-4CBE-86F4-0A6F52C7D6AA}" srcOrd="0" destOrd="0" presId="urn:microsoft.com/office/officeart/2005/8/layout/list1"/>
    <dgm:cxn modelId="{C0F8F32C-DA1B-4507-9A3C-E2BA2AB269FF}" type="presParOf" srcId="{D89177E4-D816-423D-BB16-4145ADB7B651}" destId="{FABA13CD-3292-4168-9866-F96AF30749BC}" srcOrd="1" destOrd="0" presId="urn:microsoft.com/office/officeart/2005/8/layout/list1"/>
    <dgm:cxn modelId="{2D8AACB5-1BF6-46C9-90D9-54B6F8A4B56E}" type="presParOf" srcId="{46D1FE5A-F1D7-480A-B9E8-C13ECF73E230}" destId="{9D2844B7-5D2D-4C62-8DF0-F1538C979BA5}" srcOrd="5" destOrd="0" presId="urn:microsoft.com/office/officeart/2005/8/layout/list1"/>
    <dgm:cxn modelId="{F93DEE55-8683-404D-8C60-12D119B22FDA}" type="presParOf" srcId="{46D1FE5A-F1D7-480A-B9E8-C13ECF73E230}" destId="{B1ECA64E-6094-486A-B5B3-C2F600701703}" srcOrd="6" destOrd="0" presId="urn:microsoft.com/office/officeart/2005/8/layout/list1"/>
    <dgm:cxn modelId="{D5A7C8AF-8648-406D-83AB-ABA55408FE11}" type="presParOf" srcId="{46D1FE5A-F1D7-480A-B9E8-C13ECF73E230}" destId="{9621A514-C455-48C7-A410-D7EEA505AE55}" srcOrd="7" destOrd="0" presId="urn:microsoft.com/office/officeart/2005/8/layout/list1"/>
    <dgm:cxn modelId="{5E31C8BF-3714-4B9A-8EB6-AEA311479AAD}" type="presParOf" srcId="{46D1FE5A-F1D7-480A-B9E8-C13ECF73E230}" destId="{DD1A33FC-319E-4D5F-B64D-12C693E2404C}" srcOrd="8" destOrd="0" presId="urn:microsoft.com/office/officeart/2005/8/layout/list1"/>
    <dgm:cxn modelId="{91892B7A-0319-4D34-AFFD-406621C743FD}" type="presParOf" srcId="{DD1A33FC-319E-4D5F-B64D-12C693E2404C}" destId="{2194FFE3-2FCB-4973-9AC4-2ABC020FA51A}" srcOrd="0" destOrd="0" presId="urn:microsoft.com/office/officeart/2005/8/layout/list1"/>
    <dgm:cxn modelId="{A0C97C02-BEDA-49C9-8BDD-43A0B130F2F7}" type="presParOf" srcId="{DD1A33FC-319E-4D5F-B64D-12C693E2404C}" destId="{A208BDBD-AE65-4985-B8DC-181BD3CB9A16}" srcOrd="1" destOrd="0" presId="urn:microsoft.com/office/officeart/2005/8/layout/list1"/>
    <dgm:cxn modelId="{04DD755E-8880-47F7-B69E-B0F120B25529}" type="presParOf" srcId="{46D1FE5A-F1D7-480A-B9E8-C13ECF73E230}" destId="{4E222AA0-D23E-4F20-86DA-3393655209CA}" srcOrd="9" destOrd="0" presId="urn:microsoft.com/office/officeart/2005/8/layout/list1"/>
    <dgm:cxn modelId="{790D3A81-9F35-4BCC-8E6F-7294F12F2374}" type="presParOf" srcId="{46D1FE5A-F1D7-480A-B9E8-C13ECF73E230}" destId="{0DB5B28D-B282-47C9-BB65-B5C36CAB149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4571D41-54A4-4D2D-AAD8-E6BD44C2A212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FA3A6429-3655-4295-88A8-2F1B83D8527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b="1"/>
            <a:t>Teacher Evaluation is Manual and Inconsistent.</a:t>
          </a:r>
        </a:p>
      </dgm:t>
    </dgm:pt>
    <dgm:pt modelId="{C752E9E5-243F-4425-BA13-C5E1E32CE4E5}" type="parTrans" cxnId="{0E66D328-0003-48C1-9093-E690D9DAD6D5}">
      <dgm:prSet/>
      <dgm:spPr/>
      <dgm:t>
        <a:bodyPr/>
        <a:lstStyle/>
        <a:p>
          <a:endParaRPr lang="en-US"/>
        </a:p>
      </dgm:t>
    </dgm:pt>
    <dgm:pt modelId="{8A325634-7018-4EFD-B71B-5E7E2DB7AFB7}" type="sibTrans" cxnId="{0E66D328-0003-48C1-9093-E690D9DAD6D5}">
      <dgm:prSet/>
      <dgm:spPr/>
      <dgm:t>
        <a:bodyPr/>
        <a:lstStyle/>
        <a:p>
          <a:endParaRPr lang="en-US"/>
        </a:p>
      </dgm:t>
    </dgm:pt>
    <dgm:pt modelId="{172721BF-0DF0-440C-BC9A-B122497C5EC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b="1"/>
            <a:t>No Automated way to Analyze Student Feedback</a:t>
          </a:r>
        </a:p>
      </dgm:t>
    </dgm:pt>
    <dgm:pt modelId="{E46C6DF8-C5FB-4A01-B4AF-7AA7C0C4938E}" type="parTrans" cxnId="{F535C1B5-D06B-4488-B240-0CB188C2A9EB}">
      <dgm:prSet/>
      <dgm:spPr/>
      <dgm:t>
        <a:bodyPr/>
        <a:lstStyle/>
        <a:p>
          <a:endParaRPr lang="en-US"/>
        </a:p>
      </dgm:t>
    </dgm:pt>
    <dgm:pt modelId="{284A7EAC-6B78-4D96-A35A-FCEE32303F7D}" type="sibTrans" cxnId="{F535C1B5-D06B-4488-B240-0CB188C2A9EB}">
      <dgm:prSet/>
      <dgm:spPr/>
      <dgm:t>
        <a:bodyPr/>
        <a:lstStyle/>
        <a:p>
          <a:endParaRPr lang="en-US"/>
        </a:p>
      </dgm:t>
    </dgm:pt>
    <dgm:pt modelId="{A17D7635-D593-4655-AB81-444FA4447BA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b="1"/>
            <a:t>Need Ai-based Teacher Rating System For Fairness And Actionable Insights</a:t>
          </a:r>
        </a:p>
      </dgm:t>
    </dgm:pt>
    <dgm:pt modelId="{F26B4F5B-4D7F-41A9-B788-E6416DC1D1E1}" type="parTrans" cxnId="{24F34034-62B1-45CD-8097-D237EEB2A3DD}">
      <dgm:prSet/>
      <dgm:spPr/>
      <dgm:t>
        <a:bodyPr/>
        <a:lstStyle/>
        <a:p>
          <a:endParaRPr lang="en-US"/>
        </a:p>
      </dgm:t>
    </dgm:pt>
    <dgm:pt modelId="{264838D2-EE6A-4149-8FC0-785AF48A2784}" type="sibTrans" cxnId="{24F34034-62B1-45CD-8097-D237EEB2A3DD}">
      <dgm:prSet/>
      <dgm:spPr/>
      <dgm:t>
        <a:bodyPr/>
        <a:lstStyle/>
        <a:p>
          <a:endParaRPr lang="en-US"/>
        </a:p>
      </dgm:t>
    </dgm:pt>
    <dgm:pt modelId="{7617188A-8AA4-4901-BC26-1F1A3FFE2199}" type="pres">
      <dgm:prSet presAssocID="{44571D41-54A4-4D2D-AAD8-E6BD44C2A212}" presName="root" presStyleCnt="0">
        <dgm:presLayoutVars>
          <dgm:dir/>
          <dgm:resizeHandles val="exact"/>
        </dgm:presLayoutVars>
      </dgm:prSet>
      <dgm:spPr/>
    </dgm:pt>
    <dgm:pt modelId="{B2CA5F92-E67A-4637-9A04-10BC76C3E4A3}" type="pres">
      <dgm:prSet presAssocID="{FA3A6429-3655-4295-88A8-2F1B83D8527A}" presName="compNode" presStyleCnt="0"/>
      <dgm:spPr/>
    </dgm:pt>
    <dgm:pt modelId="{0049B51B-FCC1-4DE7-B2B4-E3594D6129D7}" type="pres">
      <dgm:prSet presAssocID="{FA3A6429-3655-4295-88A8-2F1B83D8527A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E528D53F-A8A1-4AAB-827B-4D901CC3883F}" type="pres">
      <dgm:prSet presAssocID="{FA3A6429-3655-4295-88A8-2F1B83D8527A}" presName="spaceRect" presStyleCnt="0"/>
      <dgm:spPr/>
    </dgm:pt>
    <dgm:pt modelId="{BC2927CD-416B-4962-9628-D4F91D14D703}" type="pres">
      <dgm:prSet presAssocID="{FA3A6429-3655-4295-88A8-2F1B83D8527A}" presName="textRect" presStyleLbl="revTx" presStyleIdx="0" presStyleCnt="3">
        <dgm:presLayoutVars>
          <dgm:chMax val="1"/>
          <dgm:chPref val="1"/>
        </dgm:presLayoutVars>
      </dgm:prSet>
      <dgm:spPr/>
    </dgm:pt>
    <dgm:pt modelId="{7C0FECF0-A37D-441C-A08A-439A1D7349F3}" type="pres">
      <dgm:prSet presAssocID="{8A325634-7018-4EFD-B71B-5E7E2DB7AFB7}" presName="sibTrans" presStyleCnt="0"/>
      <dgm:spPr/>
    </dgm:pt>
    <dgm:pt modelId="{5802266A-79ED-4A3E-AB31-AE7B0B07BB6C}" type="pres">
      <dgm:prSet presAssocID="{172721BF-0DF0-440C-BC9A-B122497C5EC9}" presName="compNode" presStyleCnt="0"/>
      <dgm:spPr/>
    </dgm:pt>
    <dgm:pt modelId="{887C9840-2C86-48CB-B71B-CF3D9C75E709}" type="pres">
      <dgm:prSet presAssocID="{172721BF-0DF0-440C-BC9A-B122497C5EC9}" presName="iconRect" presStyleLbl="node1" presStyleIdx="1" presStyleCnt="3" custLinFactNeighborX="23325" custLinFactNeighborY="101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FD0034C6-4C01-4922-B498-DC66195C9C4F}" type="pres">
      <dgm:prSet presAssocID="{172721BF-0DF0-440C-BC9A-B122497C5EC9}" presName="spaceRect" presStyleCnt="0"/>
      <dgm:spPr/>
    </dgm:pt>
    <dgm:pt modelId="{D5B37574-01FF-4CE3-B116-EC8955EEB769}" type="pres">
      <dgm:prSet presAssocID="{172721BF-0DF0-440C-BC9A-B122497C5EC9}" presName="textRect" presStyleLbl="revTx" presStyleIdx="1" presStyleCnt="3" custLinFactNeighborX="10496" custLinFactNeighborY="2629">
        <dgm:presLayoutVars>
          <dgm:chMax val="1"/>
          <dgm:chPref val="1"/>
        </dgm:presLayoutVars>
      </dgm:prSet>
      <dgm:spPr/>
    </dgm:pt>
    <dgm:pt modelId="{BC6C209D-B720-4ECC-8028-BF389D5B3D29}" type="pres">
      <dgm:prSet presAssocID="{284A7EAC-6B78-4D96-A35A-FCEE32303F7D}" presName="sibTrans" presStyleCnt="0"/>
      <dgm:spPr/>
    </dgm:pt>
    <dgm:pt modelId="{4E412B86-A126-4BCC-AF6D-03846794E815}" type="pres">
      <dgm:prSet presAssocID="{A17D7635-D593-4655-AB81-444FA4447BAB}" presName="compNode" presStyleCnt="0"/>
      <dgm:spPr/>
    </dgm:pt>
    <dgm:pt modelId="{B0833633-7366-4462-A064-D90D22828FC1}" type="pres">
      <dgm:prSet presAssocID="{A17D7635-D593-4655-AB81-444FA4447BAB}" presName="iconRect" presStyleLbl="node1" presStyleIdx="2" presStyleCnt="3" custLinFactNeighborX="30850" custLinFactNeighborY="0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366E3CB4-DED2-488F-B494-CCC83917B626}" type="pres">
      <dgm:prSet presAssocID="{A17D7635-D593-4655-AB81-444FA4447BAB}" presName="spaceRect" presStyleCnt="0"/>
      <dgm:spPr/>
    </dgm:pt>
    <dgm:pt modelId="{6DADE134-3C4E-4B4E-8305-C0D5B0DFF83F}" type="pres">
      <dgm:prSet presAssocID="{A17D7635-D593-4655-AB81-444FA4447BAB}" presName="textRect" presStyleLbl="revTx" presStyleIdx="2" presStyleCnt="3" custScaleX="131843" custLinFactNeighborX="16648" custLinFactNeighborY="-2629">
        <dgm:presLayoutVars>
          <dgm:chMax val="1"/>
          <dgm:chPref val="1"/>
        </dgm:presLayoutVars>
      </dgm:prSet>
      <dgm:spPr/>
    </dgm:pt>
  </dgm:ptLst>
  <dgm:cxnLst>
    <dgm:cxn modelId="{0E66D328-0003-48C1-9093-E690D9DAD6D5}" srcId="{44571D41-54A4-4D2D-AAD8-E6BD44C2A212}" destId="{FA3A6429-3655-4295-88A8-2F1B83D8527A}" srcOrd="0" destOrd="0" parTransId="{C752E9E5-243F-4425-BA13-C5E1E32CE4E5}" sibTransId="{8A325634-7018-4EFD-B71B-5E7E2DB7AFB7}"/>
    <dgm:cxn modelId="{24F34034-62B1-45CD-8097-D237EEB2A3DD}" srcId="{44571D41-54A4-4D2D-AAD8-E6BD44C2A212}" destId="{A17D7635-D593-4655-AB81-444FA4447BAB}" srcOrd="2" destOrd="0" parTransId="{F26B4F5B-4D7F-41A9-B788-E6416DC1D1E1}" sibTransId="{264838D2-EE6A-4149-8FC0-785AF48A2784}"/>
    <dgm:cxn modelId="{C6675B40-294E-40CE-AF74-39050B7F719D}" type="presOf" srcId="{44571D41-54A4-4D2D-AAD8-E6BD44C2A212}" destId="{7617188A-8AA4-4901-BC26-1F1A3FFE2199}" srcOrd="0" destOrd="0" presId="urn:microsoft.com/office/officeart/2018/2/layout/IconLabelList"/>
    <dgm:cxn modelId="{C2F50268-5EF4-45BE-889B-DF7796D9BA92}" type="presOf" srcId="{A17D7635-D593-4655-AB81-444FA4447BAB}" destId="{6DADE134-3C4E-4B4E-8305-C0D5B0DFF83F}" srcOrd="0" destOrd="0" presId="urn:microsoft.com/office/officeart/2018/2/layout/IconLabelList"/>
    <dgm:cxn modelId="{34CA7090-E002-4565-AEB9-EF82B92E404D}" type="presOf" srcId="{172721BF-0DF0-440C-BC9A-B122497C5EC9}" destId="{D5B37574-01FF-4CE3-B116-EC8955EEB769}" srcOrd="0" destOrd="0" presId="urn:microsoft.com/office/officeart/2018/2/layout/IconLabelList"/>
    <dgm:cxn modelId="{6D4C0098-84AE-48C8-9236-26C1DB67EEED}" type="presOf" srcId="{FA3A6429-3655-4295-88A8-2F1B83D8527A}" destId="{BC2927CD-416B-4962-9628-D4F91D14D703}" srcOrd="0" destOrd="0" presId="urn:microsoft.com/office/officeart/2018/2/layout/IconLabelList"/>
    <dgm:cxn modelId="{F535C1B5-D06B-4488-B240-0CB188C2A9EB}" srcId="{44571D41-54A4-4D2D-AAD8-E6BD44C2A212}" destId="{172721BF-0DF0-440C-BC9A-B122497C5EC9}" srcOrd="1" destOrd="0" parTransId="{E46C6DF8-C5FB-4A01-B4AF-7AA7C0C4938E}" sibTransId="{284A7EAC-6B78-4D96-A35A-FCEE32303F7D}"/>
    <dgm:cxn modelId="{CA00EF9A-63A9-4333-A4E8-CA50EACC9FF6}" type="presParOf" srcId="{7617188A-8AA4-4901-BC26-1F1A3FFE2199}" destId="{B2CA5F92-E67A-4637-9A04-10BC76C3E4A3}" srcOrd="0" destOrd="0" presId="urn:microsoft.com/office/officeart/2018/2/layout/IconLabelList"/>
    <dgm:cxn modelId="{6B4FD6E2-E14F-48C3-A94D-5BB2623C669F}" type="presParOf" srcId="{B2CA5F92-E67A-4637-9A04-10BC76C3E4A3}" destId="{0049B51B-FCC1-4DE7-B2B4-E3594D6129D7}" srcOrd="0" destOrd="0" presId="urn:microsoft.com/office/officeart/2018/2/layout/IconLabelList"/>
    <dgm:cxn modelId="{D85C39FC-7B5E-4482-B1F0-DD815310744F}" type="presParOf" srcId="{B2CA5F92-E67A-4637-9A04-10BC76C3E4A3}" destId="{E528D53F-A8A1-4AAB-827B-4D901CC3883F}" srcOrd="1" destOrd="0" presId="urn:microsoft.com/office/officeart/2018/2/layout/IconLabelList"/>
    <dgm:cxn modelId="{590D3011-F9CC-4856-85C1-6777C390A598}" type="presParOf" srcId="{B2CA5F92-E67A-4637-9A04-10BC76C3E4A3}" destId="{BC2927CD-416B-4962-9628-D4F91D14D703}" srcOrd="2" destOrd="0" presId="urn:microsoft.com/office/officeart/2018/2/layout/IconLabelList"/>
    <dgm:cxn modelId="{1CAB4DC6-72BE-4D00-BD9E-751F0F0D6D02}" type="presParOf" srcId="{7617188A-8AA4-4901-BC26-1F1A3FFE2199}" destId="{7C0FECF0-A37D-441C-A08A-439A1D7349F3}" srcOrd="1" destOrd="0" presId="urn:microsoft.com/office/officeart/2018/2/layout/IconLabelList"/>
    <dgm:cxn modelId="{260C5EB7-B414-4F4A-A15E-DEDE3DC23EFC}" type="presParOf" srcId="{7617188A-8AA4-4901-BC26-1F1A3FFE2199}" destId="{5802266A-79ED-4A3E-AB31-AE7B0B07BB6C}" srcOrd="2" destOrd="0" presId="urn:microsoft.com/office/officeart/2018/2/layout/IconLabelList"/>
    <dgm:cxn modelId="{14AD704E-ADE6-479C-9FD1-1895A7A4C2A2}" type="presParOf" srcId="{5802266A-79ED-4A3E-AB31-AE7B0B07BB6C}" destId="{887C9840-2C86-48CB-B71B-CF3D9C75E709}" srcOrd="0" destOrd="0" presId="urn:microsoft.com/office/officeart/2018/2/layout/IconLabelList"/>
    <dgm:cxn modelId="{E7FEECE0-5C5A-4B89-B341-3321469166E1}" type="presParOf" srcId="{5802266A-79ED-4A3E-AB31-AE7B0B07BB6C}" destId="{FD0034C6-4C01-4922-B498-DC66195C9C4F}" srcOrd="1" destOrd="0" presId="urn:microsoft.com/office/officeart/2018/2/layout/IconLabelList"/>
    <dgm:cxn modelId="{00287785-7BA2-4097-8495-8FF66FBC4310}" type="presParOf" srcId="{5802266A-79ED-4A3E-AB31-AE7B0B07BB6C}" destId="{D5B37574-01FF-4CE3-B116-EC8955EEB769}" srcOrd="2" destOrd="0" presId="urn:microsoft.com/office/officeart/2018/2/layout/IconLabelList"/>
    <dgm:cxn modelId="{FFEA2AB3-17AB-42A2-AC79-0BB9BAC7BFF4}" type="presParOf" srcId="{7617188A-8AA4-4901-BC26-1F1A3FFE2199}" destId="{BC6C209D-B720-4ECC-8028-BF389D5B3D29}" srcOrd="3" destOrd="0" presId="urn:microsoft.com/office/officeart/2018/2/layout/IconLabelList"/>
    <dgm:cxn modelId="{FF4BEF28-9729-4736-9529-8C98AB14652A}" type="presParOf" srcId="{7617188A-8AA4-4901-BC26-1F1A3FFE2199}" destId="{4E412B86-A126-4BCC-AF6D-03846794E815}" srcOrd="4" destOrd="0" presId="urn:microsoft.com/office/officeart/2018/2/layout/IconLabelList"/>
    <dgm:cxn modelId="{C0429882-600B-4E9D-85FF-B213F4DD9269}" type="presParOf" srcId="{4E412B86-A126-4BCC-AF6D-03846794E815}" destId="{B0833633-7366-4462-A064-D90D22828FC1}" srcOrd="0" destOrd="0" presId="urn:microsoft.com/office/officeart/2018/2/layout/IconLabelList"/>
    <dgm:cxn modelId="{D93C5E3D-9D80-4901-A32A-6DB2354F7115}" type="presParOf" srcId="{4E412B86-A126-4BCC-AF6D-03846794E815}" destId="{366E3CB4-DED2-488F-B494-CCC83917B626}" srcOrd="1" destOrd="0" presId="urn:microsoft.com/office/officeart/2018/2/layout/IconLabelList"/>
    <dgm:cxn modelId="{5E7B9E45-D0A9-476A-859A-A2FA0B4FA0E5}" type="presParOf" srcId="{4E412B86-A126-4BCC-AF6D-03846794E815}" destId="{6DADE134-3C4E-4B4E-8305-C0D5B0DFF83F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39513AA-0BC9-443A-A717-7E49FF24CF8F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1182A180-5B29-43BA-9DDC-A48927ACA35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Upload Feedback Documents Using Camera</a:t>
          </a:r>
        </a:p>
      </dgm:t>
    </dgm:pt>
    <dgm:pt modelId="{AF4E328F-81FB-4D6F-AA69-EB66C13A33E1}" type="parTrans" cxnId="{1B4B2629-B294-4DC1-8656-D2095F39C8C9}">
      <dgm:prSet/>
      <dgm:spPr/>
      <dgm:t>
        <a:bodyPr/>
        <a:lstStyle/>
        <a:p>
          <a:endParaRPr lang="en-US"/>
        </a:p>
      </dgm:t>
    </dgm:pt>
    <dgm:pt modelId="{8191CB7F-2A27-4D28-8CA5-DC161DAC1AA2}" type="sibTrans" cxnId="{1B4B2629-B294-4DC1-8656-D2095F39C8C9}">
      <dgm:prSet/>
      <dgm:spPr/>
      <dgm:t>
        <a:bodyPr/>
        <a:lstStyle/>
        <a:p>
          <a:endParaRPr lang="en-US"/>
        </a:p>
      </dgm:t>
    </dgm:pt>
    <dgm:pt modelId="{270141C0-A0BA-4779-B774-261DA3BF8F9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View Teacher Ratings And Performance Analytics</a:t>
          </a:r>
        </a:p>
      </dgm:t>
    </dgm:pt>
    <dgm:pt modelId="{2F7F049F-64D6-42CF-9093-3CC31E94B2AD}" type="parTrans" cxnId="{98D85B50-9872-4C45-856C-AE5C8E396938}">
      <dgm:prSet/>
      <dgm:spPr/>
      <dgm:t>
        <a:bodyPr/>
        <a:lstStyle/>
        <a:p>
          <a:endParaRPr lang="en-US"/>
        </a:p>
      </dgm:t>
    </dgm:pt>
    <dgm:pt modelId="{8B156B46-1DD7-4171-870A-649BAA26047D}" type="sibTrans" cxnId="{98D85B50-9872-4C45-856C-AE5C8E396938}">
      <dgm:prSet/>
      <dgm:spPr/>
      <dgm:t>
        <a:bodyPr/>
        <a:lstStyle/>
        <a:p>
          <a:endParaRPr lang="en-US"/>
        </a:p>
      </dgm:t>
    </dgm:pt>
    <dgm:pt modelId="{BED9DF55-A3CA-454D-A3C2-D73D9D308B8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Receive Notifications For Updated Ratings</a:t>
          </a:r>
        </a:p>
      </dgm:t>
    </dgm:pt>
    <dgm:pt modelId="{1FBF4E73-82E7-46CA-B6B4-6DCAD9944742}" type="parTrans" cxnId="{CCB4CEEB-FF25-403F-B7AB-4340893C401D}">
      <dgm:prSet/>
      <dgm:spPr/>
      <dgm:t>
        <a:bodyPr/>
        <a:lstStyle/>
        <a:p>
          <a:endParaRPr lang="en-US"/>
        </a:p>
      </dgm:t>
    </dgm:pt>
    <dgm:pt modelId="{B0FACA56-47EF-4210-BFBF-3F53F65C118A}" type="sibTrans" cxnId="{CCB4CEEB-FF25-403F-B7AB-4340893C401D}">
      <dgm:prSet/>
      <dgm:spPr/>
      <dgm:t>
        <a:bodyPr/>
        <a:lstStyle/>
        <a:p>
          <a:endParaRPr lang="en-US"/>
        </a:p>
      </dgm:t>
    </dgm:pt>
    <dgm:pt modelId="{554C56FE-A836-4F5F-B2B5-BA240169E010}" type="pres">
      <dgm:prSet presAssocID="{C39513AA-0BC9-443A-A717-7E49FF24CF8F}" presName="root" presStyleCnt="0">
        <dgm:presLayoutVars>
          <dgm:dir/>
          <dgm:resizeHandles val="exact"/>
        </dgm:presLayoutVars>
      </dgm:prSet>
      <dgm:spPr/>
    </dgm:pt>
    <dgm:pt modelId="{D4F0473C-783B-4445-9EA5-5DF3A66500E6}" type="pres">
      <dgm:prSet presAssocID="{1182A180-5B29-43BA-9DDC-A48927ACA355}" presName="compNode" presStyleCnt="0"/>
      <dgm:spPr/>
    </dgm:pt>
    <dgm:pt modelId="{FB766A5E-F401-416C-B324-5C6BA593CB50}" type="pres">
      <dgm:prSet presAssocID="{1182A180-5B29-43BA-9DDC-A48927ACA355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mera"/>
        </a:ext>
      </dgm:extLst>
    </dgm:pt>
    <dgm:pt modelId="{AB61C4AF-6CAC-421F-8549-0BA7C8DAF564}" type="pres">
      <dgm:prSet presAssocID="{1182A180-5B29-43BA-9DDC-A48927ACA355}" presName="spaceRect" presStyleCnt="0"/>
      <dgm:spPr/>
    </dgm:pt>
    <dgm:pt modelId="{6922A71E-3C82-443C-92A9-5FDC63E20890}" type="pres">
      <dgm:prSet presAssocID="{1182A180-5B29-43BA-9DDC-A48927ACA355}" presName="textRect" presStyleLbl="revTx" presStyleIdx="0" presStyleCnt="3">
        <dgm:presLayoutVars>
          <dgm:chMax val="1"/>
          <dgm:chPref val="1"/>
        </dgm:presLayoutVars>
      </dgm:prSet>
      <dgm:spPr/>
    </dgm:pt>
    <dgm:pt modelId="{04F7F2F2-76A4-4D98-9097-07D8F95169FD}" type="pres">
      <dgm:prSet presAssocID="{8191CB7F-2A27-4D28-8CA5-DC161DAC1AA2}" presName="sibTrans" presStyleCnt="0"/>
      <dgm:spPr/>
    </dgm:pt>
    <dgm:pt modelId="{3318FF64-E951-4B19-AC80-D0C48151B3A1}" type="pres">
      <dgm:prSet presAssocID="{270141C0-A0BA-4779-B774-261DA3BF8F9D}" presName="compNode" presStyleCnt="0"/>
      <dgm:spPr/>
    </dgm:pt>
    <dgm:pt modelId="{F77B2E11-960A-4D37-AD55-6025EF081B5C}" type="pres">
      <dgm:prSet presAssocID="{270141C0-A0BA-4779-B774-261DA3BF8F9D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377E50D1-9DC6-4139-B4D2-CC735196EF5D}" type="pres">
      <dgm:prSet presAssocID="{270141C0-A0BA-4779-B774-261DA3BF8F9D}" presName="spaceRect" presStyleCnt="0"/>
      <dgm:spPr/>
    </dgm:pt>
    <dgm:pt modelId="{CE48A8CA-CA2B-42E8-9E6F-384E0C3DBAFB}" type="pres">
      <dgm:prSet presAssocID="{270141C0-A0BA-4779-B774-261DA3BF8F9D}" presName="textRect" presStyleLbl="revTx" presStyleIdx="1" presStyleCnt="3">
        <dgm:presLayoutVars>
          <dgm:chMax val="1"/>
          <dgm:chPref val="1"/>
        </dgm:presLayoutVars>
      </dgm:prSet>
      <dgm:spPr/>
    </dgm:pt>
    <dgm:pt modelId="{7EC5431B-CB7E-4F18-9CBD-709FDB25F682}" type="pres">
      <dgm:prSet presAssocID="{8B156B46-1DD7-4171-870A-649BAA26047D}" presName="sibTrans" presStyleCnt="0"/>
      <dgm:spPr/>
    </dgm:pt>
    <dgm:pt modelId="{0C4B9B4F-18ED-40D8-A220-E4662C0BB798}" type="pres">
      <dgm:prSet presAssocID="{BED9DF55-A3CA-454D-A3C2-D73D9D308B8C}" presName="compNode" presStyleCnt="0"/>
      <dgm:spPr/>
    </dgm:pt>
    <dgm:pt modelId="{96477B1B-BA91-4E3D-8BAA-B40A7C1DBA4B}" type="pres">
      <dgm:prSet presAssocID="{BED9DF55-A3CA-454D-A3C2-D73D9D308B8C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7CB67C1D-C7CD-4B11-AFF3-65C6088C4571}" type="pres">
      <dgm:prSet presAssocID="{BED9DF55-A3CA-454D-A3C2-D73D9D308B8C}" presName="spaceRect" presStyleCnt="0"/>
      <dgm:spPr/>
    </dgm:pt>
    <dgm:pt modelId="{E095DB82-917A-4F8F-AB51-2AE790975549}" type="pres">
      <dgm:prSet presAssocID="{BED9DF55-A3CA-454D-A3C2-D73D9D308B8C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1B4B2629-B294-4DC1-8656-D2095F39C8C9}" srcId="{C39513AA-0BC9-443A-A717-7E49FF24CF8F}" destId="{1182A180-5B29-43BA-9DDC-A48927ACA355}" srcOrd="0" destOrd="0" parTransId="{AF4E328F-81FB-4D6F-AA69-EB66C13A33E1}" sibTransId="{8191CB7F-2A27-4D28-8CA5-DC161DAC1AA2}"/>
    <dgm:cxn modelId="{98D85B50-9872-4C45-856C-AE5C8E396938}" srcId="{C39513AA-0BC9-443A-A717-7E49FF24CF8F}" destId="{270141C0-A0BA-4779-B774-261DA3BF8F9D}" srcOrd="1" destOrd="0" parTransId="{2F7F049F-64D6-42CF-9093-3CC31E94B2AD}" sibTransId="{8B156B46-1DD7-4171-870A-649BAA26047D}"/>
    <dgm:cxn modelId="{8770C292-683F-4F44-AC05-0D1DE1FB9265}" type="presOf" srcId="{1182A180-5B29-43BA-9DDC-A48927ACA355}" destId="{6922A71E-3C82-443C-92A9-5FDC63E20890}" srcOrd="0" destOrd="0" presId="urn:microsoft.com/office/officeart/2018/2/layout/IconLabelList"/>
    <dgm:cxn modelId="{745FDF9E-50BF-4741-A8AC-F0695EC4BB4A}" type="presOf" srcId="{BED9DF55-A3CA-454D-A3C2-D73D9D308B8C}" destId="{E095DB82-917A-4F8F-AB51-2AE790975549}" srcOrd="0" destOrd="0" presId="urn:microsoft.com/office/officeart/2018/2/layout/IconLabelList"/>
    <dgm:cxn modelId="{B9111AD0-D742-47DC-940D-46735DC6280F}" type="presOf" srcId="{C39513AA-0BC9-443A-A717-7E49FF24CF8F}" destId="{554C56FE-A836-4F5F-B2B5-BA240169E010}" srcOrd="0" destOrd="0" presId="urn:microsoft.com/office/officeart/2018/2/layout/IconLabelList"/>
    <dgm:cxn modelId="{69C87DDA-DBEB-46BE-82EE-BAA6E2CBF642}" type="presOf" srcId="{270141C0-A0BA-4779-B774-261DA3BF8F9D}" destId="{CE48A8CA-CA2B-42E8-9E6F-384E0C3DBAFB}" srcOrd="0" destOrd="0" presId="urn:microsoft.com/office/officeart/2018/2/layout/IconLabelList"/>
    <dgm:cxn modelId="{CCB4CEEB-FF25-403F-B7AB-4340893C401D}" srcId="{C39513AA-0BC9-443A-A717-7E49FF24CF8F}" destId="{BED9DF55-A3CA-454D-A3C2-D73D9D308B8C}" srcOrd="2" destOrd="0" parTransId="{1FBF4E73-82E7-46CA-B6B4-6DCAD9944742}" sibTransId="{B0FACA56-47EF-4210-BFBF-3F53F65C118A}"/>
    <dgm:cxn modelId="{D2D0CD99-CF63-45AD-BEF0-AA03BC2BDDD4}" type="presParOf" srcId="{554C56FE-A836-4F5F-B2B5-BA240169E010}" destId="{D4F0473C-783B-4445-9EA5-5DF3A66500E6}" srcOrd="0" destOrd="0" presId="urn:microsoft.com/office/officeart/2018/2/layout/IconLabelList"/>
    <dgm:cxn modelId="{B0D7553E-5B92-4C22-8F1F-42EFAE694980}" type="presParOf" srcId="{D4F0473C-783B-4445-9EA5-5DF3A66500E6}" destId="{FB766A5E-F401-416C-B324-5C6BA593CB50}" srcOrd="0" destOrd="0" presId="urn:microsoft.com/office/officeart/2018/2/layout/IconLabelList"/>
    <dgm:cxn modelId="{DED24D7B-764C-4A3B-95C6-FB83AADD8B18}" type="presParOf" srcId="{D4F0473C-783B-4445-9EA5-5DF3A66500E6}" destId="{AB61C4AF-6CAC-421F-8549-0BA7C8DAF564}" srcOrd="1" destOrd="0" presId="urn:microsoft.com/office/officeart/2018/2/layout/IconLabelList"/>
    <dgm:cxn modelId="{E4C6D008-386B-4361-90D6-0B38B5008AA8}" type="presParOf" srcId="{D4F0473C-783B-4445-9EA5-5DF3A66500E6}" destId="{6922A71E-3C82-443C-92A9-5FDC63E20890}" srcOrd="2" destOrd="0" presId="urn:microsoft.com/office/officeart/2018/2/layout/IconLabelList"/>
    <dgm:cxn modelId="{BBBFC617-4E7A-4BEF-A623-35857BC12318}" type="presParOf" srcId="{554C56FE-A836-4F5F-B2B5-BA240169E010}" destId="{04F7F2F2-76A4-4D98-9097-07D8F95169FD}" srcOrd="1" destOrd="0" presId="urn:microsoft.com/office/officeart/2018/2/layout/IconLabelList"/>
    <dgm:cxn modelId="{A5BEEB42-CE8F-4C45-9167-C39D20AA24FD}" type="presParOf" srcId="{554C56FE-A836-4F5F-B2B5-BA240169E010}" destId="{3318FF64-E951-4B19-AC80-D0C48151B3A1}" srcOrd="2" destOrd="0" presId="urn:microsoft.com/office/officeart/2018/2/layout/IconLabelList"/>
    <dgm:cxn modelId="{065BBFDB-5796-4470-8FED-75EA72683C23}" type="presParOf" srcId="{3318FF64-E951-4B19-AC80-D0C48151B3A1}" destId="{F77B2E11-960A-4D37-AD55-6025EF081B5C}" srcOrd="0" destOrd="0" presId="urn:microsoft.com/office/officeart/2018/2/layout/IconLabelList"/>
    <dgm:cxn modelId="{AEA8856D-7A08-463F-8421-BB1B3DA936A1}" type="presParOf" srcId="{3318FF64-E951-4B19-AC80-D0C48151B3A1}" destId="{377E50D1-9DC6-4139-B4D2-CC735196EF5D}" srcOrd="1" destOrd="0" presId="urn:microsoft.com/office/officeart/2018/2/layout/IconLabelList"/>
    <dgm:cxn modelId="{FC6F662B-AED3-4FC8-B97D-F62D820A953B}" type="presParOf" srcId="{3318FF64-E951-4B19-AC80-D0C48151B3A1}" destId="{CE48A8CA-CA2B-42E8-9E6F-384E0C3DBAFB}" srcOrd="2" destOrd="0" presId="urn:microsoft.com/office/officeart/2018/2/layout/IconLabelList"/>
    <dgm:cxn modelId="{3C756E48-342D-4734-A6EC-3F418603C2E5}" type="presParOf" srcId="{554C56FE-A836-4F5F-B2B5-BA240169E010}" destId="{7EC5431B-CB7E-4F18-9CBD-709FDB25F682}" srcOrd="3" destOrd="0" presId="urn:microsoft.com/office/officeart/2018/2/layout/IconLabelList"/>
    <dgm:cxn modelId="{716A8F30-2951-4D4B-ABA2-7B510FF02670}" type="presParOf" srcId="{554C56FE-A836-4F5F-B2B5-BA240169E010}" destId="{0C4B9B4F-18ED-40D8-A220-E4662C0BB798}" srcOrd="4" destOrd="0" presId="urn:microsoft.com/office/officeart/2018/2/layout/IconLabelList"/>
    <dgm:cxn modelId="{049B8E71-A1F8-404E-A865-9FC38CB3F85A}" type="presParOf" srcId="{0C4B9B4F-18ED-40D8-A220-E4662C0BB798}" destId="{96477B1B-BA91-4E3D-8BAA-B40A7C1DBA4B}" srcOrd="0" destOrd="0" presId="urn:microsoft.com/office/officeart/2018/2/layout/IconLabelList"/>
    <dgm:cxn modelId="{B7810CE6-F721-468E-841B-E93F766BE164}" type="presParOf" srcId="{0C4B9B4F-18ED-40D8-A220-E4662C0BB798}" destId="{7CB67C1D-C7CD-4B11-AFF3-65C6088C4571}" srcOrd="1" destOrd="0" presId="urn:microsoft.com/office/officeart/2018/2/layout/IconLabelList"/>
    <dgm:cxn modelId="{736657D1-DDB9-4BF3-85AF-B09BE60EFE1C}" type="presParOf" srcId="{0C4B9B4F-18ED-40D8-A220-E4662C0BB798}" destId="{E095DB82-917A-4F8F-AB51-2AE790975549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59EC501-3377-4D7B-9F07-5C6A6E4081AF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95466AAB-895F-47DA-987F-13F5FA18727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b="1"/>
            <a:t>Inputs</a:t>
          </a:r>
          <a:r>
            <a:rPr lang="en-US" sz="2400"/>
            <a:t>: </a:t>
          </a:r>
          <a:r>
            <a:rPr lang="en-US" sz="2200"/>
            <a:t>Feedback Text &amp; Past Performance Metrics</a:t>
          </a:r>
        </a:p>
      </dgm:t>
    </dgm:pt>
    <dgm:pt modelId="{01E6DD80-45A2-4E3C-B299-160F4497DFF4}" type="parTrans" cxnId="{3D81C068-445B-431B-87D3-5432E42101B0}">
      <dgm:prSet/>
      <dgm:spPr/>
      <dgm:t>
        <a:bodyPr/>
        <a:lstStyle/>
        <a:p>
          <a:endParaRPr lang="en-US"/>
        </a:p>
      </dgm:t>
    </dgm:pt>
    <dgm:pt modelId="{7BF49A36-9ACF-4629-B1CE-CCAAEFB06D27}" type="sibTrans" cxnId="{3D81C068-445B-431B-87D3-5432E42101B0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59CA8FCC-E923-4B23-A29A-A0E2CFAED9E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b="1"/>
            <a:t>ML Techniques: </a:t>
          </a:r>
          <a:r>
            <a:rPr lang="en-US" sz="2200"/>
            <a:t>Sentiment Multi-factor Analysis, Scoring</a:t>
          </a:r>
        </a:p>
      </dgm:t>
    </dgm:pt>
    <dgm:pt modelId="{934A75FF-DAF9-4181-B092-36ACAE2F81C7}" type="parTrans" cxnId="{E7A406DC-400C-436C-95AD-9469AC5F17D0}">
      <dgm:prSet/>
      <dgm:spPr/>
      <dgm:t>
        <a:bodyPr/>
        <a:lstStyle/>
        <a:p>
          <a:endParaRPr lang="en-US"/>
        </a:p>
      </dgm:t>
    </dgm:pt>
    <dgm:pt modelId="{0B5E3638-97A0-42C2-A7B7-6E889894C037}" type="sibTrans" cxnId="{E7A406DC-400C-436C-95AD-9469AC5F17D0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175DD54E-28B4-4CC1-A8BD-F244148840E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b="1"/>
            <a:t>Output: </a:t>
          </a:r>
          <a:r>
            <a:rPr lang="en-US" sz="2200"/>
            <a:t>Composite Teacher Rating </a:t>
          </a:r>
        </a:p>
        <a:p>
          <a:pPr>
            <a:lnSpc>
              <a:spcPct val="100000"/>
            </a:lnSpc>
          </a:pPr>
          <a:r>
            <a:rPr lang="en-US" sz="2200"/>
            <a:t>(0-5 Stars with Ranking)</a:t>
          </a:r>
        </a:p>
      </dgm:t>
    </dgm:pt>
    <dgm:pt modelId="{258FBE7B-9AAB-45DF-9578-A3554DCF4014}" type="parTrans" cxnId="{DB105384-A18C-4A35-AB31-B10EBA54A07C}">
      <dgm:prSet/>
      <dgm:spPr/>
      <dgm:t>
        <a:bodyPr/>
        <a:lstStyle/>
        <a:p>
          <a:endParaRPr lang="en-US"/>
        </a:p>
      </dgm:t>
    </dgm:pt>
    <dgm:pt modelId="{7040518C-5DB8-4987-899F-6C79E2967D7C}" type="sibTrans" cxnId="{DB105384-A18C-4A35-AB31-B10EBA54A07C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395182F8-A5CF-4D27-B057-72D4D386F5B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b="1"/>
            <a:t>Pipeline: </a:t>
          </a:r>
          <a:r>
            <a:rPr lang="en-US" sz="2200"/>
            <a:t>Feedback → Sentiment → Rating</a:t>
          </a:r>
        </a:p>
      </dgm:t>
    </dgm:pt>
    <dgm:pt modelId="{E5CDCFF0-23CB-486C-865C-6D9936BF6976}" type="parTrans" cxnId="{4B5C749F-F794-4226-9AF6-1C007C49AD2A}">
      <dgm:prSet/>
      <dgm:spPr/>
      <dgm:t>
        <a:bodyPr/>
        <a:lstStyle/>
        <a:p>
          <a:endParaRPr lang="en-US"/>
        </a:p>
      </dgm:t>
    </dgm:pt>
    <dgm:pt modelId="{423B02CD-1DCC-4FE9-90B9-600D07A2E155}" type="sibTrans" cxnId="{4B5C749F-F794-4226-9AF6-1C007C49AD2A}">
      <dgm:prSet/>
      <dgm:spPr/>
      <dgm:t>
        <a:bodyPr/>
        <a:lstStyle/>
        <a:p>
          <a:endParaRPr lang="en-US"/>
        </a:p>
      </dgm:t>
    </dgm:pt>
    <dgm:pt modelId="{FF8E674B-7076-4382-B878-38D0B7DFBA00}" type="pres">
      <dgm:prSet presAssocID="{059EC501-3377-4D7B-9F07-5C6A6E4081AF}" presName="root" presStyleCnt="0">
        <dgm:presLayoutVars>
          <dgm:dir/>
          <dgm:resizeHandles val="exact"/>
        </dgm:presLayoutVars>
      </dgm:prSet>
      <dgm:spPr/>
    </dgm:pt>
    <dgm:pt modelId="{40EC78E4-41E0-40CF-AB4F-DA53F66AF4D4}" type="pres">
      <dgm:prSet presAssocID="{059EC501-3377-4D7B-9F07-5C6A6E4081AF}" presName="container" presStyleCnt="0">
        <dgm:presLayoutVars>
          <dgm:dir/>
          <dgm:resizeHandles val="exact"/>
        </dgm:presLayoutVars>
      </dgm:prSet>
      <dgm:spPr/>
    </dgm:pt>
    <dgm:pt modelId="{9A8BF361-F6A0-4495-8FD2-81B1B8BB710F}" type="pres">
      <dgm:prSet presAssocID="{95466AAB-895F-47DA-987F-13F5FA187279}" presName="compNode" presStyleCnt="0"/>
      <dgm:spPr/>
    </dgm:pt>
    <dgm:pt modelId="{20D0F585-6AEA-46CE-9DA8-F025C4772A60}" type="pres">
      <dgm:prSet presAssocID="{95466AAB-895F-47DA-987F-13F5FA187279}" presName="iconBgRect" presStyleLbl="bgShp" presStyleIdx="0" presStyleCnt="4"/>
      <dgm:spPr/>
    </dgm:pt>
    <dgm:pt modelId="{072DCEF4-5721-412A-A3E3-5DE3760A5AF2}" type="pres">
      <dgm:prSet presAssocID="{95466AAB-895F-47DA-987F-13F5FA187279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C3354DE2-3F0A-4EE5-A42E-FA9AFFF2B5FD}" type="pres">
      <dgm:prSet presAssocID="{95466AAB-895F-47DA-987F-13F5FA187279}" presName="spaceRect" presStyleCnt="0"/>
      <dgm:spPr/>
    </dgm:pt>
    <dgm:pt modelId="{F989F28D-5ECD-4169-BFAE-5DB61CA9EB70}" type="pres">
      <dgm:prSet presAssocID="{95466AAB-895F-47DA-987F-13F5FA187279}" presName="textRect" presStyleLbl="revTx" presStyleIdx="0" presStyleCnt="4">
        <dgm:presLayoutVars>
          <dgm:chMax val="1"/>
          <dgm:chPref val="1"/>
        </dgm:presLayoutVars>
      </dgm:prSet>
      <dgm:spPr/>
    </dgm:pt>
    <dgm:pt modelId="{99BFEE5D-CAA5-46EF-873F-F5F3BD12FAFD}" type="pres">
      <dgm:prSet presAssocID="{7BF49A36-9ACF-4629-B1CE-CCAAEFB06D27}" presName="sibTrans" presStyleLbl="sibTrans2D1" presStyleIdx="0" presStyleCnt="0"/>
      <dgm:spPr/>
    </dgm:pt>
    <dgm:pt modelId="{DA1115C0-CCDF-4595-A2F4-D484B9EA31BC}" type="pres">
      <dgm:prSet presAssocID="{59CA8FCC-E923-4B23-A29A-A0E2CFAED9ED}" presName="compNode" presStyleCnt="0"/>
      <dgm:spPr/>
    </dgm:pt>
    <dgm:pt modelId="{845608B3-A0E3-4E66-88B6-3825F93EC467}" type="pres">
      <dgm:prSet presAssocID="{59CA8FCC-E923-4B23-A29A-A0E2CFAED9ED}" presName="iconBgRect" presStyleLbl="bgShp" presStyleIdx="1" presStyleCnt="4"/>
      <dgm:spPr/>
    </dgm:pt>
    <dgm:pt modelId="{0EED1B71-E0A8-4140-AC15-3DF30520B379}" type="pres">
      <dgm:prSet presAssocID="{59CA8FCC-E923-4B23-A29A-A0E2CFAED9ED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DD3FAC12-852C-4292-86F8-6917027416D9}" type="pres">
      <dgm:prSet presAssocID="{59CA8FCC-E923-4B23-A29A-A0E2CFAED9ED}" presName="spaceRect" presStyleCnt="0"/>
      <dgm:spPr/>
    </dgm:pt>
    <dgm:pt modelId="{DF5E5862-6A22-4191-AAB2-6B2CAD690A97}" type="pres">
      <dgm:prSet presAssocID="{59CA8FCC-E923-4B23-A29A-A0E2CFAED9ED}" presName="textRect" presStyleLbl="revTx" presStyleIdx="1" presStyleCnt="4">
        <dgm:presLayoutVars>
          <dgm:chMax val="1"/>
          <dgm:chPref val="1"/>
        </dgm:presLayoutVars>
      </dgm:prSet>
      <dgm:spPr/>
    </dgm:pt>
    <dgm:pt modelId="{3EF2FA6C-D99E-48F6-90D0-45B87CC49992}" type="pres">
      <dgm:prSet presAssocID="{0B5E3638-97A0-42C2-A7B7-6E889894C037}" presName="sibTrans" presStyleLbl="sibTrans2D1" presStyleIdx="0" presStyleCnt="0"/>
      <dgm:spPr/>
    </dgm:pt>
    <dgm:pt modelId="{F8880403-93E3-4302-AF11-472F36CDDB6B}" type="pres">
      <dgm:prSet presAssocID="{175DD54E-28B4-4CC1-A8BD-F244148840E7}" presName="compNode" presStyleCnt="0"/>
      <dgm:spPr/>
    </dgm:pt>
    <dgm:pt modelId="{EE6B2BC8-C26F-4381-BD65-51EDACCB940B}" type="pres">
      <dgm:prSet presAssocID="{175DD54E-28B4-4CC1-A8BD-F244148840E7}" presName="iconBgRect" presStyleLbl="bgShp" presStyleIdx="2" presStyleCnt="4"/>
      <dgm:spPr/>
    </dgm:pt>
    <dgm:pt modelId="{84818D88-397C-471F-B420-FBC55F369636}" type="pres">
      <dgm:prSet presAssocID="{175DD54E-28B4-4CC1-A8BD-F244148840E7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hooting star"/>
        </a:ext>
      </dgm:extLst>
    </dgm:pt>
    <dgm:pt modelId="{C520A054-AB28-4ADB-A024-ACDA160B82F5}" type="pres">
      <dgm:prSet presAssocID="{175DD54E-28B4-4CC1-A8BD-F244148840E7}" presName="spaceRect" presStyleCnt="0"/>
      <dgm:spPr/>
    </dgm:pt>
    <dgm:pt modelId="{C62576CA-44BE-4C30-835D-6F46A8F031E9}" type="pres">
      <dgm:prSet presAssocID="{175DD54E-28B4-4CC1-A8BD-F244148840E7}" presName="textRect" presStyleLbl="revTx" presStyleIdx="2" presStyleCnt="4">
        <dgm:presLayoutVars>
          <dgm:chMax val="1"/>
          <dgm:chPref val="1"/>
        </dgm:presLayoutVars>
      </dgm:prSet>
      <dgm:spPr/>
    </dgm:pt>
    <dgm:pt modelId="{D70993AA-B0C4-45FE-9969-E92E156FBF26}" type="pres">
      <dgm:prSet presAssocID="{7040518C-5DB8-4987-899F-6C79E2967D7C}" presName="sibTrans" presStyleLbl="sibTrans2D1" presStyleIdx="0" presStyleCnt="0"/>
      <dgm:spPr/>
    </dgm:pt>
    <dgm:pt modelId="{DF1612B7-1372-4109-8E76-5F2DD922906C}" type="pres">
      <dgm:prSet presAssocID="{395182F8-A5CF-4D27-B057-72D4D386F5B3}" presName="compNode" presStyleCnt="0"/>
      <dgm:spPr/>
    </dgm:pt>
    <dgm:pt modelId="{BC9E5F84-B203-4B73-AE8D-6B3F23F99DD2}" type="pres">
      <dgm:prSet presAssocID="{395182F8-A5CF-4D27-B057-72D4D386F5B3}" presName="iconBgRect" presStyleLbl="bgShp" presStyleIdx="3" presStyleCnt="4"/>
      <dgm:spPr/>
    </dgm:pt>
    <dgm:pt modelId="{D43E181E-6904-4066-99B2-C8F7AF4F9067}" type="pres">
      <dgm:prSet presAssocID="{395182F8-A5CF-4D27-B057-72D4D386F5B3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miling Face with No Fill"/>
        </a:ext>
      </dgm:extLst>
    </dgm:pt>
    <dgm:pt modelId="{52C2DCE9-4002-4CF7-93AC-E424B752DAD6}" type="pres">
      <dgm:prSet presAssocID="{395182F8-A5CF-4D27-B057-72D4D386F5B3}" presName="spaceRect" presStyleCnt="0"/>
      <dgm:spPr/>
    </dgm:pt>
    <dgm:pt modelId="{9799943D-BADC-4296-AB94-F16D0F2D1344}" type="pres">
      <dgm:prSet presAssocID="{395182F8-A5CF-4D27-B057-72D4D386F5B3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260C2C04-5199-411F-9591-0A120E27CB65}" type="presOf" srcId="{7040518C-5DB8-4987-899F-6C79E2967D7C}" destId="{D70993AA-B0C4-45FE-9969-E92E156FBF26}" srcOrd="0" destOrd="0" presId="urn:microsoft.com/office/officeart/2018/2/layout/IconCircleList"/>
    <dgm:cxn modelId="{2325022B-44E1-42FE-837F-76D8E42DD3D8}" type="presOf" srcId="{59CA8FCC-E923-4B23-A29A-A0E2CFAED9ED}" destId="{DF5E5862-6A22-4191-AAB2-6B2CAD690A97}" srcOrd="0" destOrd="0" presId="urn:microsoft.com/office/officeart/2018/2/layout/IconCircleList"/>
    <dgm:cxn modelId="{6528CA43-6527-4988-8FC7-732F8E1960BE}" type="presOf" srcId="{0B5E3638-97A0-42C2-A7B7-6E889894C037}" destId="{3EF2FA6C-D99E-48F6-90D0-45B87CC49992}" srcOrd="0" destOrd="0" presId="urn:microsoft.com/office/officeart/2018/2/layout/IconCircleList"/>
    <dgm:cxn modelId="{3D81C068-445B-431B-87D3-5432E42101B0}" srcId="{059EC501-3377-4D7B-9F07-5C6A6E4081AF}" destId="{95466AAB-895F-47DA-987F-13F5FA187279}" srcOrd="0" destOrd="0" parTransId="{01E6DD80-45A2-4E3C-B299-160F4497DFF4}" sibTransId="{7BF49A36-9ACF-4629-B1CE-CCAAEFB06D27}"/>
    <dgm:cxn modelId="{DB105384-A18C-4A35-AB31-B10EBA54A07C}" srcId="{059EC501-3377-4D7B-9F07-5C6A6E4081AF}" destId="{175DD54E-28B4-4CC1-A8BD-F244148840E7}" srcOrd="2" destOrd="0" parTransId="{258FBE7B-9AAB-45DF-9578-A3554DCF4014}" sibTransId="{7040518C-5DB8-4987-899F-6C79E2967D7C}"/>
    <dgm:cxn modelId="{01260589-E9C0-40F1-A478-67CE859E5A04}" type="presOf" srcId="{7BF49A36-9ACF-4629-B1CE-CCAAEFB06D27}" destId="{99BFEE5D-CAA5-46EF-873F-F5F3BD12FAFD}" srcOrd="0" destOrd="0" presId="urn:microsoft.com/office/officeart/2018/2/layout/IconCircleList"/>
    <dgm:cxn modelId="{4B5C749F-F794-4226-9AF6-1C007C49AD2A}" srcId="{059EC501-3377-4D7B-9F07-5C6A6E4081AF}" destId="{395182F8-A5CF-4D27-B057-72D4D386F5B3}" srcOrd="3" destOrd="0" parTransId="{E5CDCFF0-23CB-486C-865C-6D9936BF6976}" sibTransId="{423B02CD-1DCC-4FE9-90B9-600D07A2E155}"/>
    <dgm:cxn modelId="{5214F6A1-1CCB-4F5D-A1A8-5D6A18BA68F8}" type="presOf" srcId="{175DD54E-28B4-4CC1-A8BD-F244148840E7}" destId="{C62576CA-44BE-4C30-835D-6F46A8F031E9}" srcOrd="0" destOrd="0" presId="urn:microsoft.com/office/officeart/2018/2/layout/IconCircleList"/>
    <dgm:cxn modelId="{29E69CD5-A2FD-450E-9FA7-6A020B764A76}" type="presOf" srcId="{95466AAB-895F-47DA-987F-13F5FA187279}" destId="{F989F28D-5ECD-4169-BFAE-5DB61CA9EB70}" srcOrd="0" destOrd="0" presId="urn:microsoft.com/office/officeart/2018/2/layout/IconCircleList"/>
    <dgm:cxn modelId="{E7A406DC-400C-436C-95AD-9469AC5F17D0}" srcId="{059EC501-3377-4D7B-9F07-5C6A6E4081AF}" destId="{59CA8FCC-E923-4B23-A29A-A0E2CFAED9ED}" srcOrd="1" destOrd="0" parTransId="{934A75FF-DAF9-4181-B092-36ACAE2F81C7}" sibTransId="{0B5E3638-97A0-42C2-A7B7-6E889894C037}"/>
    <dgm:cxn modelId="{88791EE0-B33A-479B-945E-17607A2A92F2}" type="presOf" srcId="{395182F8-A5CF-4D27-B057-72D4D386F5B3}" destId="{9799943D-BADC-4296-AB94-F16D0F2D1344}" srcOrd="0" destOrd="0" presId="urn:microsoft.com/office/officeart/2018/2/layout/IconCircleList"/>
    <dgm:cxn modelId="{6003BFF9-0E3A-4AE0-8BF4-39E33DDFFBDE}" type="presOf" srcId="{059EC501-3377-4D7B-9F07-5C6A6E4081AF}" destId="{FF8E674B-7076-4382-B878-38D0B7DFBA00}" srcOrd="0" destOrd="0" presId="urn:microsoft.com/office/officeart/2018/2/layout/IconCircleList"/>
    <dgm:cxn modelId="{E73184CA-E9BF-45D5-80C0-B713616BE4C3}" type="presParOf" srcId="{FF8E674B-7076-4382-B878-38D0B7DFBA00}" destId="{40EC78E4-41E0-40CF-AB4F-DA53F66AF4D4}" srcOrd="0" destOrd="0" presId="urn:microsoft.com/office/officeart/2018/2/layout/IconCircleList"/>
    <dgm:cxn modelId="{188D1D9F-F3DB-4025-A98D-9CA77F815FB5}" type="presParOf" srcId="{40EC78E4-41E0-40CF-AB4F-DA53F66AF4D4}" destId="{9A8BF361-F6A0-4495-8FD2-81B1B8BB710F}" srcOrd="0" destOrd="0" presId="urn:microsoft.com/office/officeart/2018/2/layout/IconCircleList"/>
    <dgm:cxn modelId="{790F1CFF-6F8B-4DEE-A90C-5D5732247210}" type="presParOf" srcId="{9A8BF361-F6A0-4495-8FD2-81B1B8BB710F}" destId="{20D0F585-6AEA-46CE-9DA8-F025C4772A60}" srcOrd="0" destOrd="0" presId="urn:microsoft.com/office/officeart/2018/2/layout/IconCircleList"/>
    <dgm:cxn modelId="{025D1943-6A3E-4AF1-AB18-F30D9C22529C}" type="presParOf" srcId="{9A8BF361-F6A0-4495-8FD2-81B1B8BB710F}" destId="{072DCEF4-5721-412A-A3E3-5DE3760A5AF2}" srcOrd="1" destOrd="0" presId="urn:microsoft.com/office/officeart/2018/2/layout/IconCircleList"/>
    <dgm:cxn modelId="{1DDAF997-57FF-423D-ACBD-FFB5CDE19965}" type="presParOf" srcId="{9A8BF361-F6A0-4495-8FD2-81B1B8BB710F}" destId="{C3354DE2-3F0A-4EE5-A42E-FA9AFFF2B5FD}" srcOrd="2" destOrd="0" presId="urn:microsoft.com/office/officeart/2018/2/layout/IconCircleList"/>
    <dgm:cxn modelId="{94CA9E0E-145C-4C3F-A21C-C8DF4B9D02B1}" type="presParOf" srcId="{9A8BF361-F6A0-4495-8FD2-81B1B8BB710F}" destId="{F989F28D-5ECD-4169-BFAE-5DB61CA9EB70}" srcOrd="3" destOrd="0" presId="urn:microsoft.com/office/officeart/2018/2/layout/IconCircleList"/>
    <dgm:cxn modelId="{0D0371FA-376F-4A65-B6EC-B0D395F5C743}" type="presParOf" srcId="{40EC78E4-41E0-40CF-AB4F-DA53F66AF4D4}" destId="{99BFEE5D-CAA5-46EF-873F-F5F3BD12FAFD}" srcOrd="1" destOrd="0" presId="urn:microsoft.com/office/officeart/2018/2/layout/IconCircleList"/>
    <dgm:cxn modelId="{8FCD268D-9C88-4A1B-A2B1-972AC5A654F8}" type="presParOf" srcId="{40EC78E4-41E0-40CF-AB4F-DA53F66AF4D4}" destId="{DA1115C0-CCDF-4595-A2F4-D484B9EA31BC}" srcOrd="2" destOrd="0" presId="urn:microsoft.com/office/officeart/2018/2/layout/IconCircleList"/>
    <dgm:cxn modelId="{62B5F7B5-5A30-4F98-A159-63DE8F7841BE}" type="presParOf" srcId="{DA1115C0-CCDF-4595-A2F4-D484B9EA31BC}" destId="{845608B3-A0E3-4E66-88B6-3825F93EC467}" srcOrd="0" destOrd="0" presId="urn:microsoft.com/office/officeart/2018/2/layout/IconCircleList"/>
    <dgm:cxn modelId="{71D1C42C-6059-4896-98B6-D67D64846A8C}" type="presParOf" srcId="{DA1115C0-CCDF-4595-A2F4-D484B9EA31BC}" destId="{0EED1B71-E0A8-4140-AC15-3DF30520B379}" srcOrd="1" destOrd="0" presId="urn:microsoft.com/office/officeart/2018/2/layout/IconCircleList"/>
    <dgm:cxn modelId="{7C2AE504-455F-4758-B147-49E1BF3E893A}" type="presParOf" srcId="{DA1115C0-CCDF-4595-A2F4-D484B9EA31BC}" destId="{DD3FAC12-852C-4292-86F8-6917027416D9}" srcOrd="2" destOrd="0" presId="urn:microsoft.com/office/officeart/2018/2/layout/IconCircleList"/>
    <dgm:cxn modelId="{F09B86E6-A0F2-4A41-8B83-BADF1D6E6F6D}" type="presParOf" srcId="{DA1115C0-CCDF-4595-A2F4-D484B9EA31BC}" destId="{DF5E5862-6A22-4191-AAB2-6B2CAD690A97}" srcOrd="3" destOrd="0" presId="urn:microsoft.com/office/officeart/2018/2/layout/IconCircleList"/>
    <dgm:cxn modelId="{A23D1DBA-C66E-4912-96DE-EF0510B75CFE}" type="presParOf" srcId="{40EC78E4-41E0-40CF-AB4F-DA53F66AF4D4}" destId="{3EF2FA6C-D99E-48F6-90D0-45B87CC49992}" srcOrd="3" destOrd="0" presId="urn:microsoft.com/office/officeart/2018/2/layout/IconCircleList"/>
    <dgm:cxn modelId="{394B90A0-A1CE-476C-BD0A-620D8D2D19DF}" type="presParOf" srcId="{40EC78E4-41E0-40CF-AB4F-DA53F66AF4D4}" destId="{F8880403-93E3-4302-AF11-472F36CDDB6B}" srcOrd="4" destOrd="0" presId="urn:microsoft.com/office/officeart/2018/2/layout/IconCircleList"/>
    <dgm:cxn modelId="{DB71246D-DE84-4040-B7D4-7D536104B11B}" type="presParOf" srcId="{F8880403-93E3-4302-AF11-472F36CDDB6B}" destId="{EE6B2BC8-C26F-4381-BD65-51EDACCB940B}" srcOrd="0" destOrd="0" presId="urn:microsoft.com/office/officeart/2018/2/layout/IconCircleList"/>
    <dgm:cxn modelId="{A14FEAD0-B0E9-4B0B-B26D-F8E79F9DD324}" type="presParOf" srcId="{F8880403-93E3-4302-AF11-472F36CDDB6B}" destId="{84818D88-397C-471F-B420-FBC55F369636}" srcOrd="1" destOrd="0" presId="urn:microsoft.com/office/officeart/2018/2/layout/IconCircleList"/>
    <dgm:cxn modelId="{55412407-7139-49CB-83BB-C366CCC020FB}" type="presParOf" srcId="{F8880403-93E3-4302-AF11-472F36CDDB6B}" destId="{C520A054-AB28-4ADB-A024-ACDA160B82F5}" srcOrd="2" destOrd="0" presId="urn:microsoft.com/office/officeart/2018/2/layout/IconCircleList"/>
    <dgm:cxn modelId="{F14029E4-E2AD-4ED9-98F2-20EB89E37BF7}" type="presParOf" srcId="{F8880403-93E3-4302-AF11-472F36CDDB6B}" destId="{C62576CA-44BE-4C30-835D-6F46A8F031E9}" srcOrd="3" destOrd="0" presId="urn:microsoft.com/office/officeart/2018/2/layout/IconCircleList"/>
    <dgm:cxn modelId="{D10EEDB8-032A-4799-9052-1CE01D710287}" type="presParOf" srcId="{40EC78E4-41E0-40CF-AB4F-DA53F66AF4D4}" destId="{D70993AA-B0C4-45FE-9969-E92E156FBF26}" srcOrd="5" destOrd="0" presId="urn:microsoft.com/office/officeart/2018/2/layout/IconCircleList"/>
    <dgm:cxn modelId="{853A49A5-92E1-43B8-AFB7-D98EDDB381CA}" type="presParOf" srcId="{40EC78E4-41E0-40CF-AB4F-DA53F66AF4D4}" destId="{DF1612B7-1372-4109-8E76-5F2DD922906C}" srcOrd="6" destOrd="0" presId="urn:microsoft.com/office/officeart/2018/2/layout/IconCircleList"/>
    <dgm:cxn modelId="{9D325453-AF75-4EFD-A0F2-3C85CBCAD49B}" type="presParOf" srcId="{DF1612B7-1372-4109-8E76-5F2DD922906C}" destId="{BC9E5F84-B203-4B73-AE8D-6B3F23F99DD2}" srcOrd="0" destOrd="0" presId="urn:microsoft.com/office/officeart/2018/2/layout/IconCircleList"/>
    <dgm:cxn modelId="{D6792ADA-83D6-46B4-B617-D0E6DDE7B38A}" type="presParOf" srcId="{DF1612B7-1372-4109-8E76-5F2DD922906C}" destId="{D43E181E-6904-4066-99B2-C8F7AF4F9067}" srcOrd="1" destOrd="0" presId="urn:microsoft.com/office/officeart/2018/2/layout/IconCircleList"/>
    <dgm:cxn modelId="{0DF68317-5356-48CF-8B15-2574B2655B92}" type="presParOf" srcId="{DF1612B7-1372-4109-8E76-5F2DD922906C}" destId="{52C2DCE9-4002-4CF7-93AC-E424B752DAD6}" srcOrd="2" destOrd="0" presId="urn:microsoft.com/office/officeart/2018/2/layout/IconCircleList"/>
    <dgm:cxn modelId="{AB8F4DAD-0033-4D60-945A-025A2B5D779D}" type="presParOf" srcId="{DF1612B7-1372-4109-8E76-5F2DD922906C}" destId="{9799943D-BADC-4296-AB94-F16D0F2D1344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57038758-B2A5-4CD5-A89E-46F82661C58F}" type="doc">
      <dgm:prSet loTypeId="urn:microsoft.com/office/officeart/2005/8/layout/hProcess11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113966B-C279-4F9B-A2A4-16601BA480CA}">
      <dgm:prSet custT="1"/>
      <dgm:spPr/>
      <dgm:t>
        <a:bodyPr/>
        <a:lstStyle/>
        <a:p>
          <a:r>
            <a:rPr lang="en-US" sz="1600" b="1">
              <a:latin typeface="Gadugi" panose="020B0502040204020203" pitchFamily="34" charset="0"/>
              <a:ea typeface="Gadugi" panose="020B0502040204020203" pitchFamily="34" charset="0"/>
            </a:rPr>
            <a:t>Student Scans Answer Paper Feedback &amp; Upload Via Mobile App</a:t>
          </a:r>
        </a:p>
      </dgm:t>
    </dgm:pt>
    <dgm:pt modelId="{D2432270-504A-4751-92C5-30D3DB710016}" type="parTrans" cxnId="{8AC07018-D9C6-4E8A-A5C5-F9DA0C646E40}">
      <dgm:prSet/>
      <dgm:spPr/>
      <dgm:t>
        <a:bodyPr/>
        <a:lstStyle/>
        <a:p>
          <a:endParaRPr lang="en-US"/>
        </a:p>
      </dgm:t>
    </dgm:pt>
    <dgm:pt modelId="{7D749BA8-022B-48E4-9462-EB11F7B9F06D}" type="sibTrans" cxnId="{8AC07018-D9C6-4E8A-A5C5-F9DA0C646E40}">
      <dgm:prSet/>
      <dgm:spPr/>
      <dgm:t>
        <a:bodyPr/>
        <a:lstStyle/>
        <a:p>
          <a:endParaRPr lang="en-US"/>
        </a:p>
      </dgm:t>
    </dgm:pt>
    <dgm:pt modelId="{A2E9623A-2C32-4E87-AAD7-4921818A4EC3}">
      <dgm:prSet custT="1"/>
      <dgm:spPr/>
      <dgm:t>
        <a:bodyPr/>
        <a:lstStyle/>
        <a:p>
          <a:r>
            <a:rPr lang="en-US" sz="1600" b="1">
              <a:latin typeface="Gadugi" panose="020B0502040204020203" pitchFamily="34" charset="0"/>
              <a:ea typeface="Gadugi" panose="020B0502040204020203" pitchFamily="34" charset="0"/>
            </a:rPr>
            <a:t>Server Stores Uploaded Paper </a:t>
          </a:r>
        </a:p>
        <a:p>
          <a:r>
            <a:rPr lang="en-US" sz="1400">
              <a:latin typeface="Gadugi" panose="020B0502040204020203" pitchFamily="34" charset="0"/>
              <a:ea typeface="Gadugi" panose="020B0502040204020203" pitchFamily="34" charset="0"/>
            </a:rPr>
            <a:t>(OCR Done By Other Module)</a:t>
          </a:r>
        </a:p>
      </dgm:t>
    </dgm:pt>
    <dgm:pt modelId="{27AF4A7E-D8E3-47A2-A268-D8E57E1E5BBC}" type="parTrans" cxnId="{96D77A93-3D0C-40C8-BB86-88A78728D607}">
      <dgm:prSet/>
      <dgm:spPr/>
      <dgm:t>
        <a:bodyPr/>
        <a:lstStyle/>
        <a:p>
          <a:endParaRPr lang="en-US"/>
        </a:p>
      </dgm:t>
    </dgm:pt>
    <dgm:pt modelId="{2DAB4711-40D8-4DEB-A2F0-CC7A96EB2C70}" type="sibTrans" cxnId="{96D77A93-3D0C-40C8-BB86-88A78728D607}">
      <dgm:prSet/>
      <dgm:spPr/>
      <dgm:t>
        <a:bodyPr/>
        <a:lstStyle/>
        <a:p>
          <a:endParaRPr lang="en-US"/>
        </a:p>
      </dgm:t>
    </dgm:pt>
    <dgm:pt modelId="{AA7B3B17-6620-483E-8C3F-4DB447D2E9D4}">
      <dgm:prSet custT="1"/>
      <dgm:spPr/>
      <dgm:t>
        <a:bodyPr/>
        <a:lstStyle/>
        <a:p>
          <a:r>
            <a:rPr lang="en-US" sz="1600" b="1">
              <a:latin typeface="Gadugi" panose="020B0502040204020203" pitchFamily="34" charset="0"/>
              <a:ea typeface="Gadugi" panose="020B0502040204020203" pitchFamily="34" charset="0"/>
            </a:rPr>
            <a:t>ML Teacher Rating Model Analyzes Feedback Text</a:t>
          </a:r>
        </a:p>
      </dgm:t>
    </dgm:pt>
    <dgm:pt modelId="{FAECE134-20C2-45CE-B32F-1F4DA1BB813C}" type="parTrans" cxnId="{9277AEA8-E8E7-419C-BA3D-713DFCA19B62}">
      <dgm:prSet/>
      <dgm:spPr/>
      <dgm:t>
        <a:bodyPr/>
        <a:lstStyle/>
        <a:p>
          <a:endParaRPr lang="en-US"/>
        </a:p>
      </dgm:t>
    </dgm:pt>
    <dgm:pt modelId="{489F053E-7148-4813-B65D-71C064945A57}" type="sibTrans" cxnId="{9277AEA8-E8E7-419C-BA3D-713DFCA19B62}">
      <dgm:prSet/>
      <dgm:spPr/>
      <dgm:t>
        <a:bodyPr/>
        <a:lstStyle/>
        <a:p>
          <a:endParaRPr lang="en-US"/>
        </a:p>
      </dgm:t>
    </dgm:pt>
    <dgm:pt modelId="{C598CDCE-D052-417C-8E14-C7A08AE9C4C5}">
      <dgm:prSet custT="1"/>
      <dgm:spPr/>
      <dgm:t>
        <a:bodyPr/>
        <a:lstStyle/>
        <a:p>
          <a:r>
            <a:rPr lang="en-US" sz="1600" b="1">
              <a:latin typeface="Gadugi" panose="020B0502040204020203" pitchFamily="34" charset="0"/>
              <a:ea typeface="Gadugi" panose="020B0502040204020203" pitchFamily="34" charset="0"/>
            </a:rPr>
            <a:t>Teacher Rating Generated </a:t>
          </a:r>
        </a:p>
        <a:p>
          <a:r>
            <a:rPr lang="en-US" sz="1400">
              <a:latin typeface="Gadugi" panose="020B0502040204020203" pitchFamily="34" charset="0"/>
              <a:ea typeface="Gadugi" panose="020B0502040204020203" pitchFamily="34" charset="0"/>
            </a:rPr>
            <a:t>(0-5 Stars Rating &amp; Ranking)</a:t>
          </a:r>
        </a:p>
      </dgm:t>
    </dgm:pt>
    <dgm:pt modelId="{4CC397DF-FE5C-4D88-8BD1-5E69E4512588}" type="parTrans" cxnId="{905D83C8-05A9-446F-9E51-3D6B70B96B12}">
      <dgm:prSet/>
      <dgm:spPr/>
      <dgm:t>
        <a:bodyPr/>
        <a:lstStyle/>
        <a:p>
          <a:endParaRPr lang="en-US"/>
        </a:p>
      </dgm:t>
    </dgm:pt>
    <dgm:pt modelId="{7A0C6F35-DC7B-4616-884E-E3CB84FA65D4}" type="sibTrans" cxnId="{905D83C8-05A9-446F-9E51-3D6B70B96B12}">
      <dgm:prSet/>
      <dgm:spPr/>
      <dgm:t>
        <a:bodyPr/>
        <a:lstStyle/>
        <a:p>
          <a:endParaRPr lang="en-US"/>
        </a:p>
      </dgm:t>
    </dgm:pt>
    <dgm:pt modelId="{74619535-CEB0-4ECE-9F9E-012CC69A93D7}">
      <dgm:prSet custT="1"/>
      <dgm:spPr/>
      <dgm:t>
        <a:bodyPr/>
        <a:lstStyle/>
        <a:p>
          <a:r>
            <a:rPr lang="en-US" sz="1600" b="1">
              <a:latin typeface="Gadugi" panose="020B0502040204020203" pitchFamily="34" charset="0"/>
              <a:ea typeface="Gadugi" panose="020B0502040204020203" pitchFamily="34" charset="0"/>
            </a:rPr>
            <a:t>Mobile App Displays Analytics To Students/Teachers</a:t>
          </a:r>
        </a:p>
      </dgm:t>
    </dgm:pt>
    <dgm:pt modelId="{70A5A1B4-E19B-4FEF-8C5E-C76772444F36}" type="parTrans" cxnId="{70ED7C7F-5C8A-430D-8152-EC20F5DE5582}">
      <dgm:prSet/>
      <dgm:spPr/>
      <dgm:t>
        <a:bodyPr/>
        <a:lstStyle/>
        <a:p>
          <a:endParaRPr lang="en-US"/>
        </a:p>
      </dgm:t>
    </dgm:pt>
    <dgm:pt modelId="{DA6455D6-1BA7-4604-B55C-63A32A4FBB1A}" type="sibTrans" cxnId="{70ED7C7F-5C8A-430D-8152-EC20F5DE5582}">
      <dgm:prSet/>
      <dgm:spPr/>
      <dgm:t>
        <a:bodyPr/>
        <a:lstStyle/>
        <a:p>
          <a:endParaRPr lang="en-US"/>
        </a:p>
      </dgm:t>
    </dgm:pt>
    <dgm:pt modelId="{453934CF-3AF9-4E8E-9F1D-A713930BC82B}" type="pres">
      <dgm:prSet presAssocID="{57038758-B2A5-4CD5-A89E-46F82661C58F}" presName="Name0" presStyleCnt="0">
        <dgm:presLayoutVars>
          <dgm:dir/>
          <dgm:resizeHandles val="exact"/>
        </dgm:presLayoutVars>
      </dgm:prSet>
      <dgm:spPr/>
    </dgm:pt>
    <dgm:pt modelId="{977E9C9A-6023-4561-BA3A-0BE2ED1BA436}" type="pres">
      <dgm:prSet presAssocID="{57038758-B2A5-4CD5-A89E-46F82661C58F}" presName="arrow" presStyleLbl="bgShp" presStyleIdx="0" presStyleCnt="1"/>
      <dgm:spPr/>
    </dgm:pt>
    <dgm:pt modelId="{8F047DDE-D4D8-4CFA-8498-3A51C7DB2214}" type="pres">
      <dgm:prSet presAssocID="{57038758-B2A5-4CD5-A89E-46F82661C58F}" presName="points" presStyleCnt="0"/>
      <dgm:spPr/>
    </dgm:pt>
    <dgm:pt modelId="{8A3B6E13-EB84-4D53-9F06-56A06F78317E}" type="pres">
      <dgm:prSet presAssocID="{F113966B-C279-4F9B-A2A4-16601BA480CA}" presName="compositeA" presStyleCnt="0"/>
      <dgm:spPr/>
    </dgm:pt>
    <dgm:pt modelId="{B533F229-016C-460B-AB9C-523D156F60C4}" type="pres">
      <dgm:prSet presAssocID="{F113966B-C279-4F9B-A2A4-16601BA480CA}" presName="textA" presStyleLbl="revTx" presStyleIdx="0" presStyleCnt="5" custScaleX="107948">
        <dgm:presLayoutVars>
          <dgm:bulletEnabled val="1"/>
        </dgm:presLayoutVars>
      </dgm:prSet>
      <dgm:spPr/>
    </dgm:pt>
    <dgm:pt modelId="{85038C5E-680E-437D-AEBA-DA63B89060C1}" type="pres">
      <dgm:prSet presAssocID="{F113966B-C279-4F9B-A2A4-16601BA480CA}" presName="circleA" presStyleLbl="node1" presStyleIdx="0" presStyleCnt="5"/>
      <dgm:spPr/>
    </dgm:pt>
    <dgm:pt modelId="{6CDC6FBE-6613-4C2B-BC3F-684ADA3ADB75}" type="pres">
      <dgm:prSet presAssocID="{F113966B-C279-4F9B-A2A4-16601BA480CA}" presName="spaceA" presStyleCnt="0"/>
      <dgm:spPr/>
    </dgm:pt>
    <dgm:pt modelId="{88AF2885-8EE7-4A77-BE5B-1E85BC2223F5}" type="pres">
      <dgm:prSet presAssocID="{7D749BA8-022B-48E4-9462-EB11F7B9F06D}" presName="space" presStyleCnt="0"/>
      <dgm:spPr/>
    </dgm:pt>
    <dgm:pt modelId="{4FFD482B-1967-4918-906C-445CEDCB6132}" type="pres">
      <dgm:prSet presAssocID="{A2E9623A-2C32-4E87-AAD7-4921818A4EC3}" presName="compositeB" presStyleCnt="0"/>
      <dgm:spPr/>
    </dgm:pt>
    <dgm:pt modelId="{42E76339-943B-4805-B60C-D9AC04D5F43F}" type="pres">
      <dgm:prSet presAssocID="{A2E9623A-2C32-4E87-AAD7-4921818A4EC3}" presName="textB" presStyleLbl="revTx" presStyleIdx="1" presStyleCnt="5">
        <dgm:presLayoutVars>
          <dgm:bulletEnabled val="1"/>
        </dgm:presLayoutVars>
      </dgm:prSet>
      <dgm:spPr/>
    </dgm:pt>
    <dgm:pt modelId="{BA817E56-35A8-414D-81F7-81E920D59DD5}" type="pres">
      <dgm:prSet presAssocID="{A2E9623A-2C32-4E87-AAD7-4921818A4EC3}" presName="circleB" presStyleLbl="node1" presStyleIdx="1" presStyleCnt="5"/>
      <dgm:spPr/>
    </dgm:pt>
    <dgm:pt modelId="{F6EC180F-94E5-4736-9F15-E017A3953950}" type="pres">
      <dgm:prSet presAssocID="{A2E9623A-2C32-4E87-AAD7-4921818A4EC3}" presName="spaceB" presStyleCnt="0"/>
      <dgm:spPr/>
    </dgm:pt>
    <dgm:pt modelId="{1D86F95D-EF40-4ABC-81EC-8D8833B8BC91}" type="pres">
      <dgm:prSet presAssocID="{2DAB4711-40D8-4DEB-A2F0-CC7A96EB2C70}" presName="space" presStyleCnt="0"/>
      <dgm:spPr/>
    </dgm:pt>
    <dgm:pt modelId="{775D5E27-E2A8-45F6-9D98-C3A4CA71A831}" type="pres">
      <dgm:prSet presAssocID="{AA7B3B17-6620-483E-8C3F-4DB447D2E9D4}" presName="compositeA" presStyleCnt="0"/>
      <dgm:spPr/>
    </dgm:pt>
    <dgm:pt modelId="{093298FA-AFCC-4901-98EA-967912C29AB5}" type="pres">
      <dgm:prSet presAssocID="{AA7B3B17-6620-483E-8C3F-4DB447D2E9D4}" presName="textA" presStyleLbl="revTx" presStyleIdx="2" presStyleCnt="5">
        <dgm:presLayoutVars>
          <dgm:bulletEnabled val="1"/>
        </dgm:presLayoutVars>
      </dgm:prSet>
      <dgm:spPr/>
    </dgm:pt>
    <dgm:pt modelId="{723DB9F0-35CA-4E7D-9E0D-CF9AF7302B83}" type="pres">
      <dgm:prSet presAssocID="{AA7B3B17-6620-483E-8C3F-4DB447D2E9D4}" presName="circleA" presStyleLbl="node1" presStyleIdx="2" presStyleCnt="5"/>
      <dgm:spPr/>
    </dgm:pt>
    <dgm:pt modelId="{864F97D2-14B2-4D02-9ED2-DEDF93C3E027}" type="pres">
      <dgm:prSet presAssocID="{AA7B3B17-6620-483E-8C3F-4DB447D2E9D4}" presName="spaceA" presStyleCnt="0"/>
      <dgm:spPr/>
    </dgm:pt>
    <dgm:pt modelId="{E42BAE36-FF15-488C-8455-727BAB955E63}" type="pres">
      <dgm:prSet presAssocID="{489F053E-7148-4813-B65D-71C064945A57}" presName="space" presStyleCnt="0"/>
      <dgm:spPr/>
    </dgm:pt>
    <dgm:pt modelId="{3DA6BFBF-7125-4B52-A53E-C512D87C5F86}" type="pres">
      <dgm:prSet presAssocID="{C598CDCE-D052-417C-8E14-C7A08AE9C4C5}" presName="compositeB" presStyleCnt="0"/>
      <dgm:spPr/>
    </dgm:pt>
    <dgm:pt modelId="{8828738F-79FF-440B-BF44-A10D0DC79217}" type="pres">
      <dgm:prSet presAssocID="{C598CDCE-D052-417C-8E14-C7A08AE9C4C5}" presName="textB" presStyleLbl="revTx" presStyleIdx="3" presStyleCnt="5">
        <dgm:presLayoutVars>
          <dgm:bulletEnabled val="1"/>
        </dgm:presLayoutVars>
      </dgm:prSet>
      <dgm:spPr/>
    </dgm:pt>
    <dgm:pt modelId="{01C1EF6C-6868-4257-B833-5D6F6AD534F2}" type="pres">
      <dgm:prSet presAssocID="{C598CDCE-D052-417C-8E14-C7A08AE9C4C5}" presName="circleB" presStyleLbl="node1" presStyleIdx="3" presStyleCnt="5"/>
      <dgm:spPr/>
    </dgm:pt>
    <dgm:pt modelId="{67076C82-303A-4A66-9260-7F608079E187}" type="pres">
      <dgm:prSet presAssocID="{C598CDCE-D052-417C-8E14-C7A08AE9C4C5}" presName="spaceB" presStyleCnt="0"/>
      <dgm:spPr/>
    </dgm:pt>
    <dgm:pt modelId="{F40AAD37-35E0-485E-84CE-E7774A052243}" type="pres">
      <dgm:prSet presAssocID="{7A0C6F35-DC7B-4616-884E-E3CB84FA65D4}" presName="space" presStyleCnt="0"/>
      <dgm:spPr/>
    </dgm:pt>
    <dgm:pt modelId="{FF885433-803F-4875-A440-CF8D14B662D6}" type="pres">
      <dgm:prSet presAssocID="{74619535-CEB0-4ECE-9F9E-012CC69A93D7}" presName="compositeA" presStyleCnt="0"/>
      <dgm:spPr/>
    </dgm:pt>
    <dgm:pt modelId="{FF4DE07B-F790-48D0-A68C-5D0FAE8F73C8}" type="pres">
      <dgm:prSet presAssocID="{74619535-CEB0-4ECE-9F9E-012CC69A93D7}" presName="textA" presStyleLbl="revTx" presStyleIdx="4" presStyleCnt="5" custScaleX="115171">
        <dgm:presLayoutVars>
          <dgm:bulletEnabled val="1"/>
        </dgm:presLayoutVars>
      </dgm:prSet>
      <dgm:spPr/>
    </dgm:pt>
    <dgm:pt modelId="{02EF3FB1-A249-4099-A470-BE31EBB64D63}" type="pres">
      <dgm:prSet presAssocID="{74619535-CEB0-4ECE-9F9E-012CC69A93D7}" presName="circleA" presStyleLbl="node1" presStyleIdx="4" presStyleCnt="5"/>
      <dgm:spPr/>
    </dgm:pt>
    <dgm:pt modelId="{DCD59C26-DC96-48E4-B9C0-95EBB1084D60}" type="pres">
      <dgm:prSet presAssocID="{74619535-CEB0-4ECE-9F9E-012CC69A93D7}" presName="spaceA" presStyleCnt="0"/>
      <dgm:spPr/>
    </dgm:pt>
  </dgm:ptLst>
  <dgm:cxnLst>
    <dgm:cxn modelId="{8AC07018-D9C6-4E8A-A5C5-F9DA0C646E40}" srcId="{57038758-B2A5-4CD5-A89E-46F82661C58F}" destId="{F113966B-C279-4F9B-A2A4-16601BA480CA}" srcOrd="0" destOrd="0" parTransId="{D2432270-504A-4751-92C5-30D3DB710016}" sibTransId="{7D749BA8-022B-48E4-9462-EB11F7B9F06D}"/>
    <dgm:cxn modelId="{C5F21667-6B8B-42D2-B2F3-F0B12C4CB7F8}" type="presOf" srcId="{57038758-B2A5-4CD5-A89E-46F82661C58F}" destId="{453934CF-3AF9-4E8E-9F1D-A713930BC82B}" srcOrd="0" destOrd="0" presId="urn:microsoft.com/office/officeart/2005/8/layout/hProcess11"/>
    <dgm:cxn modelId="{70ED7C7F-5C8A-430D-8152-EC20F5DE5582}" srcId="{57038758-B2A5-4CD5-A89E-46F82661C58F}" destId="{74619535-CEB0-4ECE-9F9E-012CC69A93D7}" srcOrd="4" destOrd="0" parTransId="{70A5A1B4-E19B-4FEF-8C5E-C76772444F36}" sibTransId="{DA6455D6-1BA7-4604-B55C-63A32A4FBB1A}"/>
    <dgm:cxn modelId="{AC0E1F80-9CCB-44AE-8759-035753F3D157}" type="presOf" srcId="{AA7B3B17-6620-483E-8C3F-4DB447D2E9D4}" destId="{093298FA-AFCC-4901-98EA-967912C29AB5}" srcOrd="0" destOrd="0" presId="urn:microsoft.com/office/officeart/2005/8/layout/hProcess11"/>
    <dgm:cxn modelId="{0B9D7490-458E-42CF-9A6E-AD71DEF10831}" type="presOf" srcId="{C598CDCE-D052-417C-8E14-C7A08AE9C4C5}" destId="{8828738F-79FF-440B-BF44-A10D0DC79217}" srcOrd="0" destOrd="0" presId="urn:microsoft.com/office/officeart/2005/8/layout/hProcess11"/>
    <dgm:cxn modelId="{96D77A93-3D0C-40C8-BB86-88A78728D607}" srcId="{57038758-B2A5-4CD5-A89E-46F82661C58F}" destId="{A2E9623A-2C32-4E87-AAD7-4921818A4EC3}" srcOrd="1" destOrd="0" parTransId="{27AF4A7E-D8E3-47A2-A268-D8E57E1E5BBC}" sibTransId="{2DAB4711-40D8-4DEB-A2F0-CC7A96EB2C70}"/>
    <dgm:cxn modelId="{28E43A9F-CE9A-4D63-A77C-78240A442F83}" type="presOf" srcId="{F113966B-C279-4F9B-A2A4-16601BA480CA}" destId="{B533F229-016C-460B-AB9C-523D156F60C4}" srcOrd="0" destOrd="0" presId="urn:microsoft.com/office/officeart/2005/8/layout/hProcess11"/>
    <dgm:cxn modelId="{9277AEA8-E8E7-419C-BA3D-713DFCA19B62}" srcId="{57038758-B2A5-4CD5-A89E-46F82661C58F}" destId="{AA7B3B17-6620-483E-8C3F-4DB447D2E9D4}" srcOrd="2" destOrd="0" parTransId="{FAECE134-20C2-45CE-B32F-1F4DA1BB813C}" sibTransId="{489F053E-7148-4813-B65D-71C064945A57}"/>
    <dgm:cxn modelId="{7CE69CC0-3463-4BC4-90B9-A643BFB6F28B}" type="presOf" srcId="{A2E9623A-2C32-4E87-AAD7-4921818A4EC3}" destId="{42E76339-943B-4805-B60C-D9AC04D5F43F}" srcOrd="0" destOrd="0" presId="urn:microsoft.com/office/officeart/2005/8/layout/hProcess11"/>
    <dgm:cxn modelId="{905D83C8-05A9-446F-9E51-3D6B70B96B12}" srcId="{57038758-B2A5-4CD5-A89E-46F82661C58F}" destId="{C598CDCE-D052-417C-8E14-C7A08AE9C4C5}" srcOrd="3" destOrd="0" parTransId="{4CC397DF-FE5C-4D88-8BD1-5E69E4512588}" sibTransId="{7A0C6F35-DC7B-4616-884E-E3CB84FA65D4}"/>
    <dgm:cxn modelId="{DD0946DC-0FBE-4259-A533-8833FD0F2918}" type="presOf" srcId="{74619535-CEB0-4ECE-9F9E-012CC69A93D7}" destId="{FF4DE07B-F790-48D0-A68C-5D0FAE8F73C8}" srcOrd="0" destOrd="0" presId="urn:microsoft.com/office/officeart/2005/8/layout/hProcess11"/>
    <dgm:cxn modelId="{297EF57D-D74C-4E2D-88F3-E861D2F3E4BE}" type="presParOf" srcId="{453934CF-3AF9-4E8E-9F1D-A713930BC82B}" destId="{977E9C9A-6023-4561-BA3A-0BE2ED1BA436}" srcOrd="0" destOrd="0" presId="urn:microsoft.com/office/officeart/2005/8/layout/hProcess11"/>
    <dgm:cxn modelId="{471E2179-2596-45C3-8FF4-9AFE631EEE78}" type="presParOf" srcId="{453934CF-3AF9-4E8E-9F1D-A713930BC82B}" destId="{8F047DDE-D4D8-4CFA-8498-3A51C7DB2214}" srcOrd="1" destOrd="0" presId="urn:microsoft.com/office/officeart/2005/8/layout/hProcess11"/>
    <dgm:cxn modelId="{7955FE4C-A16F-41B9-9EEB-233FA64A1635}" type="presParOf" srcId="{8F047DDE-D4D8-4CFA-8498-3A51C7DB2214}" destId="{8A3B6E13-EB84-4D53-9F06-56A06F78317E}" srcOrd="0" destOrd="0" presId="urn:microsoft.com/office/officeart/2005/8/layout/hProcess11"/>
    <dgm:cxn modelId="{3E54963A-41E4-4169-B5C2-F3A360927DE6}" type="presParOf" srcId="{8A3B6E13-EB84-4D53-9F06-56A06F78317E}" destId="{B533F229-016C-460B-AB9C-523D156F60C4}" srcOrd="0" destOrd="0" presId="urn:microsoft.com/office/officeart/2005/8/layout/hProcess11"/>
    <dgm:cxn modelId="{FE65A0EE-DA93-4DD3-A60A-202C967F7DFE}" type="presParOf" srcId="{8A3B6E13-EB84-4D53-9F06-56A06F78317E}" destId="{85038C5E-680E-437D-AEBA-DA63B89060C1}" srcOrd="1" destOrd="0" presId="urn:microsoft.com/office/officeart/2005/8/layout/hProcess11"/>
    <dgm:cxn modelId="{48645198-0526-4146-8ABF-755BEC86A185}" type="presParOf" srcId="{8A3B6E13-EB84-4D53-9F06-56A06F78317E}" destId="{6CDC6FBE-6613-4C2B-BC3F-684ADA3ADB75}" srcOrd="2" destOrd="0" presId="urn:microsoft.com/office/officeart/2005/8/layout/hProcess11"/>
    <dgm:cxn modelId="{E9117EE6-769C-4F1C-B93C-04D83E183E5A}" type="presParOf" srcId="{8F047DDE-D4D8-4CFA-8498-3A51C7DB2214}" destId="{88AF2885-8EE7-4A77-BE5B-1E85BC2223F5}" srcOrd="1" destOrd="0" presId="urn:microsoft.com/office/officeart/2005/8/layout/hProcess11"/>
    <dgm:cxn modelId="{593DFA9B-D0A6-415E-9549-3FBDCDA12920}" type="presParOf" srcId="{8F047DDE-D4D8-4CFA-8498-3A51C7DB2214}" destId="{4FFD482B-1967-4918-906C-445CEDCB6132}" srcOrd="2" destOrd="0" presId="urn:microsoft.com/office/officeart/2005/8/layout/hProcess11"/>
    <dgm:cxn modelId="{AA4605F0-B7EF-463C-8EB4-871BD1F281C1}" type="presParOf" srcId="{4FFD482B-1967-4918-906C-445CEDCB6132}" destId="{42E76339-943B-4805-B60C-D9AC04D5F43F}" srcOrd="0" destOrd="0" presId="urn:microsoft.com/office/officeart/2005/8/layout/hProcess11"/>
    <dgm:cxn modelId="{C1647A84-4066-410F-A8FE-8C79DEF3B167}" type="presParOf" srcId="{4FFD482B-1967-4918-906C-445CEDCB6132}" destId="{BA817E56-35A8-414D-81F7-81E920D59DD5}" srcOrd="1" destOrd="0" presId="urn:microsoft.com/office/officeart/2005/8/layout/hProcess11"/>
    <dgm:cxn modelId="{A6E28452-06C8-4158-A831-BFD1D619DA4A}" type="presParOf" srcId="{4FFD482B-1967-4918-906C-445CEDCB6132}" destId="{F6EC180F-94E5-4736-9F15-E017A3953950}" srcOrd="2" destOrd="0" presId="urn:microsoft.com/office/officeart/2005/8/layout/hProcess11"/>
    <dgm:cxn modelId="{6FA0F113-9645-4637-83C0-AFA5EFBC3F40}" type="presParOf" srcId="{8F047DDE-D4D8-4CFA-8498-3A51C7DB2214}" destId="{1D86F95D-EF40-4ABC-81EC-8D8833B8BC91}" srcOrd="3" destOrd="0" presId="urn:microsoft.com/office/officeart/2005/8/layout/hProcess11"/>
    <dgm:cxn modelId="{E4EDF0D5-6FCF-47F2-90FB-EA4FC4498996}" type="presParOf" srcId="{8F047DDE-D4D8-4CFA-8498-3A51C7DB2214}" destId="{775D5E27-E2A8-45F6-9D98-C3A4CA71A831}" srcOrd="4" destOrd="0" presId="urn:microsoft.com/office/officeart/2005/8/layout/hProcess11"/>
    <dgm:cxn modelId="{8600C723-B525-4F5A-9061-EEFAE8F0E977}" type="presParOf" srcId="{775D5E27-E2A8-45F6-9D98-C3A4CA71A831}" destId="{093298FA-AFCC-4901-98EA-967912C29AB5}" srcOrd="0" destOrd="0" presId="urn:microsoft.com/office/officeart/2005/8/layout/hProcess11"/>
    <dgm:cxn modelId="{7B2C5CB5-4992-4E91-88A8-2F116507F418}" type="presParOf" srcId="{775D5E27-E2A8-45F6-9D98-C3A4CA71A831}" destId="{723DB9F0-35CA-4E7D-9E0D-CF9AF7302B83}" srcOrd="1" destOrd="0" presId="urn:microsoft.com/office/officeart/2005/8/layout/hProcess11"/>
    <dgm:cxn modelId="{2517EAB6-E41C-40E0-8B93-63C08E6F2CE2}" type="presParOf" srcId="{775D5E27-E2A8-45F6-9D98-C3A4CA71A831}" destId="{864F97D2-14B2-4D02-9ED2-DEDF93C3E027}" srcOrd="2" destOrd="0" presId="urn:microsoft.com/office/officeart/2005/8/layout/hProcess11"/>
    <dgm:cxn modelId="{8420CE3B-7C79-4FE1-9222-CDD24E22ADFC}" type="presParOf" srcId="{8F047DDE-D4D8-4CFA-8498-3A51C7DB2214}" destId="{E42BAE36-FF15-488C-8455-727BAB955E63}" srcOrd="5" destOrd="0" presId="urn:microsoft.com/office/officeart/2005/8/layout/hProcess11"/>
    <dgm:cxn modelId="{59CBBC91-7EE0-451E-AA1D-019D4C2DF8ED}" type="presParOf" srcId="{8F047DDE-D4D8-4CFA-8498-3A51C7DB2214}" destId="{3DA6BFBF-7125-4B52-A53E-C512D87C5F86}" srcOrd="6" destOrd="0" presId="urn:microsoft.com/office/officeart/2005/8/layout/hProcess11"/>
    <dgm:cxn modelId="{8CA93791-8DAC-4926-B7CD-46BA15DD42BC}" type="presParOf" srcId="{3DA6BFBF-7125-4B52-A53E-C512D87C5F86}" destId="{8828738F-79FF-440B-BF44-A10D0DC79217}" srcOrd="0" destOrd="0" presId="urn:microsoft.com/office/officeart/2005/8/layout/hProcess11"/>
    <dgm:cxn modelId="{38764B8A-637B-4C90-AC71-6DA64AE64A52}" type="presParOf" srcId="{3DA6BFBF-7125-4B52-A53E-C512D87C5F86}" destId="{01C1EF6C-6868-4257-B833-5D6F6AD534F2}" srcOrd="1" destOrd="0" presId="urn:microsoft.com/office/officeart/2005/8/layout/hProcess11"/>
    <dgm:cxn modelId="{984A9B7E-A49C-4AC6-9981-B85D3A84A97D}" type="presParOf" srcId="{3DA6BFBF-7125-4B52-A53E-C512D87C5F86}" destId="{67076C82-303A-4A66-9260-7F608079E187}" srcOrd="2" destOrd="0" presId="urn:microsoft.com/office/officeart/2005/8/layout/hProcess11"/>
    <dgm:cxn modelId="{BD6C988B-0983-48D2-876D-9DA35AA8B64B}" type="presParOf" srcId="{8F047DDE-D4D8-4CFA-8498-3A51C7DB2214}" destId="{F40AAD37-35E0-485E-84CE-E7774A052243}" srcOrd="7" destOrd="0" presId="urn:microsoft.com/office/officeart/2005/8/layout/hProcess11"/>
    <dgm:cxn modelId="{622C7A82-117E-4363-BE29-D60CE34E2AFC}" type="presParOf" srcId="{8F047DDE-D4D8-4CFA-8498-3A51C7DB2214}" destId="{FF885433-803F-4875-A440-CF8D14B662D6}" srcOrd="8" destOrd="0" presId="urn:microsoft.com/office/officeart/2005/8/layout/hProcess11"/>
    <dgm:cxn modelId="{29CE43FE-62CA-457E-AD19-EF7300B92A1B}" type="presParOf" srcId="{FF885433-803F-4875-A440-CF8D14B662D6}" destId="{FF4DE07B-F790-48D0-A68C-5D0FAE8F73C8}" srcOrd="0" destOrd="0" presId="urn:microsoft.com/office/officeart/2005/8/layout/hProcess11"/>
    <dgm:cxn modelId="{0BCCBEDB-C263-483F-88E5-B7C0F3343094}" type="presParOf" srcId="{FF885433-803F-4875-A440-CF8D14B662D6}" destId="{02EF3FB1-A249-4099-A470-BE31EBB64D63}" srcOrd="1" destOrd="0" presId="urn:microsoft.com/office/officeart/2005/8/layout/hProcess11"/>
    <dgm:cxn modelId="{41CCF1C1-0B88-4D69-AAC4-60695013AB73}" type="presParOf" srcId="{FF885433-803F-4875-A440-CF8D14B662D6}" destId="{DCD59C26-DC96-48E4-B9C0-95EBB1084D60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D1A8C92D-C185-4A80-9893-45C8B4C85D45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C8D841F-CD3B-414F-AD02-4B10F49A6619}">
      <dgm:prSet custT="1"/>
      <dgm:spPr/>
      <dgm:t>
        <a:bodyPr/>
        <a:lstStyle/>
        <a:p>
          <a:pPr algn="ctr"/>
          <a:r>
            <a:rPr lang="en-US" sz="2300" b="1"/>
            <a:t>STEP 1 </a:t>
          </a:r>
        </a:p>
        <a:p>
          <a:pPr algn="ctr"/>
          <a:r>
            <a:rPr lang="en-US" sz="2000"/>
            <a:t>Sentiment Analysis Engine</a:t>
          </a:r>
        </a:p>
      </dgm:t>
    </dgm:pt>
    <dgm:pt modelId="{5A4E8F19-40E3-4496-AB94-36975D03ADEC}" type="parTrans" cxnId="{A77FE01B-C196-4408-882D-3F95257935EE}">
      <dgm:prSet/>
      <dgm:spPr/>
      <dgm:t>
        <a:bodyPr/>
        <a:lstStyle/>
        <a:p>
          <a:endParaRPr lang="en-US"/>
        </a:p>
      </dgm:t>
    </dgm:pt>
    <dgm:pt modelId="{F621548C-2684-4E53-AA4E-C6FE278BCB22}" type="sibTrans" cxnId="{A77FE01B-C196-4408-882D-3F95257935EE}">
      <dgm:prSet phldrT="01"/>
      <dgm:spPr/>
      <dgm:t>
        <a:bodyPr/>
        <a:lstStyle/>
        <a:p>
          <a:r>
            <a:rPr lang="en-US"/>
            <a:t>01</a:t>
          </a:r>
        </a:p>
      </dgm:t>
    </dgm:pt>
    <dgm:pt modelId="{9F35BE0D-D691-46A5-8902-946135BE562C}">
      <dgm:prSet custT="1"/>
      <dgm:spPr/>
      <dgm:t>
        <a:bodyPr/>
        <a:lstStyle/>
        <a:p>
          <a:pPr algn="ctr"/>
          <a:r>
            <a:rPr lang="en-US" sz="2300" b="1"/>
            <a:t>STEP 2</a:t>
          </a:r>
        </a:p>
        <a:p>
          <a:pPr algn="ctr"/>
          <a:r>
            <a:rPr lang="en-US" sz="2000"/>
            <a:t>Performance Trend Analyzer</a:t>
          </a:r>
        </a:p>
      </dgm:t>
    </dgm:pt>
    <dgm:pt modelId="{7D323450-A61C-437C-96AF-85A53790F21D}" type="parTrans" cxnId="{6800C1D9-6B2C-4BFD-8B3C-72D7A85E94D7}">
      <dgm:prSet/>
      <dgm:spPr/>
      <dgm:t>
        <a:bodyPr/>
        <a:lstStyle/>
        <a:p>
          <a:endParaRPr lang="en-US"/>
        </a:p>
      </dgm:t>
    </dgm:pt>
    <dgm:pt modelId="{FFD3037F-1BFE-4711-9EB6-775D9EA905BD}" type="sibTrans" cxnId="{6800C1D9-6B2C-4BFD-8B3C-72D7A85E94D7}">
      <dgm:prSet phldrT="02"/>
      <dgm:spPr/>
      <dgm:t>
        <a:bodyPr/>
        <a:lstStyle/>
        <a:p>
          <a:r>
            <a:rPr lang="en-US"/>
            <a:t>02</a:t>
          </a:r>
        </a:p>
      </dgm:t>
    </dgm:pt>
    <dgm:pt modelId="{0B2AE353-E73D-4D16-BF78-BE0709DE0024}">
      <dgm:prSet custT="1"/>
      <dgm:spPr/>
      <dgm:t>
        <a:bodyPr/>
        <a:lstStyle/>
        <a:p>
          <a:pPr algn="ctr"/>
          <a:r>
            <a:rPr lang="en-US" sz="2300" b="1"/>
            <a:t>STEP 3</a:t>
          </a:r>
        </a:p>
        <a:p>
          <a:pPr algn="ctr"/>
          <a:r>
            <a:rPr lang="en-US" sz="2000"/>
            <a:t>Engagement Metrics Calculator</a:t>
          </a:r>
        </a:p>
      </dgm:t>
    </dgm:pt>
    <dgm:pt modelId="{0AF8A7B1-9CF3-43EC-BFEA-504DC082AE34}" type="parTrans" cxnId="{5579F8F5-1E41-4BE8-B4A3-BCE478CF9174}">
      <dgm:prSet/>
      <dgm:spPr/>
      <dgm:t>
        <a:bodyPr/>
        <a:lstStyle/>
        <a:p>
          <a:endParaRPr lang="en-US"/>
        </a:p>
      </dgm:t>
    </dgm:pt>
    <dgm:pt modelId="{EA387525-4983-432D-BBDE-24383E1BD011}" type="sibTrans" cxnId="{5579F8F5-1E41-4BE8-B4A3-BCE478CF9174}">
      <dgm:prSet phldrT="03"/>
      <dgm:spPr/>
      <dgm:t>
        <a:bodyPr/>
        <a:lstStyle/>
        <a:p>
          <a:r>
            <a:rPr lang="en-US"/>
            <a:t>03</a:t>
          </a:r>
        </a:p>
      </dgm:t>
    </dgm:pt>
    <dgm:pt modelId="{67829BE3-9CDD-48E3-8189-2B3254C37783}">
      <dgm:prSet custT="1"/>
      <dgm:spPr/>
      <dgm:t>
        <a:bodyPr/>
        <a:lstStyle/>
        <a:p>
          <a:pPr algn="ctr"/>
          <a:r>
            <a:rPr lang="en-US" sz="2300" b="1"/>
            <a:t>STEP 4 </a:t>
          </a:r>
        </a:p>
        <a:p>
          <a:pPr algn="ctr"/>
          <a:r>
            <a:rPr lang="en-US" sz="2000"/>
            <a:t>Composite Rating Algorithm</a:t>
          </a:r>
        </a:p>
      </dgm:t>
    </dgm:pt>
    <dgm:pt modelId="{05DA1718-A2E7-486D-AA2A-5238E8944BD9}" type="parTrans" cxnId="{C6214D4A-D215-450F-ABCD-EF6EDC476208}">
      <dgm:prSet/>
      <dgm:spPr/>
      <dgm:t>
        <a:bodyPr/>
        <a:lstStyle/>
        <a:p>
          <a:endParaRPr lang="en-US"/>
        </a:p>
      </dgm:t>
    </dgm:pt>
    <dgm:pt modelId="{02F55CC7-00BE-4598-8551-20EB44C3A4F1}" type="sibTrans" cxnId="{C6214D4A-D215-450F-ABCD-EF6EDC476208}">
      <dgm:prSet phldrT="04"/>
      <dgm:spPr/>
      <dgm:t>
        <a:bodyPr/>
        <a:lstStyle/>
        <a:p>
          <a:r>
            <a:rPr lang="en-US"/>
            <a:t>04</a:t>
          </a:r>
        </a:p>
      </dgm:t>
    </dgm:pt>
    <dgm:pt modelId="{10672121-5204-43AB-9A68-01749E5B799F}" type="pres">
      <dgm:prSet presAssocID="{D1A8C92D-C185-4A80-9893-45C8B4C85D45}" presName="Name0" presStyleCnt="0">
        <dgm:presLayoutVars>
          <dgm:animLvl val="lvl"/>
          <dgm:resizeHandles val="exact"/>
        </dgm:presLayoutVars>
      </dgm:prSet>
      <dgm:spPr/>
    </dgm:pt>
    <dgm:pt modelId="{1ACEED7B-51FB-4CB7-9CAD-2A085582D9C9}" type="pres">
      <dgm:prSet presAssocID="{DC8D841F-CD3B-414F-AD02-4B10F49A6619}" presName="compositeNode" presStyleCnt="0">
        <dgm:presLayoutVars>
          <dgm:bulletEnabled val="1"/>
        </dgm:presLayoutVars>
      </dgm:prSet>
      <dgm:spPr/>
    </dgm:pt>
    <dgm:pt modelId="{6608F451-FCA4-46CD-844A-C5EDFB63F8B8}" type="pres">
      <dgm:prSet presAssocID="{DC8D841F-CD3B-414F-AD02-4B10F49A6619}" presName="bgRect" presStyleLbl="bgAccFollowNode1" presStyleIdx="0" presStyleCnt="4"/>
      <dgm:spPr/>
    </dgm:pt>
    <dgm:pt modelId="{4F8A51FE-7F1F-4C96-A4A5-6F7EC439C2F6}" type="pres">
      <dgm:prSet presAssocID="{F621548C-2684-4E53-AA4E-C6FE278BCB22}" presName="sibTransNodeCircle" presStyleLbl="alignNode1" presStyleIdx="0" presStyleCnt="8">
        <dgm:presLayoutVars>
          <dgm:chMax val="0"/>
          <dgm:bulletEnabled/>
        </dgm:presLayoutVars>
      </dgm:prSet>
      <dgm:spPr/>
    </dgm:pt>
    <dgm:pt modelId="{4D1135D4-F923-483F-B107-8A2C5A724AAF}" type="pres">
      <dgm:prSet presAssocID="{DC8D841F-CD3B-414F-AD02-4B10F49A6619}" presName="bottomLine" presStyleLbl="alignNode1" presStyleIdx="1" presStyleCnt="8">
        <dgm:presLayoutVars/>
      </dgm:prSet>
      <dgm:spPr/>
    </dgm:pt>
    <dgm:pt modelId="{2418D197-7F77-4866-B778-A35241D31F81}" type="pres">
      <dgm:prSet presAssocID="{DC8D841F-CD3B-414F-AD02-4B10F49A6619}" presName="nodeText" presStyleLbl="bgAccFollowNode1" presStyleIdx="0" presStyleCnt="4">
        <dgm:presLayoutVars>
          <dgm:bulletEnabled val="1"/>
        </dgm:presLayoutVars>
      </dgm:prSet>
      <dgm:spPr/>
    </dgm:pt>
    <dgm:pt modelId="{75164A2C-BFF3-4435-89A9-6FBBDAE2CC45}" type="pres">
      <dgm:prSet presAssocID="{F621548C-2684-4E53-AA4E-C6FE278BCB22}" presName="sibTrans" presStyleCnt="0"/>
      <dgm:spPr/>
    </dgm:pt>
    <dgm:pt modelId="{52209EED-D887-401D-9D68-28B0043505B2}" type="pres">
      <dgm:prSet presAssocID="{9F35BE0D-D691-46A5-8902-946135BE562C}" presName="compositeNode" presStyleCnt="0">
        <dgm:presLayoutVars>
          <dgm:bulletEnabled val="1"/>
        </dgm:presLayoutVars>
      </dgm:prSet>
      <dgm:spPr/>
    </dgm:pt>
    <dgm:pt modelId="{163191B0-A6CD-49C2-B031-B7A0C2577591}" type="pres">
      <dgm:prSet presAssocID="{9F35BE0D-D691-46A5-8902-946135BE562C}" presName="bgRect" presStyleLbl="bgAccFollowNode1" presStyleIdx="1" presStyleCnt="4"/>
      <dgm:spPr/>
    </dgm:pt>
    <dgm:pt modelId="{22C9C3B9-B67E-4F9C-962E-F4BF91F9E49A}" type="pres">
      <dgm:prSet presAssocID="{FFD3037F-1BFE-4711-9EB6-775D9EA905BD}" presName="sibTransNodeCircle" presStyleLbl="alignNode1" presStyleIdx="2" presStyleCnt="8">
        <dgm:presLayoutVars>
          <dgm:chMax val="0"/>
          <dgm:bulletEnabled/>
        </dgm:presLayoutVars>
      </dgm:prSet>
      <dgm:spPr/>
    </dgm:pt>
    <dgm:pt modelId="{D749A8DF-FF62-4FE6-9CEC-3E559CE15F4E}" type="pres">
      <dgm:prSet presAssocID="{9F35BE0D-D691-46A5-8902-946135BE562C}" presName="bottomLine" presStyleLbl="alignNode1" presStyleIdx="3" presStyleCnt="8">
        <dgm:presLayoutVars/>
      </dgm:prSet>
      <dgm:spPr/>
    </dgm:pt>
    <dgm:pt modelId="{E4D828E6-953D-40CE-8983-8D1820FFD5F9}" type="pres">
      <dgm:prSet presAssocID="{9F35BE0D-D691-46A5-8902-946135BE562C}" presName="nodeText" presStyleLbl="bgAccFollowNode1" presStyleIdx="1" presStyleCnt="4">
        <dgm:presLayoutVars>
          <dgm:bulletEnabled val="1"/>
        </dgm:presLayoutVars>
      </dgm:prSet>
      <dgm:spPr/>
    </dgm:pt>
    <dgm:pt modelId="{3F9D766D-3CF5-4027-A670-747CBF561827}" type="pres">
      <dgm:prSet presAssocID="{FFD3037F-1BFE-4711-9EB6-775D9EA905BD}" presName="sibTrans" presStyleCnt="0"/>
      <dgm:spPr/>
    </dgm:pt>
    <dgm:pt modelId="{7A8C7B3C-E88D-4800-AD2C-E443A33F4717}" type="pres">
      <dgm:prSet presAssocID="{0B2AE353-E73D-4D16-BF78-BE0709DE0024}" presName="compositeNode" presStyleCnt="0">
        <dgm:presLayoutVars>
          <dgm:bulletEnabled val="1"/>
        </dgm:presLayoutVars>
      </dgm:prSet>
      <dgm:spPr/>
    </dgm:pt>
    <dgm:pt modelId="{005CCA5D-F742-4110-90AD-69020F3AB173}" type="pres">
      <dgm:prSet presAssocID="{0B2AE353-E73D-4D16-BF78-BE0709DE0024}" presName="bgRect" presStyleLbl="bgAccFollowNode1" presStyleIdx="2" presStyleCnt="4"/>
      <dgm:spPr/>
    </dgm:pt>
    <dgm:pt modelId="{60C97578-83B8-4ED0-85E1-F5C55741452A}" type="pres">
      <dgm:prSet presAssocID="{EA387525-4983-432D-BBDE-24383E1BD011}" presName="sibTransNodeCircle" presStyleLbl="alignNode1" presStyleIdx="4" presStyleCnt="8">
        <dgm:presLayoutVars>
          <dgm:chMax val="0"/>
          <dgm:bulletEnabled/>
        </dgm:presLayoutVars>
      </dgm:prSet>
      <dgm:spPr/>
    </dgm:pt>
    <dgm:pt modelId="{3236C7CA-2120-4671-9E08-772E9729C210}" type="pres">
      <dgm:prSet presAssocID="{0B2AE353-E73D-4D16-BF78-BE0709DE0024}" presName="bottomLine" presStyleLbl="alignNode1" presStyleIdx="5" presStyleCnt="8">
        <dgm:presLayoutVars/>
      </dgm:prSet>
      <dgm:spPr/>
    </dgm:pt>
    <dgm:pt modelId="{8841F333-EB4E-432E-9928-A36E7CF7A7ED}" type="pres">
      <dgm:prSet presAssocID="{0B2AE353-E73D-4D16-BF78-BE0709DE0024}" presName="nodeText" presStyleLbl="bgAccFollowNode1" presStyleIdx="2" presStyleCnt="4">
        <dgm:presLayoutVars>
          <dgm:bulletEnabled val="1"/>
        </dgm:presLayoutVars>
      </dgm:prSet>
      <dgm:spPr/>
    </dgm:pt>
    <dgm:pt modelId="{CE8A628E-D2BA-4BF8-B983-56A675A2929A}" type="pres">
      <dgm:prSet presAssocID="{EA387525-4983-432D-BBDE-24383E1BD011}" presName="sibTrans" presStyleCnt="0"/>
      <dgm:spPr/>
    </dgm:pt>
    <dgm:pt modelId="{2AC9E074-A27A-4FCA-AD9F-4B77BAFC2457}" type="pres">
      <dgm:prSet presAssocID="{67829BE3-9CDD-48E3-8189-2B3254C37783}" presName="compositeNode" presStyleCnt="0">
        <dgm:presLayoutVars>
          <dgm:bulletEnabled val="1"/>
        </dgm:presLayoutVars>
      </dgm:prSet>
      <dgm:spPr/>
    </dgm:pt>
    <dgm:pt modelId="{8AF9F54D-A445-4E9D-B3AA-4CD18232D31F}" type="pres">
      <dgm:prSet presAssocID="{67829BE3-9CDD-48E3-8189-2B3254C37783}" presName="bgRect" presStyleLbl="bgAccFollowNode1" presStyleIdx="3" presStyleCnt="4"/>
      <dgm:spPr/>
    </dgm:pt>
    <dgm:pt modelId="{FBE45BB6-CEAD-466D-B3C2-CB1ACB756618}" type="pres">
      <dgm:prSet presAssocID="{02F55CC7-00BE-4598-8551-20EB44C3A4F1}" presName="sibTransNodeCircle" presStyleLbl="alignNode1" presStyleIdx="6" presStyleCnt="8">
        <dgm:presLayoutVars>
          <dgm:chMax val="0"/>
          <dgm:bulletEnabled/>
        </dgm:presLayoutVars>
      </dgm:prSet>
      <dgm:spPr/>
    </dgm:pt>
    <dgm:pt modelId="{826B1094-D4E8-41F4-B513-CDBCAD8E0557}" type="pres">
      <dgm:prSet presAssocID="{67829BE3-9CDD-48E3-8189-2B3254C37783}" presName="bottomLine" presStyleLbl="alignNode1" presStyleIdx="7" presStyleCnt="8">
        <dgm:presLayoutVars/>
      </dgm:prSet>
      <dgm:spPr/>
    </dgm:pt>
    <dgm:pt modelId="{2C9B0C69-889B-46FA-B12A-76718F5A86C7}" type="pres">
      <dgm:prSet presAssocID="{67829BE3-9CDD-48E3-8189-2B3254C37783}" presName="nodeText" presStyleLbl="bgAccFollowNode1" presStyleIdx="3" presStyleCnt="4">
        <dgm:presLayoutVars>
          <dgm:bulletEnabled val="1"/>
        </dgm:presLayoutVars>
      </dgm:prSet>
      <dgm:spPr/>
    </dgm:pt>
  </dgm:ptLst>
  <dgm:cxnLst>
    <dgm:cxn modelId="{EB590D11-99EB-4811-B99A-1683FCA835A5}" type="presOf" srcId="{F621548C-2684-4E53-AA4E-C6FE278BCB22}" destId="{4F8A51FE-7F1F-4C96-A4A5-6F7EC439C2F6}" srcOrd="0" destOrd="0" presId="urn:microsoft.com/office/officeart/2016/7/layout/BasicLinearProcessNumbered"/>
    <dgm:cxn modelId="{45B4FD19-9244-4EBF-86F0-35803C2F1E0C}" type="presOf" srcId="{9F35BE0D-D691-46A5-8902-946135BE562C}" destId="{E4D828E6-953D-40CE-8983-8D1820FFD5F9}" srcOrd="1" destOrd="0" presId="urn:microsoft.com/office/officeart/2016/7/layout/BasicLinearProcessNumbered"/>
    <dgm:cxn modelId="{A77FE01B-C196-4408-882D-3F95257935EE}" srcId="{D1A8C92D-C185-4A80-9893-45C8B4C85D45}" destId="{DC8D841F-CD3B-414F-AD02-4B10F49A6619}" srcOrd="0" destOrd="0" parTransId="{5A4E8F19-40E3-4496-AB94-36975D03ADEC}" sibTransId="{F621548C-2684-4E53-AA4E-C6FE278BCB22}"/>
    <dgm:cxn modelId="{36B8F31D-C23B-4350-953D-CEEE907E41C0}" type="presOf" srcId="{D1A8C92D-C185-4A80-9893-45C8B4C85D45}" destId="{10672121-5204-43AB-9A68-01749E5B799F}" srcOrd="0" destOrd="0" presId="urn:microsoft.com/office/officeart/2016/7/layout/BasicLinearProcessNumbered"/>
    <dgm:cxn modelId="{2F38042D-E1C7-427D-8565-345ABA57498E}" type="presOf" srcId="{0B2AE353-E73D-4D16-BF78-BE0709DE0024}" destId="{005CCA5D-F742-4110-90AD-69020F3AB173}" srcOrd="0" destOrd="0" presId="urn:microsoft.com/office/officeart/2016/7/layout/BasicLinearProcessNumbered"/>
    <dgm:cxn modelId="{92340138-A204-451B-A13F-D5B818BEF804}" type="presOf" srcId="{67829BE3-9CDD-48E3-8189-2B3254C37783}" destId="{8AF9F54D-A445-4E9D-B3AA-4CD18232D31F}" srcOrd="0" destOrd="0" presId="urn:microsoft.com/office/officeart/2016/7/layout/BasicLinearProcessNumbered"/>
    <dgm:cxn modelId="{C6214D4A-D215-450F-ABCD-EF6EDC476208}" srcId="{D1A8C92D-C185-4A80-9893-45C8B4C85D45}" destId="{67829BE3-9CDD-48E3-8189-2B3254C37783}" srcOrd="3" destOrd="0" parTransId="{05DA1718-A2E7-486D-AA2A-5238E8944BD9}" sibTransId="{02F55CC7-00BE-4598-8551-20EB44C3A4F1}"/>
    <dgm:cxn modelId="{8ADE7E50-FEB5-4080-8A16-F259775C53A2}" type="presOf" srcId="{9F35BE0D-D691-46A5-8902-946135BE562C}" destId="{163191B0-A6CD-49C2-B031-B7A0C2577591}" srcOrd="0" destOrd="0" presId="urn:microsoft.com/office/officeart/2016/7/layout/BasicLinearProcessNumbered"/>
    <dgm:cxn modelId="{EDE16D9A-429D-4F59-BD32-BC1ADEDE4ED5}" type="presOf" srcId="{0B2AE353-E73D-4D16-BF78-BE0709DE0024}" destId="{8841F333-EB4E-432E-9928-A36E7CF7A7ED}" srcOrd="1" destOrd="0" presId="urn:microsoft.com/office/officeart/2016/7/layout/BasicLinearProcessNumbered"/>
    <dgm:cxn modelId="{4D3C3CA9-C3CC-4E87-8A00-69673FAA4ABD}" type="presOf" srcId="{FFD3037F-1BFE-4711-9EB6-775D9EA905BD}" destId="{22C9C3B9-B67E-4F9C-962E-F4BF91F9E49A}" srcOrd="0" destOrd="0" presId="urn:microsoft.com/office/officeart/2016/7/layout/BasicLinearProcessNumbered"/>
    <dgm:cxn modelId="{29FA16AD-8913-4801-8C34-6CF0636892E0}" type="presOf" srcId="{DC8D841F-CD3B-414F-AD02-4B10F49A6619}" destId="{6608F451-FCA4-46CD-844A-C5EDFB63F8B8}" srcOrd="0" destOrd="0" presId="urn:microsoft.com/office/officeart/2016/7/layout/BasicLinearProcessNumbered"/>
    <dgm:cxn modelId="{718DAFAE-4A1E-4508-98BA-6BCDA28AAFD5}" type="presOf" srcId="{EA387525-4983-432D-BBDE-24383E1BD011}" destId="{60C97578-83B8-4ED0-85E1-F5C55741452A}" srcOrd="0" destOrd="0" presId="urn:microsoft.com/office/officeart/2016/7/layout/BasicLinearProcessNumbered"/>
    <dgm:cxn modelId="{3709D9C8-F97C-4F3F-81F3-C740718FC160}" type="presOf" srcId="{DC8D841F-CD3B-414F-AD02-4B10F49A6619}" destId="{2418D197-7F77-4866-B778-A35241D31F81}" srcOrd="1" destOrd="0" presId="urn:microsoft.com/office/officeart/2016/7/layout/BasicLinearProcessNumbered"/>
    <dgm:cxn modelId="{5E2F2DCB-3BD4-4CD2-BD58-7FA4CEBB266D}" type="presOf" srcId="{02F55CC7-00BE-4598-8551-20EB44C3A4F1}" destId="{FBE45BB6-CEAD-466D-B3C2-CB1ACB756618}" srcOrd="0" destOrd="0" presId="urn:microsoft.com/office/officeart/2016/7/layout/BasicLinearProcessNumbered"/>
    <dgm:cxn modelId="{6800C1D9-6B2C-4BFD-8B3C-72D7A85E94D7}" srcId="{D1A8C92D-C185-4A80-9893-45C8B4C85D45}" destId="{9F35BE0D-D691-46A5-8902-946135BE562C}" srcOrd="1" destOrd="0" parTransId="{7D323450-A61C-437C-96AF-85A53790F21D}" sibTransId="{FFD3037F-1BFE-4711-9EB6-775D9EA905BD}"/>
    <dgm:cxn modelId="{FD751BE4-FF2B-4BD6-94BE-1E1A4297A1FF}" type="presOf" srcId="{67829BE3-9CDD-48E3-8189-2B3254C37783}" destId="{2C9B0C69-889B-46FA-B12A-76718F5A86C7}" srcOrd="1" destOrd="0" presId="urn:microsoft.com/office/officeart/2016/7/layout/BasicLinearProcessNumbered"/>
    <dgm:cxn modelId="{5579F8F5-1E41-4BE8-B4A3-BCE478CF9174}" srcId="{D1A8C92D-C185-4A80-9893-45C8B4C85D45}" destId="{0B2AE353-E73D-4D16-BF78-BE0709DE0024}" srcOrd="2" destOrd="0" parTransId="{0AF8A7B1-9CF3-43EC-BFEA-504DC082AE34}" sibTransId="{EA387525-4983-432D-BBDE-24383E1BD011}"/>
    <dgm:cxn modelId="{7DC6B72E-C545-426A-A890-3AC0A7286E07}" type="presParOf" srcId="{10672121-5204-43AB-9A68-01749E5B799F}" destId="{1ACEED7B-51FB-4CB7-9CAD-2A085582D9C9}" srcOrd="0" destOrd="0" presId="urn:microsoft.com/office/officeart/2016/7/layout/BasicLinearProcessNumbered"/>
    <dgm:cxn modelId="{0686AFA7-2BB4-46B4-BDC9-4DE48D7A48BD}" type="presParOf" srcId="{1ACEED7B-51FB-4CB7-9CAD-2A085582D9C9}" destId="{6608F451-FCA4-46CD-844A-C5EDFB63F8B8}" srcOrd="0" destOrd="0" presId="urn:microsoft.com/office/officeart/2016/7/layout/BasicLinearProcessNumbered"/>
    <dgm:cxn modelId="{3A2C09DA-AED2-4C93-B6D0-8FF7B557A8EE}" type="presParOf" srcId="{1ACEED7B-51FB-4CB7-9CAD-2A085582D9C9}" destId="{4F8A51FE-7F1F-4C96-A4A5-6F7EC439C2F6}" srcOrd="1" destOrd="0" presId="urn:microsoft.com/office/officeart/2016/7/layout/BasicLinearProcessNumbered"/>
    <dgm:cxn modelId="{00BB52D4-E5E1-4D69-B6C7-976EE5E5CBBA}" type="presParOf" srcId="{1ACEED7B-51FB-4CB7-9CAD-2A085582D9C9}" destId="{4D1135D4-F923-483F-B107-8A2C5A724AAF}" srcOrd="2" destOrd="0" presId="urn:microsoft.com/office/officeart/2016/7/layout/BasicLinearProcessNumbered"/>
    <dgm:cxn modelId="{925FFF68-16BA-4B60-A718-96BE7776E98B}" type="presParOf" srcId="{1ACEED7B-51FB-4CB7-9CAD-2A085582D9C9}" destId="{2418D197-7F77-4866-B778-A35241D31F81}" srcOrd="3" destOrd="0" presId="urn:microsoft.com/office/officeart/2016/7/layout/BasicLinearProcessNumbered"/>
    <dgm:cxn modelId="{BC0C713E-1781-4AD4-9DB1-CEB6D5A8AAFC}" type="presParOf" srcId="{10672121-5204-43AB-9A68-01749E5B799F}" destId="{75164A2C-BFF3-4435-89A9-6FBBDAE2CC45}" srcOrd="1" destOrd="0" presId="urn:microsoft.com/office/officeart/2016/7/layout/BasicLinearProcessNumbered"/>
    <dgm:cxn modelId="{F7F6F18D-A378-4EFA-9038-D3F7FD6E74EC}" type="presParOf" srcId="{10672121-5204-43AB-9A68-01749E5B799F}" destId="{52209EED-D887-401D-9D68-28B0043505B2}" srcOrd="2" destOrd="0" presId="urn:microsoft.com/office/officeart/2016/7/layout/BasicLinearProcessNumbered"/>
    <dgm:cxn modelId="{1CECB95E-2A60-471C-9806-4D28C67AD723}" type="presParOf" srcId="{52209EED-D887-401D-9D68-28B0043505B2}" destId="{163191B0-A6CD-49C2-B031-B7A0C2577591}" srcOrd="0" destOrd="0" presId="urn:microsoft.com/office/officeart/2016/7/layout/BasicLinearProcessNumbered"/>
    <dgm:cxn modelId="{BD8C70CE-C7F1-4080-8DDE-47623A52C57C}" type="presParOf" srcId="{52209EED-D887-401D-9D68-28B0043505B2}" destId="{22C9C3B9-B67E-4F9C-962E-F4BF91F9E49A}" srcOrd="1" destOrd="0" presId="urn:microsoft.com/office/officeart/2016/7/layout/BasicLinearProcessNumbered"/>
    <dgm:cxn modelId="{53A944AD-6661-43D4-9FF6-2556F04EF206}" type="presParOf" srcId="{52209EED-D887-401D-9D68-28B0043505B2}" destId="{D749A8DF-FF62-4FE6-9CEC-3E559CE15F4E}" srcOrd="2" destOrd="0" presId="urn:microsoft.com/office/officeart/2016/7/layout/BasicLinearProcessNumbered"/>
    <dgm:cxn modelId="{9DDCB163-7EA3-46DA-BADA-ECF5881CD096}" type="presParOf" srcId="{52209EED-D887-401D-9D68-28B0043505B2}" destId="{E4D828E6-953D-40CE-8983-8D1820FFD5F9}" srcOrd="3" destOrd="0" presId="urn:microsoft.com/office/officeart/2016/7/layout/BasicLinearProcessNumbered"/>
    <dgm:cxn modelId="{40D596AF-D9D1-4384-A5D5-B6DA9B85CC8E}" type="presParOf" srcId="{10672121-5204-43AB-9A68-01749E5B799F}" destId="{3F9D766D-3CF5-4027-A670-747CBF561827}" srcOrd="3" destOrd="0" presId="urn:microsoft.com/office/officeart/2016/7/layout/BasicLinearProcessNumbered"/>
    <dgm:cxn modelId="{24D07D13-8B34-42BB-BCC1-92BBAA7F443F}" type="presParOf" srcId="{10672121-5204-43AB-9A68-01749E5B799F}" destId="{7A8C7B3C-E88D-4800-AD2C-E443A33F4717}" srcOrd="4" destOrd="0" presId="urn:microsoft.com/office/officeart/2016/7/layout/BasicLinearProcessNumbered"/>
    <dgm:cxn modelId="{13842D8D-735F-4024-87B9-0CA23445C9DC}" type="presParOf" srcId="{7A8C7B3C-E88D-4800-AD2C-E443A33F4717}" destId="{005CCA5D-F742-4110-90AD-69020F3AB173}" srcOrd="0" destOrd="0" presId="urn:microsoft.com/office/officeart/2016/7/layout/BasicLinearProcessNumbered"/>
    <dgm:cxn modelId="{F4192FCD-B835-4732-A3CD-963CF797DBEE}" type="presParOf" srcId="{7A8C7B3C-E88D-4800-AD2C-E443A33F4717}" destId="{60C97578-83B8-4ED0-85E1-F5C55741452A}" srcOrd="1" destOrd="0" presId="urn:microsoft.com/office/officeart/2016/7/layout/BasicLinearProcessNumbered"/>
    <dgm:cxn modelId="{0CCD0E51-270D-4F55-B4BD-0547D42A0517}" type="presParOf" srcId="{7A8C7B3C-E88D-4800-AD2C-E443A33F4717}" destId="{3236C7CA-2120-4671-9E08-772E9729C210}" srcOrd="2" destOrd="0" presId="urn:microsoft.com/office/officeart/2016/7/layout/BasicLinearProcessNumbered"/>
    <dgm:cxn modelId="{E4EB4ADC-0B03-4A05-83D0-C2E08D86436F}" type="presParOf" srcId="{7A8C7B3C-E88D-4800-AD2C-E443A33F4717}" destId="{8841F333-EB4E-432E-9928-A36E7CF7A7ED}" srcOrd="3" destOrd="0" presId="urn:microsoft.com/office/officeart/2016/7/layout/BasicLinearProcessNumbered"/>
    <dgm:cxn modelId="{3FB6053E-3A88-4244-8CA7-E168FC0746B8}" type="presParOf" srcId="{10672121-5204-43AB-9A68-01749E5B799F}" destId="{CE8A628E-D2BA-4BF8-B983-56A675A2929A}" srcOrd="5" destOrd="0" presId="urn:microsoft.com/office/officeart/2016/7/layout/BasicLinearProcessNumbered"/>
    <dgm:cxn modelId="{217909AD-6E9D-456E-AEB6-A1C16B2B56A7}" type="presParOf" srcId="{10672121-5204-43AB-9A68-01749E5B799F}" destId="{2AC9E074-A27A-4FCA-AD9F-4B77BAFC2457}" srcOrd="6" destOrd="0" presId="urn:microsoft.com/office/officeart/2016/7/layout/BasicLinearProcessNumbered"/>
    <dgm:cxn modelId="{8BAE6A58-2A88-49F2-A365-B6AFAC5EC1CC}" type="presParOf" srcId="{2AC9E074-A27A-4FCA-AD9F-4B77BAFC2457}" destId="{8AF9F54D-A445-4E9D-B3AA-4CD18232D31F}" srcOrd="0" destOrd="0" presId="urn:microsoft.com/office/officeart/2016/7/layout/BasicLinearProcessNumbered"/>
    <dgm:cxn modelId="{BA9C3368-4F7F-4191-8104-F556C232BC9B}" type="presParOf" srcId="{2AC9E074-A27A-4FCA-AD9F-4B77BAFC2457}" destId="{FBE45BB6-CEAD-466D-B3C2-CB1ACB756618}" srcOrd="1" destOrd="0" presId="urn:microsoft.com/office/officeart/2016/7/layout/BasicLinearProcessNumbered"/>
    <dgm:cxn modelId="{67550398-3E63-4368-9C16-E662526E4874}" type="presParOf" srcId="{2AC9E074-A27A-4FCA-AD9F-4B77BAFC2457}" destId="{826B1094-D4E8-41F4-B513-CDBCAD8E0557}" srcOrd="2" destOrd="0" presId="urn:microsoft.com/office/officeart/2016/7/layout/BasicLinearProcessNumbered"/>
    <dgm:cxn modelId="{5E87655A-BBAD-44C2-A7B4-6289F2843A03}" type="presParOf" srcId="{2AC9E074-A27A-4FCA-AD9F-4B77BAFC2457}" destId="{2C9B0C69-889B-46FA-B12A-76718F5A86C7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98EB13C7-82DA-4768-9B4F-08C79EFCBDBA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57C974E-9C57-43BD-9206-48D379C1E059}">
      <dgm:prSet/>
      <dgm:spPr/>
      <dgm:t>
        <a:bodyPr/>
        <a:lstStyle/>
        <a:p>
          <a:pPr algn="ctr"/>
          <a:r>
            <a:rPr lang="en-US" b="1"/>
            <a:t>STEP 1 </a:t>
          </a:r>
        </a:p>
        <a:p>
          <a:pPr algn="ctr"/>
          <a:r>
            <a:rPr lang="en-US"/>
            <a:t>Edge Computing Optimization</a:t>
          </a:r>
        </a:p>
      </dgm:t>
    </dgm:pt>
    <dgm:pt modelId="{1DC401A3-4068-4E74-8036-623E621701FA}" type="parTrans" cxnId="{2AB42745-F84D-464B-A04E-7FDAC0132215}">
      <dgm:prSet/>
      <dgm:spPr/>
      <dgm:t>
        <a:bodyPr/>
        <a:lstStyle/>
        <a:p>
          <a:endParaRPr lang="en-US"/>
        </a:p>
      </dgm:t>
    </dgm:pt>
    <dgm:pt modelId="{68E89D2B-3910-456F-A986-DAA5DA35D5A6}" type="sibTrans" cxnId="{2AB42745-F84D-464B-A04E-7FDAC0132215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F080FCFA-1435-4FCF-9490-07D47FDB03B4}">
      <dgm:prSet/>
      <dgm:spPr/>
      <dgm:t>
        <a:bodyPr/>
        <a:lstStyle/>
        <a:p>
          <a:pPr algn="ctr"/>
          <a:r>
            <a:rPr lang="en-US" b="1"/>
            <a:t>STEP 2</a:t>
          </a:r>
        </a:p>
        <a:p>
          <a:pPr algn="ctr"/>
          <a:r>
            <a:rPr lang="en-US" b="1"/>
            <a:t> </a:t>
          </a:r>
          <a:r>
            <a:rPr lang="en-US"/>
            <a:t>Incremental Learning Algorithm</a:t>
          </a:r>
        </a:p>
      </dgm:t>
    </dgm:pt>
    <dgm:pt modelId="{89F5A1D6-8981-4788-A156-B1A02D5615CB}" type="parTrans" cxnId="{DD48D717-D594-4F6E-970A-762D4D3AC5B7}">
      <dgm:prSet/>
      <dgm:spPr/>
      <dgm:t>
        <a:bodyPr/>
        <a:lstStyle/>
        <a:p>
          <a:endParaRPr lang="en-US"/>
        </a:p>
      </dgm:t>
    </dgm:pt>
    <dgm:pt modelId="{2BDDEB50-8CEF-42B9-B388-CA7D90FE8E01}" type="sibTrans" cxnId="{DD48D717-D594-4F6E-970A-762D4D3AC5B7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A1F32677-2F63-4AFB-8FA4-B23908F11F61}">
      <dgm:prSet/>
      <dgm:spPr/>
      <dgm:t>
        <a:bodyPr/>
        <a:lstStyle/>
        <a:p>
          <a:pPr algn="ctr"/>
          <a:r>
            <a:rPr lang="en-US" b="1"/>
            <a:t>STEP 3</a:t>
          </a:r>
        </a:p>
        <a:p>
          <a:pPr algn="ctr"/>
          <a:r>
            <a:rPr lang="en-US"/>
            <a:t>Smart Notification System</a:t>
          </a:r>
        </a:p>
      </dgm:t>
    </dgm:pt>
    <dgm:pt modelId="{83022C15-C727-4F99-B470-D257C66A21B6}" type="parTrans" cxnId="{2E60F824-DCD7-4EA9-97AE-BEEE300CA44C}">
      <dgm:prSet/>
      <dgm:spPr/>
      <dgm:t>
        <a:bodyPr/>
        <a:lstStyle/>
        <a:p>
          <a:endParaRPr lang="en-US"/>
        </a:p>
      </dgm:t>
    </dgm:pt>
    <dgm:pt modelId="{2611584D-E0E0-4A39-A8E5-A73B6969D7DB}" type="sibTrans" cxnId="{2E60F824-DCD7-4EA9-97AE-BEEE300CA44C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85B77921-70AE-465B-889E-D7E498869107}">
      <dgm:prSet/>
      <dgm:spPr/>
      <dgm:t>
        <a:bodyPr/>
        <a:lstStyle/>
        <a:p>
          <a:pPr algn="ctr"/>
          <a:r>
            <a:rPr lang="en-US" b="1"/>
            <a:t>STEP 4 </a:t>
          </a:r>
        </a:p>
        <a:p>
          <a:pPr algn="ctr"/>
          <a:r>
            <a:rPr lang="en-US"/>
            <a:t>Adaptive UI Rendering</a:t>
          </a:r>
        </a:p>
      </dgm:t>
    </dgm:pt>
    <dgm:pt modelId="{E66D948B-5946-4917-B82C-E0ECD36A78F7}" type="parTrans" cxnId="{A3BE7685-22E1-459D-B5ED-A204EAFC9094}">
      <dgm:prSet/>
      <dgm:spPr/>
      <dgm:t>
        <a:bodyPr/>
        <a:lstStyle/>
        <a:p>
          <a:endParaRPr lang="en-US"/>
        </a:p>
      </dgm:t>
    </dgm:pt>
    <dgm:pt modelId="{0E35C718-DD19-4595-85C6-2AB1F102F431}" type="sibTrans" cxnId="{A3BE7685-22E1-459D-B5ED-A204EAFC9094}">
      <dgm:prSet phldrT="4" phldr="0"/>
      <dgm:spPr/>
      <dgm:t>
        <a:bodyPr/>
        <a:lstStyle/>
        <a:p>
          <a:r>
            <a:rPr lang="en-US"/>
            <a:t>4</a:t>
          </a:r>
        </a:p>
      </dgm:t>
    </dgm:pt>
    <dgm:pt modelId="{23651597-F129-4106-AF55-4BABB3FA1095}" type="pres">
      <dgm:prSet presAssocID="{98EB13C7-82DA-4768-9B4F-08C79EFCBDBA}" presName="Name0" presStyleCnt="0">
        <dgm:presLayoutVars>
          <dgm:animLvl val="lvl"/>
          <dgm:resizeHandles val="exact"/>
        </dgm:presLayoutVars>
      </dgm:prSet>
      <dgm:spPr/>
    </dgm:pt>
    <dgm:pt modelId="{69B4ECF2-0750-497D-9A42-823A2AFB5CFD}" type="pres">
      <dgm:prSet presAssocID="{B57C974E-9C57-43BD-9206-48D379C1E059}" presName="compositeNode" presStyleCnt="0">
        <dgm:presLayoutVars>
          <dgm:bulletEnabled val="1"/>
        </dgm:presLayoutVars>
      </dgm:prSet>
      <dgm:spPr/>
    </dgm:pt>
    <dgm:pt modelId="{86C4D642-A721-4640-9924-E3E6B26CF3B5}" type="pres">
      <dgm:prSet presAssocID="{B57C974E-9C57-43BD-9206-48D379C1E059}" presName="bgRect" presStyleLbl="bgAccFollowNode1" presStyleIdx="0" presStyleCnt="4"/>
      <dgm:spPr/>
    </dgm:pt>
    <dgm:pt modelId="{C7C3775E-19EC-4590-A6F8-21B71F109956}" type="pres">
      <dgm:prSet presAssocID="{68E89D2B-3910-456F-A986-DAA5DA35D5A6}" presName="sibTransNodeCircle" presStyleLbl="alignNode1" presStyleIdx="0" presStyleCnt="8">
        <dgm:presLayoutVars>
          <dgm:chMax val="0"/>
          <dgm:bulletEnabled/>
        </dgm:presLayoutVars>
      </dgm:prSet>
      <dgm:spPr/>
    </dgm:pt>
    <dgm:pt modelId="{373DC394-ECE8-4159-A3E4-8DC754FD33DC}" type="pres">
      <dgm:prSet presAssocID="{B57C974E-9C57-43BD-9206-48D379C1E059}" presName="bottomLine" presStyleLbl="alignNode1" presStyleIdx="1" presStyleCnt="8">
        <dgm:presLayoutVars/>
      </dgm:prSet>
      <dgm:spPr/>
    </dgm:pt>
    <dgm:pt modelId="{57A03E3D-DD9D-4256-BB6C-544B5B7B28E8}" type="pres">
      <dgm:prSet presAssocID="{B57C974E-9C57-43BD-9206-48D379C1E059}" presName="nodeText" presStyleLbl="bgAccFollowNode1" presStyleIdx="0" presStyleCnt="4">
        <dgm:presLayoutVars>
          <dgm:bulletEnabled val="1"/>
        </dgm:presLayoutVars>
      </dgm:prSet>
      <dgm:spPr/>
    </dgm:pt>
    <dgm:pt modelId="{190FEC54-A04C-41F8-8DB1-E5E9306CA4F4}" type="pres">
      <dgm:prSet presAssocID="{68E89D2B-3910-456F-A986-DAA5DA35D5A6}" presName="sibTrans" presStyleCnt="0"/>
      <dgm:spPr/>
    </dgm:pt>
    <dgm:pt modelId="{F52B2287-6B3B-43DE-A8CC-D5AEFEC7C65F}" type="pres">
      <dgm:prSet presAssocID="{F080FCFA-1435-4FCF-9490-07D47FDB03B4}" presName="compositeNode" presStyleCnt="0">
        <dgm:presLayoutVars>
          <dgm:bulletEnabled val="1"/>
        </dgm:presLayoutVars>
      </dgm:prSet>
      <dgm:spPr/>
    </dgm:pt>
    <dgm:pt modelId="{5AC324E9-A7CC-4E77-A4B6-A2E4E1AFA4BB}" type="pres">
      <dgm:prSet presAssocID="{F080FCFA-1435-4FCF-9490-07D47FDB03B4}" presName="bgRect" presStyleLbl="bgAccFollowNode1" presStyleIdx="1" presStyleCnt="4"/>
      <dgm:spPr/>
    </dgm:pt>
    <dgm:pt modelId="{B70B299F-A4CC-4466-8800-CB35E1795A16}" type="pres">
      <dgm:prSet presAssocID="{2BDDEB50-8CEF-42B9-B388-CA7D90FE8E01}" presName="sibTransNodeCircle" presStyleLbl="alignNode1" presStyleIdx="2" presStyleCnt="8">
        <dgm:presLayoutVars>
          <dgm:chMax val="0"/>
          <dgm:bulletEnabled/>
        </dgm:presLayoutVars>
      </dgm:prSet>
      <dgm:spPr/>
    </dgm:pt>
    <dgm:pt modelId="{BB86797C-583F-450D-A2FF-D47F7CF4CCA6}" type="pres">
      <dgm:prSet presAssocID="{F080FCFA-1435-4FCF-9490-07D47FDB03B4}" presName="bottomLine" presStyleLbl="alignNode1" presStyleIdx="3" presStyleCnt="8">
        <dgm:presLayoutVars/>
      </dgm:prSet>
      <dgm:spPr/>
    </dgm:pt>
    <dgm:pt modelId="{326FE2A2-523E-4717-9C61-3C2B6B8780EF}" type="pres">
      <dgm:prSet presAssocID="{F080FCFA-1435-4FCF-9490-07D47FDB03B4}" presName="nodeText" presStyleLbl="bgAccFollowNode1" presStyleIdx="1" presStyleCnt="4">
        <dgm:presLayoutVars>
          <dgm:bulletEnabled val="1"/>
        </dgm:presLayoutVars>
      </dgm:prSet>
      <dgm:spPr/>
    </dgm:pt>
    <dgm:pt modelId="{E65D88C4-9D01-4953-8C08-18FBB393340D}" type="pres">
      <dgm:prSet presAssocID="{2BDDEB50-8CEF-42B9-B388-CA7D90FE8E01}" presName="sibTrans" presStyleCnt="0"/>
      <dgm:spPr/>
    </dgm:pt>
    <dgm:pt modelId="{5E5145D7-9CDB-4048-AC49-3FD2745D751B}" type="pres">
      <dgm:prSet presAssocID="{A1F32677-2F63-4AFB-8FA4-B23908F11F61}" presName="compositeNode" presStyleCnt="0">
        <dgm:presLayoutVars>
          <dgm:bulletEnabled val="1"/>
        </dgm:presLayoutVars>
      </dgm:prSet>
      <dgm:spPr/>
    </dgm:pt>
    <dgm:pt modelId="{E3E83171-A5E5-4734-BB12-A12EBAEB35DA}" type="pres">
      <dgm:prSet presAssocID="{A1F32677-2F63-4AFB-8FA4-B23908F11F61}" presName="bgRect" presStyleLbl="bgAccFollowNode1" presStyleIdx="2" presStyleCnt="4"/>
      <dgm:spPr/>
    </dgm:pt>
    <dgm:pt modelId="{8EAE393D-F709-4FAC-93BE-F72943A4818B}" type="pres">
      <dgm:prSet presAssocID="{2611584D-E0E0-4A39-A8E5-A73B6969D7DB}" presName="sibTransNodeCircle" presStyleLbl="alignNode1" presStyleIdx="4" presStyleCnt="8">
        <dgm:presLayoutVars>
          <dgm:chMax val="0"/>
          <dgm:bulletEnabled/>
        </dgm:presLayoutVars>
      </dgm:prSet>
      <dgm:spPr/>
    </dgm:pt>
    <dgm:pt modelId="{98D6AD32-35A7-45C7-AA4B-C2CD98E375CB}" type="pres">
      <dgm:prSet presAssocID="{A1F32677-2F63-4AFB-8FA4-B23908F11F61}" presName="bottomLine" presStyleLbl="alignNode1" presStyleIdx="5" presStyleCnt="8">
        <dgm:presLayoutVars/>
      </dgm:prSet>
      <dgm:spPr/>
    </dgm:pt>
    <dgm:pt modelId="{E217923B-B429-4E18-99CC-D14632036A15}" type="pres">
      <dgm:prSet presAssocID="{A1F32677-2F63-4AFB-8FA4-B23908F11F61}" presName="nodeText" presStyleLbl="bgAccFollowNode1" presStyleIdx="2" presStyleCnt="4">
        <dgm:presLayoutVars>
          <dgm:bulletEnabled val="1"/>
        </dgm:presLayoutVars>
      </dgm:prSet>
      <dgm:spPr/>
    </dgm:pt>
    <dgm:pt modelId="{F677282F-2BA9-4B6A-BFFB-08E3DFF75DE5}" type="pres">
      <dgm:prSet presAssocID="{2611584D-E0E0-4A39-A8E5-A73B6969D7DB}" presName="sibTrans" presStyleCnt="0"/>
      <dgm:spPr/>
    </dgm:pt>
    <dgm:pt modelId="{CD28D66E-63AF-4E9D-9215-7822251273EC}" type="pres">
      <dgm:prSet presAssocID="{85B77921-70AE-465B-889E-D7E498869107}" presName="compositeNode" presStyleCnt="0">
        <dgm:presLayoutVars>
          <dgm:bulletEnabled val="1"/>
        </dgm:presLayoutVars>
      </dgm:prSet>
      <dgm:spPr/>
    </dgm:pt>
    <dgm:pt modelId="{51945E92-3EBF-4F1F-A300-1E47BA6B1102}" type="pres">
      <dgm:prSet presAssocID="{85B77921-70AE-465B-889E-D7E498869107}" presName="bgRect" presStyleLbl="bgAccFollowNode1" presStyleIdx="3" presStyleCnt="4"/>
      <dgm:spPr/>
    </dgm:pt>
    <dgm:pt modelId="{56C0D81C-7FA4-49F6-9CB9-36A5C7B58E79}" type="pres">
      <dgm:prSet presAssocID="{0E35C718-DD19-4595-85C6-2AB1F102F431}" presName="sibTransNodeCircle" presStyleLbl="alignNode1" presStyleIdx="6" presStyleCnt="8">
        <dgm:presLayoutVars>
          <dgm:chMax val="0"/>
          <dgm:bulletEnabled/>
        </dgm:presLayoutVars>
      </dgm:prSet>
      <dgm:spPr/>
    </dgm:pt>
    <dgm:pt modelId="{1E04879A-99DA-4723-9BBB-F3C619C6E425}" type="pres">
      <dgm:prSet presAssocID="{85B77921-70AE-465B-889E-D7E498869107}" presName="bottomLine" presStyleLbl="alignNode1" presStyleIdx="7" presStyleCnt="8">
        <dgm:presLayoutVars/>
      </dgm:prSet>
      <dgm:spPr/>
    </dgm:pt>
    <dgm:pt modelId="{01C36D82-9365-46CC-A0A4-A5A6A7700EDD}" type="pres">
      <dgm:prSet presAssocID="{85B77921-70AE-465B-889E-D7E498869107}" presName="nodeText" presStyleLbl="bgAccFollowNode1" presStyleIdx="3" presStyleCnt="4">
        <dgm:presLayoutVars>
          <dgm:bulletEnabled val="1"/>
        </dgm:presLayoutVars>
      </dgm:prSet>
      <dgm:spPr/>
    </dgm:pt>
  </dgm:ptLst>
  <dgm:cxnLst>
    <dgm:cxn modelId="{1A2CE30D-CD97-47EB-8DE8-21813436DEF5}" type="presOf" srcId="{68E89D2B-3910-456F-A986-DAA5DA35D5A6}" destId="{C7C3775E-19EC-4590-A6F8-21B71F109956}" srcOrd="0" destOrd="0" presId="urn:microsoft.com/office/officeart/2016/7/layout/BasicLinearProcessNumbered"/>
    <dgm:cxn modelId="{CFEA9810-36DD-4DEB-A16C-58A8D0BEB7BD}" type="presOf" srcId="{85B77921-70AE-465B-889E-D7E498869107}" destId="{51945E92-3EBF-4F1F-A300-1E47BA6B1102}" srcOrd="0" destOrd="0" presId="urn:microsoft.com/office/officeart/2016/7/layout/BasicLinearProcessNumbered"/>
    <dgm:cxn modelId="{DD48D717-D594-4F6E-970A-762D4D3AC5B7}" srcId="{98EB13C7-82DA-4768-9B4F-08C79EFCBDBA}" destId="{F080FCFA-1435-4FCF-9490-07D47FDB03B4}" srcOrd="1" destOrd="0" parTransId="{89F5A1D6-8981-4788-A156-B1A02D5615CB}" sibTransId="{2BDDEB50-8CEF-42B9-B388-CA7D90FE8E01}"/>
    <dgm:cxn modelId="{2E60F824-DCD7-4EA9-97AE-BEEE300CA44C}" srcId="{98EB13C7-82DA-4768-9B4F-08C79EFCBDBA}" destId="{A1F32677-2F63-4AFB-8FA4-B23908F11F61}" srcOrd="2" destOrd="0" parTransId="{83022C15-C727-4F99-B470-D257C66A21B6}" sibTransId="{2611584D-E0E0-4A39-A8E5-A73B6969D7DB}"/>
    <dgm:cxn modelId="{4EBB352D-E3FB-4F76-BF68-1DE30A87AA65}" type="presOf" srcId="{2BDDEB50-8CEF-42B9-B388-CA7D90FE8E01}" destId="{B70B299F-A4CC-4466-8800-CB35E1795A16}" srcOrd="0" destOrd="0" presId="urn:microsoft.com/office/officeart/2016/7/layout/BasicLinearProcessNumbered"/>
    <dgm:cxn modelId="{2F7BB83A-091C-4E8F-A8CA-DB6BAC4DBCEE}" type="presOf" srcId="{B57C974E-9C57-43BD-9206-48D379C1E059}" destId="{86C4D642-A721-4640-9924-E3E6B26CF3B5}" srcOrd="0" destOrd="0" presId="urn:microsoft.com/office/officeart/2016/7/layout/BasicLinearProcessNumbered"/>
    <dgm:cxn modelId="{2AB42745-F84D-464B-A04E-7FDAC0132215}" srcId="{98EB13C7-82DA-4768-9B4F-08C79EFCBDBA}" destId="{B57C974E-9C57-43BD-9206-48D379C1E059}" srcOrd="0" destOrd="0" parTransId="{1DC401A3-4068-4E74-8036-623E621701FA}" sibTransId="{68E89D2B-3910-456F-A986-DAA5DA35D5A6}"/>
    <dgm:cxn modelId="{A3BE7685-22E1-459D-B5ED-A204EAFC9094}" srcId="{98EB13C7-82DA-4768-9B4F-08C79EFCBDBA}" destId="{85B77921-70AE-465B-889E-D7E498869107}" srcOrd="3" destOrd="0" parTransId="{E66D948B-5946-4917-B82C-E0ECD36A78F7}" sibTransId="{0E35C718-DD19-4595-85C6-2AB1F102F431}"/>
    <dgm:cxn modelId="{9E23929E-DDED-4BB0-A4E9-D57B04D8AF91}" type="presOf" srcId="{A1F32677-2F63-4AFB-8FA4-B23908F11F61}" destId="{E3E83171-A5E5-4734-BB12-A12EBAEB35DA}" srcOrd="0" destOrd="0" presId="urn:microsoft.com/office/officeart/2016/7/layout/BasicLinearProcessNumbered"/>
    <dgm:cxn modelId="{ACD7E09F-8E4F-4FE3-9EC8-03D8E7E0020A}" type="presOf" srcId="{F080FCFA-1435-4FCF-9490-07D47FDB03B4}" destId="{326FE2A2-523E-4717-9C61-3C2B6B8780EF}" srcOrd="1" destOrd="0" presId="urn:microsoft.com/office/officeart/2016/7/layout/BasicLinearProcessNumbered"/>
    <dgm:cxn modelId="{467971A7-8600-4BA6-B7E4-07DAE55F096C}" type="presOf" srcId="{0E35C718-DD19-4595-85C6-2AB1F102F431}" destId="{56C0D81C-7FA4-49F6-9CB9-36A5C7B58E79}" srcOrd="0" destOrd="0" presId="urn:microsoft.com/office/officeart/2016/7/layout/BasicLinearProcessNumbered"/>
    <dgm:cxn modelId="{52EEC0BB-40D4-48F3-8CE9-3C24A7AEA050}" type="presOf" srcId="{A1F32677-2F63-4AFB-8FA4-B23908F11F61}" destId="{E217923B-B429-4E18-99CC-D14632036A15}" srcOrd="1" destOrd="0" presId="urn:microsoft.com/office/officeart/2016/7/layout/BasicLinearProcessNumbered"/>
    <dgm:cxn modelId="{0C3170CE-2BF8-4205-9606-280B7E8BF99C}" type="presOf" srcId="{F080FCFA-1435-4FCF-9490-07D47FDB03B4}" destId="{5AC324E9-A7CC-4E77-A4B6-A2E4E1AFA4BB}" srcOrd="0" destOrd="0" presId="urn:microsoft.com/office/officeart/2016/7/layout/BasicLinearProcessNumbered"/>
    <dgm:cxn modelId="{C16C25CF-7402-4696-91DF-E3BF4FCAD11E}" type="presOf" srcId="{2611584D-E0E0-4A39-A8E5-A73B6969D7DB}" destId="{8EAE393D-F709-4FAC-93BE-F72943A4818B}" srcOrd="0" destOrd="0" presId="urn:microsoft.com/office/officeart/2016/7/layout/BasicLinearProcessNumbered"/>
    <dgm:cxn modelId="{3FFDB9D6-5535-4A65-A033-9AC05394FE6A}" type="presOf" srcId="{85B77921-70AE-465B-889E-D7E498869107}" destId="{01C36D82-9365-46CC-A0A4-A5A6A7700EDD}" srcOrd="1" destOrd="0" presId="urn:microsoft.com/office/officeart/2016/7/layout/BasicLinearProcessNumbered"/>
    <dgm:cxn modelId="{F203A0E5-9EC9-4B8A-8709-4DC82ADB5C58}" type="presOf" srcId="{98EB13C7-82DA-4768-9B4F-08C79EFCBDBA}" destId="{23651597-F129-4106-AF55-4BABB3FA1095}" srcOrd="0" destOrd="0" presId="urn:microsoft.com/office/officeart/2016/7/layout/BasicLinearProcessNumbered"/>
    <dgm:cxn modelId="{70B566FC-D317-4DD7-A8BA-B8301BE8D229}" type="presOf" srcId="{B57C974E-9C57-43BD-9206-48D379C1E059}" destId="{57A03E3D-DD9D-4256-BB6C-544B5B7B28E8}" srcOrd="1" destOrd="0" presId="urn:microsoft.com/office/officeart/2016/7/layout/BasicLinearProcessNumbered"/>
    <dgm:cxn modelId="{CCF7F2CF-2526-4C7B-A24A-517C3671F4A1}" type="presParOf" srcId="{23651597-F129-4106-AF55-4BABB3FA1095}" destId="{69B4ECF2-0750-497D-9A42-823A2AFB5CFD}" srcOrd="0" destOrd="0" presId="urn:microsoft.com/office/officeart/2016/7/layout/BasicLinearProcessNumbered"/>
    <dgm:cxn modelId="{376CF958-EFB4-470B-8D63-41482093EB2F}" type="presParOf" srcId="{69B4ECF2-0750-497D-9A42-823A2AFB5CFD}" destId="{86C4D642-A721-4640-9924-E3E6B26CF3B5}" srcOrd="0" destOrd="0" presId="urn:microsoft.com/office/officeart/2016/7/layout/BasicLinearProcessNumbered"/>
    <dgm:cxn modelId="{51ED3A5C-87CC-4F9D-8F1D-3E34E46CC75F}" type="presParOf" srcId="{69B4ECF2-0750-497D-9A42-823A2AFB5CFD}" destId="{C7C3775E-19EC-4590-A6F8-21B71F109956}" srcOrd="1" destOrd="0" presId="urn:microsoft.com/office/officeart/2016/7/layout/BasicLinearProcessNumbered"/>
    <dgm:cxn modelId="{AB2F08F6-2A6F-4FC1-843D-8091F7170EB1}" type="presParOf" srcId="{69B4ECF2-0750-497D-9A42-823A2AFB5CFD}" destId="{373DC394-ECE8-4159-A3E4-8DC754FD33DC}" srcOrd="2" destOrd="0" presId="urn:microsoft.com/office/officeart/2016/7/layout/BasicLinearProcessNumbered"/>
    <dgm:cxn modelId="{27A2C3D0-5051-4394-88AC-1EB8949C76A8}" type="presParOf" srcId="{69B4ECF2-0750-497D-9A42-823A2AFB5CFD}" destId="{57A03E3D-DD9D-4256-BB6C-544B5B7B28E8}" srcOrd="3" destOrd="0" presId="urn:microsoft.com/office/officeart/2016/7/layout/BasicLinearProcessNumbered"/>
    <dgm:cxn modelId="{093C6C04-49B0-42FF-A229-A7086448CED0}" type="presParOf" srcId="{23651597-F129-4106-AF55-4BABB3FA1095}" destId="{190FEC54-A04C-41F8-8DB1-E5E9306CA4F4}" srcOrd="1" destOrd="0" presId="urn:microsoft.com/office/officeart/2016/7/layout/BasicLinearProcessNumbered"/>
    <dgm:cxn modelId="{81F56CE2-76F7-4036-AC82-99754F7841B8}" type="presParOf" srcId="{23651597-F129-4106-AF55-4BABB3FA1095}" destId="{F52B2287-6B3B-43DE-A8CC-D5AEFEC7C65F}" srcOrd="2" destOrd="0" presId="urn:microsoft.com/office/officeart/2016/7/layout/BasicLinearProcessNumbered"/>
    <dgm:cxn modelId="{062534B7-04C3-4BA8-8B4D-7E0AF4F17ACF}" type="presParOf" srcId="{F52B2287-6B3B-43DE-A8CC-D5AEFEC7C65F}" destId="{5AC324E9-A7CC-4E77-A4B6-A2E4E1AFA4BB}" srcOrd="0" destOrd="0" presId="urn:microsoft.com/office/officeart/2016/7/layout/BasicLinearProcessNumbered"/>
    <dgm:cxn modelId="{8515D713-4AE1-4D9B-9920-51EEFC9F99B4}" type="presParOf" srcId="{F52B2287-6B3B-43DE-A8CC-D5AEFEC7C65F}" destId="{B70B299F-A4CC-4466-8800-CB35E1795A16}" srcOrd="1" destOrd="0" presId="urn:microsoft.com/office/officeart/2016/7/layout/BasicLinearProcessNumbered"/>
    <dgm:cxn modelId="{2212E8B5-227A-485C-8442-F0314228D615}" type="presParOf" srcId="{F52B2287-6B3B-43DE-A8CC-D5AEFEC7C65F}" destId="{BB86797C-583F-450D-A2FF-D47F7CF4CCA6}" srcOrd="2" destOrd="0" presId="urn:microsoft.com/office/officeart/2016/7/layout/BasicLinearProcessNumbered"/>
    <dgm:cxn modelId="{7F9BCCDE-C16F-4DE7-858F-07349EC3FFAC}" type="presParOf" srcId="{F52B2287-6B3B-43DE-A8CC-D5AEFEC7C65F}" destId="{326FE2A2-523E-4717-9C61-3C2B6B8780EF}" srcOrd="3" destOrd="0" presId="urn:microsoft.com/office/officeart/2016/7/layout/BasicLinearProcessNumbered"/>
    <dgm:cxn modelId="{FA8717DB-6868-4E05-ADB2-6A6C49AF79E8}" type="presParOf" srcId="{23651597-F129-4106-AF55-4BABB3FA1095}" destId="{E65D88C4-9D01-4953-8C08-18FBB393340D}" srcOrd="3" destOrd="0" presId="urn:microsoft.com/office/officeart/2016/7/layout/BasicLinearProcessNumbered"/>
    <dgm:cxn modelId="{5897F100-B65F-4A2F-8B06-F08AE2C7F88A}" type="presParOf" srcId="{23651597-F129-4106-AF55-4BABB3FA1095}" destId="{5E5145D7-9CDB-4048-AC49-3FD2745D751B}" srcOrd="4" destOrd="0" presId="urn:microsoft.com/office/officeart/2016/7/layout/BasicLinearProcessNumbered"/>
    <dgm:cxn modelId="{7D822AB2-5ADE-4FD5-991B-741ADA404776}" type="presParOf" srcId="{5E5145D7-9CDB-4048-AC49-3FD2745D751B}" destId="{E3E83171-A5E5-4734-BB12-A12EBAEB35DA}" srcOrd="0" destOrd="0" presId="urn:microsoft.com/office/officeart/2016/7/layout/BasicLinearProcessNumbered"/>
    <dgm:cxn modelId="{C11D2B5E-4C5F-404B-8CF7-0B822E62F204}" type="presParOf" srcId="{5E5145D7-9CDB-4048-AC49-3FD2745D751B}" destId="{8EAE393D-F709-4FAC-93BE-F72943A4818B}" srcOrd="1" destOrd="0" presId="urn:microsoft.com/office/officeart/2016/7/layout/BasicLinearProcessNumbered"/>
    <dgm:cxn modelId="{410D4F35-1813-4154-A65E-C4A73FA7D0FA}" type="presParOf" srcId="{5E5145D7-9CDB-4048-AC49-3FD2745D751B}" destId="{98D6AD32-35A7-45C7-AA4B-C2CD98E375CB}" srcOrd="2" destOrd="0" presId="urn:microsoft.com/office/officeart/2016/7/layout/BasicLinearProcessNumbered"/>
    <dgm:cxn modelId="{F613F3CF-DC95-4C57-8536-25B4582106FA}" type="presParOf" srcId="{5E5145D7-9CDB-4048-AC49-3FD2745D751B}" destId="{E217923B-B429-4E18-99CC-D14632036A15}" srcOrd="3" destOrd="0" presId="urn:microsoft.com/office/officeart/2016/7/layout/BasicLinearProcessNumbered"/>
    <dgm:cxn modelId="{FA9A0A74-ABA3-436F-B4AD-BE04F0E7C53E}" type="presParOf" srcId="{23651597-F129-4106-AF55-4BABB3FA1095}" destId="{F677282F-2BA9-4B6A-BFFB-08E3DFF75DE5}" srcOrd="5" destOrd="0" presId="urn:microsoft.com/office/officeart/2016/7/layout/BasicLinearProcessNumbered"/>
    <dgm:cxn modelId="{D4F2CE25-6CC1-42A7-9CD8-880B75AF7C39}" type="presParOf" srcId="{23651597-F129-4106-AF55-4BABB3FA1095}" destId="{CD28D66E-63AF-4E9D-9215-7822251273EC}" srcOrd="6" destOrd="0" presId="urn:microsoft.com/office/officeart/2016/7/layout/BasicLinearProcessNumbered"/>
    <dgm:cxn modelId="{A8BCDFF0-6BF6-4071-98FA-C88012D04B35}" type="presParOf" srcId="{CD28D66E-63AF-4E9D-9215-7822251273EC}" destId="{51945E92-3EBF-4F1F-A300-1E47BA6B1102}" srcOrd="0" destOrd="0" presId="urn:microsoft.com/office/officeart/2016/7/layout/BasicLinearProcessNumbered"/>
    <dgm:cxn modelId="{A7ACDE94-6687-4F54-B44B-D30C2D47FE64}" type="presParOf" srcId="{CD28D66E-63AF-4E9D-9215-7822251273EC}" destId="{56C0D81C-7FA4-49F6-9CB9-36A5C7B58E79}" srcOrd="1" destOrd="0" presId="urn:microsoft.com/office/officeart/2016/7/layout/BasicLinearProcessNumbered"/>
    <dgm:cxn modelId="{9C4379B8-C412-4579-8A4C-AA23C950B779}" type="presParOf" srcId="{CD28D66E-63AF-4E9D-9215-7822251273EC}" destId="{1E04879A-99DA-4723-9BBB-F3C619C6E425}" srcOrd="2" destOrd="0" presId="urn:microsoft.com/office/officeart/2016/7/layout/BasicLinearProcessNumbered"/>
    <dgm:cxn modelId="{D44DAFAD-E52E-4CA5-BF5F-172C441A2710}" type="presParOf" srcId="{CD28D66E-63AF-4E9D-9215-7822251273EC}" destId="{01C36D82-9365-46CC-A0A4-A5A6A7700EDD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3E91D2A6-A170-4997-8E0D-77F5F10AA74C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BBB7F0D-A1B6-412E-ACAD-13C936CAF5BB}">
      <dgm:prSet/>
      <dgm:spPr/>
      <dgm:t>
        <a:bodyPr/>
        <a:lstStyle/>
        <a:p>
          <a:pPr>
            <a:defRPr b="1"/>
          </a:pPr>
          <a:endParaRPr lang="en-US" b="1"/>
        </a:p>
        <a:p>
          <a:pPr>
            <a:defRPr b="1"/>
          </a:pPr>
          <a:r>
            <a:rPr lang="en-US" b="1">
              <a:solidFill>
                <a:schemeClr val="bg1"/>
              </a:solidFill>
            </a:rPr>
            <a:t>Sub Objective:</a:t>
          </a:r>
        </a:p>
        <a:p>
          <a:pPr>
            <a:defRPr b="1"/>
          </a:pPr>
          <a:endParaRPr lang="en-US"/>
        </a:p>
      </dgm:t>
    </dgm:pt>
    <dgm:pt modelId="{BE324D80-C086-4818-B4E9-305AF88C4DEC}" type="parTrans" cxnId="{25D80DA4-4CC4-457E-B1CC-D9E8B48BF086}">
      <dgm:prSet/>
      <dgm:spPr/>
      <dgm:t>
        <a:bodyPr/>
        <a:lstStyle/>
        <a:p>
          <a:endParaRPr lang="en-US"/>
        </a:p>
      </dgm:t>
    </dgm:pt>
    <dgm:pt modelId="{939496B1-BB80-4336-86F8-85A60F0706D8}" type="sibTrans" cxnId="{25D80DA4-4CC4-457E-B1CC-D9E8B48BF086}">
      <dgm:prSet/>
      <dgm:spPr/>
      <dgm:t>
        <a:bodyPr/>
        <a:lstStyle/>
        <a:p>
          <a:endParaRPr lang="en-US"/>
        </a:p>
      </dgm:t>
    </dgm:pt>
    <dgm:pt modelId="{DCEEC677-C7EF-4CF3-8AAD-809D1B4AE047}">
      <dgm:prSet/>
      <dgm:spPr/>
      <dgm:t>
        <a:bodyPr/>
        <a:lstStyle/>
        <a:p>
          <a:r>
            <a:rPr lang="en-US" b="0"/>
            <a:t>Identify teacher improvement areas through performance and feedback analysis using AI</a:t>
          </a:r>
        </a:p>
      </dgm:t>
    </dgm:pt>
    <dgm:pt modelId="{75ADB035-5717-422C-AD6C-589F705DA28A}" type="parTrans" cxnId="{61F07D7B-C75E-4DCB-A3CC-F8285927B079}">
      <dgm:prSet/>
      <dgm:spPr/>
      <dgm:t>
        <a:bodyPr/>
        <a:lstStyle/>
        <a:p>
          <a:endParaRPr lang="en-US"/>
        </a:p>
      </dgm:t>
    </dgm:pt>
    <dgm:pt modelId="{1D913E40-2896-43EA-AAE5-D1997E208CF0}" type="sibTrans" cxnId="{61F07D7B-C75E-4DCB-A3CC-F8285927B079}">
      <dgm:prSet/>
      <dgm:spPr/>
      <dgm:t>
        <a:bodyPr/>
        <a:lstStyle/>
        <a:p>
          <a:endParaRPr lang="en-US"/>
        </a:p>
      </dgm:t>
    </dgm:pt>
    <dgm:pt modelId="{739125C3-6930-49B2-85DB-705B9D3076E7}">
      <dgm:prSet/>
      <dgm:spPr/>
      <dgm:t>
        <a:bodyPr/>
        <a:lstStyle/>
        <a:p>
          <a:pPr>
            <a:defRPr b="1"/>
          </a:pPr>
          <a:r>
            <a:rPr lang="en-US" b="1"/>
            <a:t>Key Tasks:</a:t>
          </a:r>
          <a:endParaRPr lang="en-US"/>
        </a:p>
      </dgm:t>
    </dgm:pt>
    <dgm:pt modelId="{C26AFC8C-45FC-40E1-936A-9221DE226BDD}" type="parTrans" cxnId="{A79B48BB-315B-43FA-BB56-2A4DFD62DB8A}">
      <dgm:prSet/>
      <dgm:spPr/>
      <dgm:t>
        <a:bodyPr/>
        <a:lstStyle/>
        <a:p>
          <a:endParaRPr lang="en-US"/>
        </a:p>
      </dgm:t>
    </dgm:pt>
    <dgm:pt modelId="{50F29A6C-6F1F-43C2-9CC1-4AB59B4BF162}" type="sibTrans" cxnId="{A79B48BB-315B-43FA-BB56-2A4DFD62DB8A}">
      <dgm:prSet/>
      <dgm:spPr/>
      <dgm:t>
        <a:bodyPr/>
        <a:lstStyle/>
        <a:p>
          <a:endParaRPr lang="en-US"/>
        </a:p>
      </dgm:t>
    </dgm:pt>
    <dgm:pt modelId="{502877C8-F6B4-4442-89BF-8C77C0B5A9ED}">
      <dgm:prSet/>
      <dgm:spPr/>
      <dgm:t>
        <a:bodyPr/>
        <a:lstStyle/>
        <a:p>
          <a:r>
            <a:rPr lang="en-US"/>
            <a:t>Analyze Student-Provided Feedback on Teachers</a:t>
          </a:r>
        </a:p>
      </dgm:t>
    </dgm:pt>
    <dgm:pt modelId="{C55F3049-EBC3-4DD7-A3D1-410D8B9C0790}" type="parTrans" cxnId="{5BD703FF-D1EE-4CAD-B449-AFF75A0C7678}">
      <dgm:prSet/>
      <dgm:spPr/>
      <dgm:t>
        <a:bodyPr/>
        <a:lstStyle/>
        <a:p>
          <a:endParaRPr lang="en-US"/>
        </a:p>
      </dgm:t>
    </dgm:pt>
    <dgm:pt modelId="{DA3FC163-87B3-4E62-8E0F-958E54A034EA}" type="sibTrans" cxnId="{5BD703FF-D1EE-4CAD-B449-AFF75A0C7678}">
      <dgm:prSet/>
      <dgm:spPr/>
      <dgm:t>
        <a:bodyPr/>
        <a:lstStyle/>
        <a:p>
          <a:endParaRPr lang="en-US"/>
        </a:p>
      </dgm:t>
    </dgm:pt>
    <dgm:pt modelId="{F3E597E8-E2BD-4896-B56F-872CCB912FF6}">
      <dgm:prSet/>
      <dgm:spPr/>
      <dgm:t>
        <a:bodyPr/>
        <a:lstStyle/>
        <a:p>
          <a:r>
            <a:rPr lang="en-US"/>
            <a:t>Evaluate Paper Design Using Bloom's Taxonomy</a:t>
          </a:r>
        </a:p>
      </dgm:t>
    </dgm:pt>
    <dgm:pt modelId="{D7D98141-52F4-49DD-A91A-CFAA4FB7DD46}" type="parTrans" cxnId="{E16C4BBB-44E9-4362-A30B-0A3DE1484AC5}">
      <dgm:prSet/>
      <dgm:spPr/>
      <dgm:t>
        <a:bodyPr/>
        <a:lstStyle/>
        <a:p>
          <a:endParaRPr lang="en-US"/>
        </a:p>
      </dgm:t>
    </dgm:pt>
    <dgm:pt modelId="{23A7E657-7F87-4417-865C-BB4EE27623CC}" type="sibTrans" cxnId="{E16C4BBB-44E9-4362-A30B-0A3DE1484AC5}">
      <dgm:prSet/>
      <dgm:spPr/>
      <dgm:t>
        <a:bodyPr/>
        <a:lstStyle/>
        <a:p>
          <a:endParaRPr lang="en-US"/>
        </a:p>
      </dgm:t>
    </dgm:pt>
    <dgm:pt modelId="{597411B8-F6B6-43A7-823F-D4C071A31AD9}">
      <dgm:prSet/>
      <dgm:spPr/>
      <dgm:t>
        <a:bodyPr/>
        <a:lstStyle/>
        <a:p>
          <a:r>
            <a:rPr lang="en-US"/>
            <a:t>Detect Response Patterns</a:t>
          </a:r>
        </a:p>
      </dgm:t>
    </dgm:pt>
    <dgm:pt modelId="{DE5FDA48-3C2A-4ABE-87C0-5E2E2ECEA091}" type="parTrans" cxnId="{ED0E98B1-926E-49D9-8E15-32978A714BEE}">
      <dgm:prSet/>
      <dgm:spPr/>
      <dgm:t>
        <a:bodyPr/>
        <a:lstStyle/>
        <a:p>
          <a:endParaRPr lang="en-US"/>
        </a:p>
      </dgm:t>
    </dgm:pt>
    <dgm:pt modelId="{2FCB5A90-BAF9-4E09-9BE5-98115BA302AD}" type="sibTrans" cxnId="{ED0E98B1-926E-49D9-8E15-32978A714BEE}">
      <dgm:prSet/>
      <dgm:spPr/>
      <dgm:t>
        <a:bodyPr/>
        <a:lstStyle/>
        <a:p>
          <a:endParaRPr lang="en-US"/>
        </a:p>
      </dgm:t>
    </dgm:pt>
    <dgm:pt modelId="{02A2718A-5463-4188-A3CA-366A42CBF8D7}">
      <dgm:prSet/>
      <dgm:spPr/>
      <dgm:t>
        <a:bodyPr/>
        <a:lstStyle/>
        <a:p>
          <a:r>
            <a:rPr lang="en-US"/>
            <a:t>Generate Feedback for Teachers via NLP Models</a:t>
          </a:r>
        </a:p>
      </dgm:t>
    </dgm:pt>
    <dgm:pt modelId="{7C916F55-2F14-4320-8660-D06A0F13AE66}" type="parTrans" cxnId="{D1E5AF02-9621-41C6-9C96-31C3FF0D12C4}">
      <dgm:prSet/>
      <dgm:spPr/>
      <dgm:t>
        <a:bodyPr/>
        <a:lstStyle/>
        <a:p>
          <a:endParaRPr lang="en-US"/>
        </a:p>
      </dgm:t>
    </dgm:pt>
    <dgm:pt modelId="{0EA18299-A581-4395-832D-EC57FBC4522A}" type="sibTrans" cxnId="{D1E5AF02-9621-41C6-9C96-31C3FF0D12C4}">
      <dgm:prSet/>
      <dgm:spPr/>
      <dgm:t>
        <a:bodyPr/>
        <a:lstStyle/>
        <a:p>
          <a:endParaRPr lang="en-US"/>
        </a:p>
      </dgm:t>
    </dgm:pt>
    <dgm:pt modelId="{63865E26-F8F8-4E32-A0DB-80EC9BB8FAA3}">
      <dgm:prSet/>
      <dgm:spPr/>
      <dgm:t>
        <a:bodyPr/>
        <a:lstStyle/>
        <a:p>
          <a:pPr>
            <a:defRPr b="1"/>
          </a:pPr>
          <a:r>
            <a:rPr lang="en-US" b="1"/>
            <a:t>Novelty:</a:t>
          </a:r>
          <a:endParaRPr lang="en-US"/>
        </a:p>
      </dgm:t>
    </dgm:pt>
    <dgm:pt modelId="{8E65CB2E-C58A-48D2-AB7B-047109290FEC}" type="parTrans" cxnId="{AF7695A5-8E1C-465A-A78D-967BB50CC58D}">
      <dgm:prSet/>
      <dgm:spPr/>
      <dgm:t>
        <a:bodyPr/>
        <a:lstStyle/>
        <a:p>
          <a:endParaRPr lang="en-US"/>
        </a:p>
      </dgm:t>
    </dgm:pt>
    <dgm:pt modelId="{04991C7D-4FEE-4CE2-94C3-433007E94189}" type="sibTrans" cxnId="{AF7695A5-8E1C-465A-A78D-967BB50CC58D}">
      <dgm:prSet/>
      <dgm:spPr/>
      <dgm:t>
        <a:bodyPr/>
        <a:lstStyle/>
        <a:p>
          <a:endParaRPr lang="en-US"/>
        </a:p>
      </dgm:t>
    </dgm:pt>
    <dgm:pt modelId="{B0B5DE85-0C19-424E-A974-CBC61B70C8BE}">
      <dgm:prSet/>
      <dgm:spPr/>
      <dgm:t>
        <a:bodyPr/>
        <a:lstStyle/>
        <a:p>
          <a:r>
            <a:rPr lang="en-US" b="0"/>
            <a:t>AI-based </a:t>
          </a:r>
          <a:r>
            <a:rPr lang="en-US"/>
            <a:t>automated</a:t>
          </a:r>
          <a:r>
            <a:rPr lang="en-US" b="0"/>
            <a:t> teacher feedback system</a:t>
          </a:r>
          <a:endParaRPr lang="en-US"/>
        </a:p>
        <a:p>
          <a:r>
            <a:rPr lang="en-US"/>
            <a:t>by analyzing student-written feedback, paper structure, and response patterns</a:t>
          </a:r>
        </a:p>
      </dgm:t>
    </dgm:pt>
    <dgm:pt modelId="{095E8366-3D31-44F4-B6A2-F04A5FFFAD7D}" type="parTrans" cxnId="{4C592048-C922-4EA8-B3C2-8A0D35226327}">
      <dgm:prSet/>
      <dgm:spPr/>
      <dgm:t>
        <a:bodyPr/>
        <a:lstStyle/>
        <a:p>
          <a:endParaRPr lang="en-US"/>
        </a:p>
      </dgm:t>
    </dgm:pt>
    <dgm:pt modelId="{5939F5DB-FB3C-43F0-8E02-7FFF0D1FA7FD}" type="sibTrans" cxnId="{4C592048-C922-4EA8-B3C2-8A0D35226327}">
      <dgm:prSet/>
      <dgm:spPr/>
      <dgm:t>
        <a:bodyPr/>
        <a:lstStyle/>
        <a:p>
          <a:endParaRPr lang="en-US"/>
        </a:p>
      </dgm:t>
    </dgm:pt>
    <dgm:pt modelId="{DAF7BE99-F32E-4D17-AB38-C614DAF6CDE4}" type="pres">
      <dgm:prSet presAssocID="{3E91D2A6-A170-4997-8E0D-77F5F10AA74C}" presName="linear" presStyleCnt="0">
        <dgm:presLayoutVars>
          <dgm:dir/>
          <dgm:animLvl val="lvl"/>
          <dgm:resizeHandles val="exact"/>
        </dgm:presLayoutVars>
      </dgm:prSet>
      <dgm:spPr/>
    </dgm:pt>
    <dgm:pt modelId="{0AE94F5D-3B25-4619-A5C1-351B66A75F95}" type="pres">
      <dgm:prSet presAssocID="{8BBB7F0D-A1B6-412E-ACAD-13C936CAF5BB}" presName="parentLin" presStyleCnt="0"/>
      <dgm:spPr/>
    </dgm:pt>
    <dgm:pt modelId="{9BC53357-55F5-4CCF-B6B3-1D668724ACCE}" type="pres">
      <dgm:prSet presAssocID="{8BBB7F0D-A1B6-412E-ACAD-13C936CAF5BB}" presName="parentLeftMargin" presStyleLbl="node1" presStyleIdx="0" presStyleCnt="3"/>
      <dgm:spPr/>
    </dgm:pt>
    <dgm:pt modelId="{9116055F-EAE9-4CDD-BD97-DF7B09CAE804}" type="pres">
      <dgm:prSet presAssocID="{8BBB7F0D-A1B6-412E-ACAD-13C936CAF5B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7504636-DFE9-491E-8347-9B373578442F}" type="pres">
      <dgm:prSet presAssocID="{8BBB7F0D-A1B6-412E-ACAD-13C936CAF5BB}" presName="negativeSpace" presStyleCnt="0"/>
      <dgm:spPr/>
    </dgm:pt>
    <dgm:pt modelId="{6AE227F3-7DE3-47CC-A5C1-1CD4EAC2750E}" type="pres">
      <dgm:prSet presAssocID="{8BBB7F0D-A1B6-412E-ACAD-13C936CAF5BB}" presName="childText" presStyleLbl="conFgAcc1" presStyleIdx="0" presStyleCnt="3">
        <dgm:presLayoutVars>
          <dgm:bulletEnabled val="1"/>
        </dgm:presLayoutVars>
      </dgm:prSet>
      <dgm:spPr/>
    </dgm:pt>
    <dgm:pt modelId="{7D5FBCB6-9B6F-44FE-B4FA-434C21686C47}" type="pres">
      <dgm:prSet presAssocID="{939496B1-BB80-4336-86F8-85A60F0706D8}" presName="spaceBetweenRectangles" presStyleCnt="0"/>
      <dgm:spPr/>
    </dgm:pt>
    <dgm:pt modelId="{5AC9BE13-C97A-4554-AA47-165B5DAF075B}" type="pres">
      <dgm:prSet presAssocID="{739125C3-6930-49B2-85DB-705B9D3076E7}" presName="parentLin" presStyleCnt="0"/>
      <dgm:spPr/>
    </dgm:pt>
    <dgm:pt modelId="{925CB815-B110-48A8-887A-A0700AED4A98}" type="pres">
      <dgm:prSet presAssocID="{739125C3-6930-49B2-85DB-705B9D3076E7}" presName="parentLeftMargin" presStyleLbl="node1" presStyleIdx="0" presStyleCnt="3"/>
      <dgm:spPr/>
    </dgm:pt>
    <dgm:pt modelId="{CFABB1E8-D7B5-4C90-A123-092FECDBAF64}" type="pres">
      <dgm:prSet presAssocID="{739125C3-6930-49B2-85DB-705B9D3076E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8F466BF-C692-43AE-8163-A7E583DA444D}" type="pres">
      <dgm:prSet presAssocID="{739125C3-6930-49B2-85DB-705B9D3076E7}" presName="negativeSpace" presStyleCnt="0"/>
      <dgm:spPr/>
    </dgm:pt>
    <dgm:pt modelId="{E832DDC6-09B4-4CE3-BB71-43CB99A88CA3}" type="pres">
      <dgm:prSet presAssocID="{739125C3-6930-49B2-85DB-705B9D3076E7}" presName="childText" presStyleLbl="conFgAcc1" presStyleIdx="1" presStyleCnt="3">
        <dgm:presLayoutVars>
          <dgm:bulletEnabled val="1"/>
        </dgm:presLayoutVars>
      </dgm:prSet>
      <dgm:spPr/>
    </dgm:pt>
    <dgm:pt modelId="{7E5152F7-B5F3-4910-B2F7-718C83E15061}" type="pres">
      <dgm:prSet presAssocID="{50F29A6C-6F1F-43C2-9CC1-4AB59B4BF162}" presName="spaceBetweenRectangles" presStyleCnt="0"/>
      <dgm:spPr/>
    </dgm:pt>
    <dgm:pt modelId="{9667F053-A6D9-4B9A-A0D6-0F38A52196CF}" type="pres">
      <dgm:prSet presAssocID="{63865E26-F8F8-4E32-A0DB-80EC9BB8FAA3}" presName="parentLin" presStyleCnt="0"/>
      <dgm:spPr/>
    </dgm:pt>
    <dgm:pt modelId="{6F8E1A28-A456-4BB8-AAE2-2F31417EC204}" type="pres">
      <dgm:prSet presAssocID="{63865E26-F8F8-4E32-A0DB-80EC9BB8FAA3}" presName="parentLeftMargin" presStyleLbl="node1" presStyleIdx="1" presStyleCnt="3"/>
      <dgm:spPr/>
    </dgm:pt>
    <dgm:pt modelId="{E0696E58-1508-442F-87FA-ECB86FF6BFA8}" type="pres">
      <dgm:prSet presAssocID="{63865E26-F8F8-4E32-A0DB-80EC9BB8FAA3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5435EEE6-C48A-4C0F-94F3-2B1FAE84D7E9}" type="pres">
      <dgm:prSet presAssocID="{63865E26-F8F8-4E32-A0DB-80EC9BB8FAA3}" presName="negativeSpace" presStyleCnt="0"/>
      <dgm:spPr/>
    </dgm:pt>
    <dgm:pt modelId="{669F446B-5BAB-4601-9076-157B8B39F7BF}" type="pres">
      <dgm:prSet presAssocID="{63865E26-F8F8-4E32-A0DB-80EC9BB8FAA3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D1E5AF02-9621-41C6-9C96-31C3FF0D12C4}" srcId="{739125C3-6930-49B2-85DB-705B9D3076E7}" destId="{02A2718A-5463-4188-A3CA-366A42CBF8D7}" srcOrd="3" destOrd="0" parTransId="{7C916F55-2F14-4320-8660-D06A0F13AE66}" sibTransId="{0EA18299-A581-4395-832D-EC57FBC4522A}"/>
    <dgm:cxn modelId="{7AC33D23-BD19-4A5D-9D3A-899483932191}" type="presOf" srcId="{F3E597E8-E2BD-4896-B56F-872CCB912FF6}" destId="{E832DDC6-09B4-4CE3-BB71-43CB99A88CA3}" srcOrd="0" destOrd="1" presId="urn:microsoft.com/office/officeart/2005/8/layout/list1"/>
    <dgm:cxn modelId="{5C9C2860-6E88-43C4-B41B-63ABFCE104CD}" type="presOf" srcId="{63865E26-F8F8-4E32-A0DB-80EC9BB8FAA3}" destId="{E0696E58-1508-442F-87FA-ECB86FF6BFA8}" srcOrd="1" destOrd="0" presId="urn:microsoft.com/office/officeart/2005/8/layout/list1"/>
    <dgm:cxn modelId="{4C592048-C922-4EA8-B3C2-8A0D35226327}" srcId="{63865E26-F8F8-4E32-A0DB-80EC9BB8FAA3}" destId="{B0B5DE85-0C19-424E-A974-CBC61B70C8BE}" srcOrd="0" destOrd="0" parTransId="{095E8366-3D31-44F4-B6A2-F04A5FFFAD7D}" sibTransId="{5939F5DB-FB3C-43F0-8E02-7FFF0D1FA7FD}"/>
    <dgm:cxn modelId="{44023548-8545-4B37-947B-F2F1ABAD40D0}" type="presOf" srcId="{739125C3-6930-49B2-85DB-705B9D3076E7}" destId="{925CB815-B110-48A8-887A-A0700AED4A98}" srcOrd="0" destOrd="0" presId="urn:microsoft.com/office/officeart/2005/8/layout/list1"/>
    <dgm:cxn modelId="{6296C774-A09B-4B90-9635-E1152EBDA1D0}" type="presOf" srcId="{DCEEC677-C7EF-4CF3-8AAD-809D1B4AE047}" destId="{6AE227F3-7DE3-47CC-A5C1-1CD4EAC2750E}" srcOrd="0" destOrd="0" presId="urn:microsoft.com/office/officeart/2005/8/layout/list1"/>
    <dgm:cxn modelId="{61F07D7B-C75E-4DCB-A3CC-F8285927B079}" srcId="{8BBB7F0D-A1B6-412E-ACAD-13C936CAF5BB}" destId="{DCEEC677-C7EF-4CF3-8AAD-809D1B4AE047}" srcOrd="0" destOrd="0" parTransId="{75ADB035-5717-422C-AD6C-589F705DA28A}" sibTransId="{1D913E40-2896-43EA-AAE5-D1997E208CF0}"/>
    <dgm:cxn modelId="{DEF99681-92D1-409D-AE82-EAAABD5CAA46}" type="presOf" srcId="{597411B8-F6B6-43A7-823F-D4C071A31AD9}" destId="{E832DDC6-09B4-4CE3-BB71-43CB99A88CA3}" srcOrd="0" destOrd="2" presId="urn:microsoft.com/office/officeart/2005/8/layout/list1"/>
    <dgm:cxn modelId="{093D6092-DBB9-4163-9560-6B1D46BEB250}" type="presOf" srcId="{8BBB7F0D-A1B6-412E-ACAD-13C936CAF5BB}" destId="{9116055F-EAE9-4CDD-BD97-DF7B09CAE804}" srcOrd="1" destOrd="0" presId="urn:microsoft.com/office/officeart/2005/8/layout/list1"/>
    <dgm:cxn modelId="{29D09E95-F763-4C2C-8BCB-34C9675BE24A}" type="presOf" srcId="{502877C8-F6B4-4442-89BF-8C77C0B5A9ED}" destId="{E832DDC6-09B4-4CE3-BB71-43CB99A88CA3}" srcOrd="0" destOrd="0" presId="urn:microsoft.com/office/officeart/2005/8/layout/list1"/>
    <dgm:cxn modelId="{B20FCA9C-36CB-4D53-99FF-75F71BB5D78F}" type="presOf" srcId="{739125C3-6930-49B2-85DB-705B9D3076E7}" destId="{CFABB1E8-D7B5-4C90-A123-092FECDBAF64}" srcOrd="1" destOrd="0" presId="urn:microsoft.com/office/officeart/2005/8/layout/list1"/>
    <dgm:cxn modelId="{25D80DA4-4CC4-457E-B1CC-D9E8B48BF086}" srcId="{3E91D2A6-A170-4997-8E0D-77F5F10AA74C}" destId="{8BBB7F0D-A1B6-412E-ACAD-13C936CAF5BB}" srcOrd="0" destOrd="0" parTransId="{BE324D80-C086-4818-B4E9-305AF88C4DEC}" sibTransId="{939496B1-BB80-4336-86F8-85A60F0706D8}"/>
    <dgm:cxn modelId="{AF7695A5-8E1C-465A-A78D-967BB50CC58D}" srcId="{3E91D2A6-A170-4997-8E0D-77F5F10AA74C}" destId="{63865E26-F8F8-4E32-A0DB-80EC9BB8FAA3}" srcOrd="2" destOrd="0" parTransId="{8E65CB2E-C58A-48D2-AB7B-047109290FEC}" sibTransId="{04991C7D-4FEE-4CE2-94C3-433007E94189}"/>
    <dgm:cxn modelId="{ED0E98B1-926E-49D9-8E15-32978A714BEE}" srcId="{739125C3-6930-49B2-85DB-705B9D3076E7}" destId="{597411B8-F6B6-43A7-823F-D4C071A31AD9}" srcOrd="2" destOrd="0" parTransId="{DE5FDA48-3C2A-4ABE-87C0-5E2E2ECEA091}" sibTransId="{2FCB5A90-BAF9-4E09-9BE5-98115BA302AD}"/>
    <dgm:cxn modelId="{BC7BC8B4-1577-4934-A881-03420CC75EFF}" type="presOf" srcId="{02A2718A-5463-4188-A3CA-366A42CBF8D7}" destId="{E832DDC6-09B4-4CE3-BB71-43CB99A88CA3}" srcOrd="0" destOrd="3" presId="urn:microsoft.com/office/officeart/2005/8/layout/list1"/>
    <dgm:cxn modelId="{A79B48BB-315B-43FA-BB56-2A4DFD62DB8A}" srcId="{3E91D2A6-A170-4997-8E0D-77F5F10AA74C}" destId="{739125C3-6930-49B2-85DB-705B9D3076E7}" srcOrd="1" destOrd="0" parTransId="{C26AFC8C-45FC-40E1-936A-9221DE226BDD}" sibTransId="{50F29A6C-6F1F-43C2-9CC1-4AB59B4BF162}"/>
    <dgm:cxn modelId="{E16C4BBB-44E9-4362-A30B-0A3DE1484AC5}" srcId="{739125C3-6930-49B2-85DB-705B9D3076E7}" destId="{F3E597E8-E2BD-4896-B56F-872CCB912FF6}" srcOrd="1" destOrd="0" parTransId="{D7D98141-52F4-49DD-A91A-CFAA4FB7DD46}" sibTransId="{23A7E657-7F87-4417-865C-BB4EE27623CC}"/>
    <dgm:cxn modelId="{DC246CD5-FF58-4E91-8CD8-3EEFABC6315B}" type="presOf" srcId="{B0B5DE85-0C19-424E-A974-CBC61B70C8BE}" destId="{669F446B-5BAB-4601-9076-157B8B39F7BF}" srcOrd="0" destOrd="0" presId="urn:microsoft.com/office/officeart/2005/8/layout/list1"/>
    <dgm:cxn modelId="{F5EF49E2-C231-44FC-88F4-07451D3B6037}" type="presOf" srcId="{63865E26-F8F8-4E32-A0DB-80EC9BB8FAA3}" destId="{6F8E1A28-A456-4BB8-AAE2-2F31417EC204}" srcOrd="0" destOrd="0" presId="urn:microsoft.com/office/officeart/2005/8/layout/list1"/>
    <dgm:cxn modelId="{8AB461EA-6459-498E-B05E-3EC1C6A5EF44}" type="presOf" srcId="{3E91D2A6-A170-4997-8E0D-77F5F10AA74C}" destId="{DAF7BE99-F32E-4D17-AB38-C614DAF6CDE4}" srcOrd="0" destOrd="0" presId="urn:microsoft.com/office/officeart/2005/8/layout/list1"/>
    <dgm:cxn modelId="{1F5285FC-DCBD-4336-A3E3-105F3C4EA15F}" type="presOf" srcId="{8BBB7F0D-A1B6-412E-ACAD-13C936CAF5BB}" destId="{9BC53357-55F5-4CCF-B6B3-1D668724ACCE}" srcOrd="0" destOrd="0" presId="urn:microsoft.com/office/officeart/2005/8/layout/list1"/>
    <dgm:cxn modelId="{5BD703FF-D1EE-4CAD-B449-AFF75A0C7678}" srcId="{739125C3-6930-49B2-85DB-705B9D3076E7}" destId="{502877C8-F6B4-4442-89BF-8C77C0B5A9ED}" srcOrd="0" destOrd="0" parTransId="{C55F3049-EBC3-4DD7-A3D1-410D8B9C0790}" sibTransId="{DA3FC163-87B3-4E62-8E0F-958E54A034EA}"/>
    <dgm:cxn modelId="{B934DD1D-0A2C-471A-84B4-73E0F48A6699}" type="presParOf" srcId="{DAF7BE99-F32E-4D17-AB38-C614DAF6CDE4}" destId="{0AE94F5D-3B25-4619-A5C1-351B66A75F95}" srcOrd="0" destOrd="0" presId="urn:microsoft.com/office/officeart/2005/8/layout/list1"/>
    <dgm:cxn modelId="{3F5DA789-D1D5-4F25-9935-BFDFA702AB26}" type="presParOf" srcId="{0AE94F5D-3B25-4619-A5C1-351B66A75F95}" destId="{9BC53357-55F5-4CCF-B6B3-1D668724ACCE}" srcOrd="0" destOrd="0" presId="urn:microsoft.com/office/officeart/2005/8/layout/list1"/>
    <dgm:cxn modelId="{141992D2-E96A-4BEF-A542-76A69EB36E98}" type="presParOf" srcId="{0AE94F5D-3B25-4619-A5C1-351B66A75F95}" destId="{9116055F-EAE9-4CDD-BD97-DF7B09CAE804}" srcOrd="1" destOrd="0" presId="urn:microsoft.com/office/officeart/2005/8/layout/list1"/>
    <dgm:cxn modelId="{792B5030-2D8A-41B0-8E52-D5231CEF2854}" type="presParOf" srcId="{DAF7BE99-F32E-4D17-AB38-C614DAF6CDE4}" destId="{27504636-DFE9-491E-8347-9B373578442F}" srcOrd="1" destOrd="0" presId="urn:microsoft.com/office/officeart/2005/8/layout/list1"/>
    <dgm:cxn modelId="{B00D7228-DC62-4FAF-A241-42DAFF8CE5C1}" type="presParOf" srcId="{DAF7BE99-F32E-4D17-AB38-C614DAF6CDE4}" destId="{6AE227F3-7DE3-47CC-A5C1-1CD4EAC2750E}" srcOrd="2" destOrd="0" presId="urn:microsoft.com/office/officeart/2005/8/layout/list1"/>
    <dgm:cxn modelId="{2B557555-3EC8-44F8-8B44-5FF3142F2857}" type="presParOf" srcId="{DAF7BE99-F32E-4D17-AB38-C614DAF6CDE4}" destId="{7D5FBCB6-9B6F-44FE-B4FA-434C21686C47}" srcOrd="3" destOrd="0" presId="urn:microsoft.com/office/officeart/2005/8/layout/list1"/>
    <dgm:cxn modelId="{86FDC0A7-33A7-4517-9068-24448B93AC09}" type="presParOf" srcId="{DAF7BE99-F32E-4D17-AB38-C614DAF6CDE4}" destId="{5AC9BE13-C97A-4554-AA47-165B5DAF075B}" srcOrd="4" destOrd="0" presId="urn:microsoft.com/office/officeart/2005/8/layout/list1"/>
    <dgm:cxn modelId="{840AD7C3-71FB-41F9-B0C4-7DE683D835DC}" type="presParOf" srcId="{5AC9BE13-C97A-4554-AA47-165B5DAF075B}" destId="{925CB815-B110-48A8-887A-A0700AED4A98}" srcOrd="0" destOrd="0" presId="urn:microsoft.com/office/officeart/2005/8/layout/list1"/>
    <dgm:cxn modelId="{BEAF44EE-24CA-4A7D-B206-18AA10056B8D}" type="presParOf" srcId="{5AC9BE13-C97A-4554-AA47-165B5DAF075B}" destId="{CFABB1E8-D7B5-4C90-A123-092FECDBAF64}" srcOrd="1" destOrd="0" presId="urn:microsoft.com/office/officeart/2005/8/layout/list1"/>
    <dgm:cxn modelId="{493E5ADF-7930-47CE-817C-F66471DCB78D}" type="presParOf" srcId="{DAF7BE99-F32E-4D17-AB38-C614DAF6CDE4}" destId="{D8F466BF-C692-43AE-8163-A7E583DA444D}" srcOrd="5" destOrd="0" presId="urn:microsoft.com/office/officeart/2005/8/layout/list1"/>
    <dgm:cxn modelId="{69AEE792-372E-486A-AA25-1773E4012573}" type="presParOf" srcId="{DAF7BE99-F32E-4D17-AB38-C614DAF6CDE4}" destId="{E832DDC6-09B4-4CE3-BB71-43CB99A88CA3}" srcOrd="6" destOrd="0" presId="urn:microsoft.com/office/officeart/2005/8/layout/list1"/>
    <dgm:cxn modelId="{75A6B047-B698-457E-9FEB-0E9BADB5F2C2}" type="presParOf" srcId="{DAF7BE99-F32E-4D17-AB38-C614DAF6CDE4}" destId="{7E5152F7-B5F3-4910-B2F7-718C83E15061}" srcOrd="7" destOrd="0" presId="urn:microsoft.com/office/officeart/2005/8/layout/list1"/>
    <dgm:cxn modelId="{EB595702-AFE1-4CB1-BB35-EEFF1F533EC1}" type="presParOf" srcId="{DAF7BE99-F32E-4D17-AB38-C614DAF6CDE4}" destId="{9667F053-A6D9-4B9A-A0D6-0F38A52196CF}" srcOrd="8" destOrd="0" presId="urn:microsoft.com/office/officeart/2005/8/layout/list1"/>
    <dgm:cxn modelId="{802ED97C-C234-4895-9434-16633C587BB6}" type="presParOf" srcId="{9667F053-A6D9-4B9A-A0D6-0F38A52196CF}" destId="{6F8E1A28-A456-4BB8-AAE2-2F31417EC204}" srcOrd="0" destOrd="0" presId="urn:microsoft.com/office/officeart/2005/8/layout/list1"/>
    <dgm:cxn modelId="{D457CDCB-7ED1-46A4-83FA-FBD261667C04}" type="presParOf" srcId="{9667F053-A6D9-4B9A-A0D6-0F38A52196CF}" destId="{E0696E58-1508-442F-87FA-ECB86FF6BFA8}" srcOrd="1" destOrd="0" presId="urn:microsoft.com/office/officeart/2005/8/layout/list1"/>
    <dgm:cxn modelId="{C3A94C16-B2C4-4D85-AF61-DB13F7CAA720}" type="presParOf" srcId="{DAF7BE99-F32E-4D17-AB38-C614DAF6CDE4}" destId="{5435EEE6-C48A-4C0F-94F3-2B1FAE84D7E9}" srcOrd="9" destOrd="0" presId="urn:microsoft.com/office/officeart/2005/8/layout/list1"/>
    <dgm:cxn modelId="{5A073012-8115-46A3-9B02-477092ACF59B}" type="presParOf" srcId="{DAF7BE99-F32E-4D17-AB38-C614DAF6CDE4}" destId="{669F446B-5BAB-4601-9076-157B8B39F7B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44571D41-54A4-4D2D-AAD8-E6BD44C2A21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FA3A6429-3655-4295-88A8-2F1B83D8527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/>
            <a:t>Teacher Evaluation is Manual and Inconsistent</a:t>
          </a:r>
          <a:r>
            <a:rPr lang="en-US" b="1"/>
            <a:t>.</a:t>
          </a:r>
        </a:p>
      </dgm:t>
    </dgm:pt>
    <dgm:pt modelId="{C752E9E5-243F-4425-BA13-C5E1E32CE4E5}" type="parTrans" cxnId="{0E66D328-0003-48C1-9093-E690D9DAD6D5}">
      <dgm:prSet/>
      <dgm:spPr/>
      <dgm:t>
        <a:bodyPr/>
        <a:lstStyle/>
        <a:p>
          <a:endParaRPr lang="en-US"/>
        </a:p>
      </dgm:t>
    </dgm:pt>
    <dgm:pt modelId="{8A325634-7018-4EFD-B71B-5E7E2DB7AFB7}" type="sibTrans" cxnId="{0E66D328-0003-48C1-9093-E690D9DAD6D5}">
      <dgm:prSet/>
      <dgm:spPr/>
      <dgm:t>
        <a:bodyPr/>
        <a:lstStyle/>
        <a:p>
          <a:endParaRPr lang="en-US"/>
        </a:p>
      </dgm:t>
    </dgm:pt>
    <dgm:pt modelId="{172721BF-0DF0-440C-BC9A-B122497C5EC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/>
            <a:t>No Automated way to Analyze Teacher  Feedback</a:t>
          </a:r>
        </a:p>
      </dgm:t>
    </dgm:pt>
    <dgm:pt modelId="{E46C6DF8-C5FB-4A01-B4AF-7AA7C0C4938E}" type="parTrans" cxnId="{F535C1B5-D06B-4488-B240-0CB188C2A9EB}">
      <dgm:prSet/>
      <dgm:spPr/>
      <dgm:t>
        <a:bodyPr/>
        <a:lstStyle/>
        <a:p>
          <a:endParaRPr lang="en-US"/>
        </a:p>
      </dgm:t>
    </dgm:pt>
    <dgm:pt modelId="{284A7EAC-6B78-4D96-A35A-FCEE32303F7D}" type="sibTrans" cxnId="{F535C1B5-D06B-4488-B240-0CB188C2A9EB}">
      <dgm:prSet/>
      <dgm:spPr/>
      <dgm:t>
        <a:bodyPr/>
        <a:lstStyle/>
        <a:p>
          <a:endParaRPr lang="en-US"/>
        </a:p>
      </dgm:t>
    </dgm:pt>
    <dgm:pt modelId="{A17D7635-D593-4655-AB81-444FA4447BA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/>
            <a:t>Need an AI-based teacher feedback engine to give fair suggestions</a:t>
          </a:r>
        </a:p>
      </dgm:t>
    </dgm:pt>
    <dgm:pt modelId="{F26B4F5B-4D7F-41A9-B788-E6416DC1D1E1}" type="parTrans" cxnId="{24F34034-62B1-45CD-8097-D237EEB2A3DD}">
      <dgm:prSet/>
      <dgm:spPr/>
      <dgm:t>
        <a:bodyPr/>
        <a:lstStyle/>
        <a:p>
          <a:endParaRPr lang="en-US"/>
        </a:p>
      </dgm:t>
    </dgm:pt>
    <dgm:pt modelId="{264838D2-EE6A-4149-8FC0-785AF48A2784}" type="sibTrans" cxnId="{24F34034-62B1-45CD-8097-D237EEB2A3DD}">
      <dgm:prSet/>
      <dgm:spPr/>
      <dgm:t>
        <a:bodyPr/>
        <a:lstStyle/>
        <a:p>
          <a:endParaRPr lang="en-US"/>
        </a:p>
      </dgm:t>
    </dgm:pt>
    <dgm:pt modelId="{9071598C-E7BF-409F-BE79-4DE30A9B6E3D}" type="pres">
      <dgm:prSet presAssocID="{44571D41-54A4-4D2D-AAD8-E6BD44C2A212}" presName="root" presStyleCnt="0">
        <dgm:presLayoutVars>
          <dgm:dir/>
          <dgm:resizeHandles val="exact"/>
        </dgm:presLayoutVars>
      </dgm:prSet>
      <dgm:spPr/>
    </dgm:pt>
    <dgm:pt modelId="{B632CD23-E3A1-486C-B2C3-3A704FDADA46}" type="pres">
      <dgm:prSet presAssocID="{FA3A6429-3655-4295-88A8-2F1B83D8527A}" presName="compNode" presStyleCnt="0"/>
      <dgm:spPr/>
    </dgm:pt>
    <dgm:pt modelId="{26C5BDF1-3991-447C-A39B-84BAC1F26109}" type="pres">
      <dgm:prSet presAssocID="{FA3A6429-3655-4295-88A8-2F1B83D8527A}" presName="bgRect" presStyleLbl="bgShp" presStyleIdx="0" presStyleCnt="3" custAng="0" custLinFactNeighborX="472" custLinFactNeighborY="-43"/>
      <dgm:spPr/>
    </dgm:pt>
    <dgm:pt modelId="{F69F404E-6BF9-42C6-9CA4-1EF46D1CB21C}" type="pres">
      <dgm:prSet presAssocID="{FA3A6429-3655-4295-88A8-2F1B83D8527A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78D54EBB-440B-4C52-AF55-2BE4D22456C6}" type="pres">
      <dgm:prSet presAssocID="{FA3A6429-3655-4295-88A8-2F1B83D8527A}" presName="spaceRect" presStyleCnt="0"/>
      <dgm:spPr/>
    </dgm:pt>
    <dgm:pt modelId="{C5ECB545-8073-4566-8759-7D7D97F6389C}" type="pres">
      <dgm:prSet presAssocID="{FA3A6429-3655-4295-88A8-2F1B83D8527A}" presName="parTx" presStyleLbl="revTx" presStyleIdx="0" presStyleCnt="3">
        <dgm:presLayoutVars>
          <dgm:chMax val="0"/>
          <dgm:chPref val="0"/>
        </dgm:presLayoutVars>
      </dgm:prSet>
      <dgm:spPr/>
    </dgm:pt>
    <dgm:pt modelId="{FF4444D3-D247-4D27-817F-C3A4DBE97739}" type="pres">
      <dgm:prSet presAssocID="{8A325634-7018-4EFD-B71B-5E7E2DB7AFB7}" presName="sibTrans" presStyleCnt="0"/>
      <dgm:spPr/>
    </dgm:pt>
    <dgm:pt modelId="{B7C79041-DB3D-451C-9609-DFF6C351C754}" type="pres">
      <dgm:prSet presAssocID="{172721BF-0DF0-440C-BC9A-B122497C5EC9}" presName="compNode" presStyleCnt="0"/>
      <dgm:spPr/>
    </dgm:pt>
    <dgm:pt modelId="{6A73BF83-92F8-4E6C-AC42-1474EA7CC6B1}" type="pres">
      <dgm:prSet presAssocID="{172721BF-0DF0-440C-BC9A-B122497C5EC9}" presName="bgRect" presStyleLbl="bgShp" presStyleIdx="1" presStyleCnt="3"/>
      <dgm:spPr/>
    </dgm:pt>
    <dgm:pt modelId="{787F90FF-066E-48E7-B805-7A0514FD24B2}" type="pres">
      <dgm:prSet presAssocID="{172721BF-0DF0-440C-BC9A-B122497C5EC9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18C80EB3-612E-4341-8426-B0282DB0DD46}" type="pres">
      <dgm:prSet presAssocID="{172721BF-0DF0-440C-BC9A-B122497C5EC9}" presName="spaceRect" presStyleCnt="0"/>
      <dgm:spPr/>
    </dgm:pt>
    <dgm:pt modelId="{60337975-6F6B-4A82-A90E-CE3C022187CC}" type="pres">
      <dgm:prSet presAssocID="{172721BF-0DF0-440C-BC9A-B122497C5EC9}" presName="parTx" presStyleLbl="revTx" presStyleIdx="1" presStyleCnt="3">
        <dgm:presLayoutVars>
          <dgm:chMax val="0"/>
          <dgm:chPref val="0"/>
        </dgm:presLayoutVars>
      </dgm:prSet>
      <dgm:spPr/>
    </dgm:pt>
    <dgm:pt modelId="{63AF3229-1191-4445-9BB3-A2CF0B45E2FF}" type="pres">
      <dgm:prSet presAssocID="{284A7EAC-6B78-4D96-A35A-FCEE32303F7D}" presName="sibTrans" presStyleCnt="0"/>
      <dgm:spPr/>
    </dgm:pt>
    <dgm:pt modelId="{1926A39A-5BBE-411E-AD21-62EC9BE71A90}" type="pres">
      <dgm:prSet presAssocID="{A17D7635-D593-4655-AB81-444FA4447BAB}" presName="compNode" presStyleCnt="0"/>
      <dgm:spPr/>
    </dgm:pt>
    <dgm:pt modelId="{FA3E87B0-37D8-4E34-AC89-AB68BD623CED}" type="pres">
      <dgm:prSet presAssocID="{A17D7635-D593-4655-AB81-444FA4447BAB}" presName="bgRect" presStyleLbl="bgShp" presStyleIdx="2" presStyleCnt="3"/>
      <dgm:spPr/>
    </dgm:pt>
    <dgm:pt modelId="{552ADCE6-7879-4BAC-8817-25B93E3266A9}" type="pres">
      <dgm:prSet presAssocID="{A17D7635-D593-4655-AB81-444FA4447BAB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325A5753-CE03-4F97-A2F8-8ABB412E74F4}" type="pres">
      <dgm:prSet presAssocID="{A17D7635-D593-4655-AB81-444FA4447BAB}" presName="spaceRect" presStyleCnt="0"/>
      <dgm:spPr/>
    </dgm:pt>
    <dgm:pt modelId="{CD187699-FCCA-4C2C-8DC5-D7FA003CA96E}" type="pres">
      <dgm:prSet presAssocID="{A17D7635-D593-4655-AB81-444FA4447BAB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22302324-755D-43C4-865B-1E066BA2F8F9}" type="presOf" srcId="{44571D41-54A4-4D2D-AAD8-E6BD44C2A212}" destId="{9071598C-E7BF-409F-BE79-4DE30A9B6E3D}" srcOrd="0" destOrd="0" presId="urn:microsoft.com/office/officeart/2018/2/layout/IconVerticalSolidList"/>
    <dgm:cxn modelId="{0E66D328-0003-48C1-9093-E690D9DAD6D5}" srcId="{44571D41-54A4-4D2D-AAD8-E6BD44C2A212}" destId="{FA3A6429-3655-4295-88A8-2F1B83D8527A}" srcOrd="0" destOrd="0" parTransId="{C752E9E5-243F-4425-BA13-C5E1E32CE4E5}" sibTransId="{8A325634-7018-4EFD-B71B-5E7E2DB7AFB7}"/>
    <dgm:cxn modelId="{24F34034-62B1-45CD-8097-D237EEB2A3DD}" srcId="{44571D41-54A4-4D2D-AAD8-E6BD44C2A212}" destId="{A17D7635-D593-4655-AB81-444FA4447BAB}" srcOrd="2" destOrd="0" parTransId="{F26B4F5B-4D7F-41A9-B788-E6416DC1D1E1}" sibTransId="{264838D2-EE6A-4149-8FC0-785AF48A2784}"/>
    <dgm:cxn modelId="{53DE3D36-D11C-44F2-934E-E2E51D2092B0}" type="presOf" srcId="{A17D7635-D593-4655-AB81-444FA4447BAB}" destId="{CD187699-FCCA-4C2C-8DC5-D7FA003CA96E}" srcOrd="0" destOrd="0" presId="urn:microsoft.com/office/officeart/2018/2/layout/IconVerticalSolidList"/>
    <dgm:cxn modelId="{5B14A49A-4290-4E5D-9549-6FAD5FC95AE3}" type="presOf" srcId="{172721BF-0DF0-440C-BC9A-B122497C5EC9}" destId="{60337975-6F6B-4A82-A90E-CE3C022187CC}" srcOrd="0" destOrd="0" presId="urn:microsoft.com/office/officeart/2018/2/layout/IconVerticalSolidList"/>
    <dgm:cxn modelId="{F535C1B5-D06B-4488-B240-0CB188C2A9EB}" srcId="{44571D41-54A4-4D2D-AAD8-E6BD44C2A212}" destId="{172721BF-0DF0-440C-BC9A-B122497C5EC9}" srcOrd="1" destOrd="0" parTransId="{E46C6DF8-C5FB-4A01-B4AF-7AA7C0C4938E}" sibTransId="{284A7EAC-6B78-4D96-A35A-FCEE32303F7D}"/>
    <dgm:cxn modelId="{459898E3-2D72-4C63-A1C1-3E35E8E2F7CC}" type="presOf" srcId="{FA3A6429-3655-4295-88A8-2F1B83D8527A}" destId="{C5ECB545-8073-4566-8759-7D7D97F6389C}" srcOrd="0" destOrd="0" presId="urn:microsoft.com/office/officeart/2018/2/layout/IconVerticalSolidList"/>
    <dgm:cxn modelId="{1AC740C4-8C6B-41DB-9BDD-00CE46EC1B1F}" type="presParOf" srcId="{9071598C-E7BF-409F-BE79-4DE30A9B6E3D}" destId="{B632CD23-E3A1-486C-B2C3-3A704FDADA46}" srcOrd="0" destOrd="0" presId="urn:microsoft.com/office/officeart/2018/2/layout/IconVerticalSolidList"/>
    <dgm:cxn modelId="{5D636EC7-3E01-4F65-B80A-9416C96B94C6}" type="presParOf" srcId="{B632CD23-E3A1-486C-B2C3-3A704FDADA46}" destId="{26C5BDF1-3991-447C-A39B-84BAC1F26109}" srcOrd="0" destOrd="0" presId="urn:microsoft.com/office/officeart/2018/2/layout/IconVerticalSolidList"/>
    <dgm:cxn modelId="{437ED304-A06F-4803-AC6F-6FAE480CE242}" type="presParOf" srcId="{B632CD23-E3A1-486C-B2C3-3A704FDADA46}" destId="{F69F404E-6BF9-42C6-9CA4-1EF46D1CB21C}" srcOrd="1" destOrd="0" presId="urn:microsoft.com/office/officeart/2018/2/layout/IconVerticalSolidList"/>
    <dgm:cxn modelId="{5818428A-89F9-482C-AE1E-C039EA43630B}" type="presParOf" srcId="{B632CD23-E3A1-486C-B2C3-3A704FDADA46}" destId="{78D54EBB-440B-4C52-AF55-2BE4D22456C6}" srcOrd="2" destOrd="0" presId="urn:microsoft.com/office/officeart/2018/2/layout/IconVerticalSolidList"/>
    <dgm:cxn modelId="{5B1B9149-BD63-4FA3-B057-44A0BAEE38B7}" type="presParOf" srcId="{B632CD23-E3A1-486C-B2C3-3A704FDADA46}" destId="{C5ECB545-8073-4566-8759-7D7D97F6389C}" srcOrd="3" destOrd="0" presId="urn:microsoft.com/office/officeart/2018/2/layout/IconVerticalSolidList"/>
    <dgm:cxn modelId="{8809ADD0-E922-4B95-B142-72EB41ED0721}" type="presParOf" srcId="{9071598C-E7BF-409F-BE79-4DE30A9B6E3D}" destId="{FF4444D3-D247-4D27-817F-C3A4DBE97739}" srcOrd="1" destOrd="0" presId="urn:microsoft.com/office/officeart/2018/2/layout/IconVerticalSolidList"/>
    <dgm:cxn modelId="{3A82D541-E751-4950-9F64-31105D2AB133}" type="presParOf" srcId="{9071598C-E7BF-409F-BE79-4DE30A9B6E3D}" destId="{B7C79041-DB3D-451C-9609-DFF6C351C754}" srcOrd="2" destOrd="0" presId="urn:microsoft.com/office/officeart/2018/2/layout/IconVerticalSolidList"/>
    <dgm:cxn modelId="{88EEDAA0-F62D-44EB-ACE2-33C1E714F713}" type="presParOf" srcId="{B7C79041-DB3D-451C-9609-DFF6C351C754}" destId="{6A73BF83-92F8-4E6C-AC42-1474EA7CC6B1}" srcOrd="0" destOrd="0" presId="urn:microsoft.com/office/officeart/2018/2/layout/IconVerticalSolidList"/>
    <dgm:cxn modelId="{F53D7D58-1D56-4D56-B997-9C1FC0E02E7A}" type="presParOf" srcId="{B7C79041-DB3D-451C-9609-DFF6C351C754}" destId="{787F90FF-066E-48E7-B805-7A0514FD24B2}" srcOrd="1" destOrd="0" presId="urn:microsoft.com/office/officeart/2018/2/layout/IconVerticalSolidList"/>
    <dgm:cxn modelId="{BDBAA08F-61F7-41B1-9E03-643CCEF9BB84}" type="presParOf" srcId="{B7C79041-DB3D-451C-9609-DFF6C351C754}" destId="{18C80EB3-612E-4341-8426-B0282DB0DD46}" srcOrd="2" destOrd="0" presId="urn:microsoft.com/office/officeart/2018/2/layout/IconVerticalSolidList"/>
    <dgm:cxn modelId="{4E8022DC-3257-4A5E-995F-67818C51E92C}" type="presParOf" srcId="{B7C79041-DB3D-451C-9609-DFF6C351C754}" destId="{60337975-6F6B-4A82-A90E-CE3C022187CC}" srcOrd="3" destOrd="0" presId="urn:microsoft.com/office/officeart/2018/2/layout/IconVerticalSolidList"/>
    <dgm:cxn modelId="{E5550635-8E71-404A-8917-D90FC7E4212E}" type="presParOf" srcId="{9071598C-E7BF-409F-BE79-4DE30A9B6E3D}" destId="{63AF3229-1191-4445-9BB3-A2CF0B45E2FF}" srcOrd="3" destOrd="0" presId="urn:microsoft.com/office/officeart/2018/2/layout/IconVerticalSolidList"/>
    <dgm:cxn modelId="{6A16B942-343E-4AC0-A01B-4711034FBA49}" type="presParOf" srcId="{9071598C-E7BF-409F-BE79-4DE30A9B6E3D}" destId="{1926A39A-5BBE-411E-AD21-62EC9BE71A90}" srcOrd="4" destOrd="0" presId="urn:microsoft.com/office/officeart/2018/2/layout/IconVerticalSolidList"/>
    <dgm:cxn modelId="{118CD48C-8EDA-449B-83C0-F80503423230}" type="presParOf" srcId="{1926A39A-5BBE-411E-AD21-62EC9BE71A90}" destId="{FA3E87B0-37D8-4E34-AC89-AB68BD623CED}" srcOrd="0" destOrd="0" presId="urn:microsoft.com/office/officeart/2018/2/layout/IconVerticalSolidList"/>
    <dgm:cxn modelId="{322E23FA-2D45-4EA7-BF2F-17E091838532}" type="presParOf" srcId="{1926A39A-5BBE-411E-AD21-62EC9BE71A90}" destId="{552ADCE6-7879-4BAC-8817-25B93E3266A9}" srcOrd="1" destOrd="0" presId="urn:microsoft.com/office/officeart/2018/2/layout/IconVerticalSolidList"/>
    <dgm:cxn modelId="{A82150A0-1DC7-4711-B71C-C33515F776B3}" type="presParOf" srcId="{1926A39A-5BBE-411E-AD21-62EC9BE71A90}" destId="{325A5753-CE03-4F97-A2F8-8ABB412E74F4}" srcOrd="2" destOrd="0" presId="urn:microsoft.com/office/officeart/2018/2/layout/IconVerticalSolidList"/>
    <dgm:cxn modelId="{5F5EC0F3-1C84-4115-A619-1793F645032F}" type="presParOf" srcId="{1926A39A-5BBE-411E-AD21-62EC9BE71A90}" destId="{CD187699-FCCA-4C2C-8DC5-D7FA003CA96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F69DDBA6-3F70-4713-8F89-11CB6347EB7C}" type="doc">
      <dgm:prSet loTypeId="urn:microsoft.com/office/officeart/2005/8/layout/process5" loCatId="process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65973635-6147-4EF3-AEDD-F0F3BC5DB836}">
      <dgm:prSet custT="1"/>
      <dgm:spPr/>
      <dgm:t>
        <a:bodyPr/>
        <a:lstStyle/>
        <a:p>
          <a:r>
            <a:rPr lang="en-US" sz="1400" b="1"/>
            <a:t>Student completes answer sheet</a:t>
          </a:r>
          <a:r>
            <a:rPr lang="en-US" sz="1400"/>
            <a:t> in physical classroom.</a:t>
          </a:r>
        </a:p>
      </dgm:t>
    </dgm:pt>
    <dgm:pt modelId="{E31323C3-97FF-4604-A4A5-130BC7BBE98B}" type="parTrans" cxnId="{4F5FB3C2-59AB-4B65-AB4A-2CB8ACD7CB5C}">
      <dgm:prSet/>
      <dgm:spPr/>
      <dgm:t>
        <a:bodyPr/>
        <a:lstStyle/>
        <a:p>
          <a:endParaRPr lang="en-US"/>
        </a:p>
      </dgm:t>
    </dgm:pt>
    <dgm:pt modelId="{4803D285-5A64-40EE-8CBF-B82B1CC288ED}" type="sibTrans" cxnId="{4F5FB3C2-59AB-4B65-AB4A-2CB8ACD7CB5C}">
      <dgm:prSet phldrT="1" phldr="0"/>
      <dgm:spPr>
        <a:solidFill>
          <a:schemeClr val="accent2"/>
        </a:solidFill>
      </dgm:spPr>
      <dgm:t>
        <a:bodyPr/>
        <a:lstStyle/>
        <a:p>
          <a:r>
            <a:rPr lang="en-US"/>
            <a:t>1</a:t>
          </a:r>
        </a:p>
      </dgm:t>
    </dgm:pt>
    <dgm:pt modelId="{6757252F-EDF6-405F-BEBD-88F13B14DBEA}">
      <dgm:prSet custT="1"/>
      <dgm:spPr/>
      <dgm:t>
        <a:bodyPr/>
        <a:lstStyle/>
        <a:p>
          <a:pPr algn="l"/>
          <a:r>
            <a:rPr lang="en-US" sz="1400" b="1"/>
            <a:t>Student writes teacher feedback</a:t>
          </a:r>
          <a:r>
            <a:rPr lang="en-US" sz="1400"/>
            <a:t> (at end of answer sheet).</a:t>
          </a:r>
        </a:p>
      </dgm:t>
    </dgm:pt>
    <dgm:pt modelId="{4AC58B7D-327D-466A-A875-262F2C75561F}" type="parTrans" cxnId="{D908D73C-8B1A-4122-96AB-B63003424E06}">
      <dgm:prSet/>
      <dgm:spPr/>
      <dgm:t>
        <a:bodyPr/>
        <a:lstStyle/>
        <a:p>
          <a:endParaRPr lang="en-US"/>
        </a:p>
      </dgm:t>
    </dgm:pt>
    <dgm:pt modelId="{9C04FC44-8167-4246-8387-4E3FF314D8DB}" type="sibTrans" cxnId="{D908D73C-8B1A-4122-96AB-B63003424E06}">
      <dgm:prSet phldrT="2" phldr="0"/>
      <dgm:spPr>
        <a:solidFill>
          <a:schemeClr val="accent2"/>
        </a:solidFill>
      </dgm:spPr>
      <dgm:t>
        <a:bodyPr/>
        <a:lstStyle/>
        <a:p>
          <a:r>
            <a:rPr lang="en-US"/>
            <a:t>2</a:t>
          </a:r>
        </a:p>
      </dgm:t>
    </dgm:pt>
    <dgm:pt modelId="{2779A594-F3EE-42A8-A88F-F038D28E342E}">
      <dgm:prSet custT="1"/>
      <dgm:spPr/>
      <dgm:t>
        <a:bodyPr/>
        <a:lstStyle/>
        <a:p>
          <a:r>
            <a:rPr lang="en-US" sz="1400" b="1"/>
            <a:t>Student scans and uploads</a:t>
          </a:r>
          <a:r>
            <a:rPr lang="en-US" sz="1400"/>
            <a:t> paper via mobile app (OCR handled separately).</a:t>
          </a:r>
        </a:p>
      </dgm:t>
    </dgm:pt>
    <dgm:pt modelId="{9108A369-0A97-4B89-8BD8-65083DBE8914}" type="parTrans" cxnId="{B17AB14A-ABD8-48FC-8F08-C2D78DE3A6A3}">
      <dgm:prSet/>
      <dgm:spPr/>
      <dgm:t>
        <a:bodyPr/>
        <a:lstStyle/>
        <a:p>
          <a:endParaRPr lang="en-US"/>
        </a:p>
      </dgm:t>
    </dgm:pt>
    <dgm:pt modelId="{EF5F5052-5300-46C1-B034-90F09EC41921}" type="sibTrans" cxnId="{B17AB14A-ABD8-48FC-8F08-C2D78DE3A6A3}">
      <dgm:prSet phldrT="3" phldr="0"/>
      <dgm:spPr>
        <a:solidFill>
          <a:schemeClr val="accent2"/>
        </a:solidFill>
      </dgm:spPr>
      <dgm:t>
        <a:bodyPr/>
        <a:lstStyle/>
        <a:p>
          <a:r>
            <a:rPr lang="en-US"/>
            <a:t>3</a:t>
          </a:r>
        </a:p>
      </dgm:t>
    </dgm:pt>
    <dgm:pt modelId="{DD846E2C-51B8-4398-A8E7-096030CEDCF2}">
      <dgm:prSet custT="1"/>
      <dgm:spPr/>
      <dgm:t>
        <a:bodyPr/>
        <a:lstStyle/>
        <a:p>
          <a:r>
            <a:rPr lang="en-US" sz="1400" b="1"/>
            <a:t>Feedback section is extracted</a:t>
          </a:r>
          <a:r>
            <a:rPr lang="en-US" sz="1400"/>
            <a:t> using OCR.</a:t>
          </a:r>
        </a:p>
      </dgm:t>
    </dgm:pt>
    <dgm:pt modelId="{72E73621-405C-47B7-95A3-B170A58C8C97}" type="parTrans" cxnId="{4F0C5F71-9F8B-43DA-AD2C-0D3017ED0F0A}">
      <dgm:prSet/>
      <dgm:spPr/>
      <dgm:t>
        <a:bodyPr/>
        <a:lstStyle/>
        <a:p>
          <a:endParaRPr lang="en-US"/>
        </a:p>
      </dgm:t>
    </dgm:pt>
    <dgm:pt modelId="{2DD8AF1E-6523-4812-96E8-2C85C896AA6D}" type="sibTrans" cxnId="{4F0C5F71-9F8B-43DA-AD2C-0D3017ED0F0A}">
      <dgm:prSet phldrT="4" phldr="0"/>
      <dgm:spPr>
        <a:solidFill>
          <a:schemeClr val="accent2"/>
        </a:solidFill>
      </dgm:spPr>
      <dgm:t>
        <a:bodyPr/>
        <a:lstStyle/>
        <a:p>
          <a:r>
            <a:rPr lang="en-US"/>
            <a:t>4</a:t>
          </a:r>
        </a:p>
      </dgm:t>
    </dgm:pt>
    <dgm:pt modelId="{3F16B8A5-9048-4271-8463-C7E573C33612}">
      <dgm:prSet custT="1"/>
      <dgm:spPr/>
      <dgm:t>
        <a:bodyPr/>
        <a:lstStyle/>
        <a:p>
          <a:r>
            <a:rPr lang="en-US" sz="1400" b="1"/>
            <a:t>System separates the teacher feedback section</a:t>
          </a:r>
          <a:r>
            <a:rPr lang="en-US" sz="1400"/>
            <a:t> and routes it to the </a:t>
          </a:r>
          <a:r>
            <a:rPr lang="en-US" sz="1400" b="1"/>
            <a:t>Teacher Feedback AI Engine</a:t>
          </a:r>
          <a:r>
            <a:rPr lang="en-US" sz="1400"/>
            <a:t>.</a:t>
          </a:r>
        </a:p>
      </dgm:t>
    </dgm:pt>
    <dgm:pt modelId="{9F71BC5E-D1EB-4FA4-8819-9E87BDD3E45A}" type="parTrans" cxnId="{62E71298-195C-4B4E-B006-232FE6AE8D67}">
      <dgm:prSet/>
      <dgm:spPr/>
      <dgm:t>
        <a:bodyPr/>
        <a:lstStyle/>
        <a:p>
          <a:endParaRPr lang="en-US"/>
        </a:p>
      </dgm:t>
    </dgm:pt>
    <dgm:pt modelId="{450AF1AA-78FD-429F-AD4F-E7D22F50D179}" type="sibTrans" cxnId="{62E71298-195C-4B4E-B006-232FE6AE8D67}">
      <dgm:prSet phldrT="5" phldr="0"/>
      <dgm:spPr>
        <a:solidFill>
          <a:schemeClr val="accent2"/>
        </a:solidFill>
      </dgm:spPr>
      <dgm:t>
        <a:bodyPr/>
        <a:lstStyle/>
        <a:p>
          <a:r>
            <a:rPr lang="en-US"/>
            <a:t>5</a:t>
          </a:r>
        </a:p>
      </dgm:t>
    </dgm:pt>
    <dgm:pt modelId="{75DDCB63-8AB1-4832-A032-2039DF5C8990}">
      <dgm:prSet custT="1"/>
      <dgm:spPr/>
      <dgm:t>
        <a:bodyPr/>
        <a:lstStyle/>
        <a:p>
          <a:r>
            <a:rPr lang="en-US" sz="1400" b="1"/>
            <a:t>AI Model processes feedback text</a:t>
          </a:r>
          <a:r>
            <a:rPr lang="en-US" sz="1400"/>
            <a:t> using NLP to detect sentiment, common keywords, etc.</a:t>
          </a:r>
        </a:p>
      </dgm:t>
    </dgm:pt>
    <dgm:pt modelId="{24FC1E29-0AD4-459E-BB2C-67A902CF2468}" type="parTrans" cxnId="{9CBB8FC4-C7AD-45F9-9728-86FD16FB854F}">
      <dgm:prSet/>
      <dgm:spPr/>
      <dgm:t>
        <a:bodyPr/>
        <a:lstStyle/>
        <a:p>
          <a:endParaRPr lang="en-US"/>
        </a:p>
      </dgm:t>
    </dgm:pt>
    <dgm:pt modelId="{5E0E1EE3-48E6-4FF0-ADD8-06162960F78F}" type="sibTrans" cxnId="{9CBB8FC4-C7AD-45F9-9728-86FD16FB854F}">
      <dgm:prSet phldrT="6" phldr="0"/>
      <dgm:spPr>
        <a:solidFill>
          <a:schemeClr val="accent2"/>
        </a:solidFill>
      </dgm:spPr>
      <dgm:t>
        <a:bodyPr/>
        <a:lstStyle/>
        <a:p>
          <a:r>
            <a:rPr lang="en-US"/>
            <a:t>6</a:t>
          </a:r>
        </a:p>
      </dgm:t>
    </dgm:pt>
    <dgm:pt modelId="{39C60B22-27CE-4D43-B2D4-F58AC6E6CA04}">
      <dgm:prSet custT="1"/>
      <dgm:spPr/>
      <dgm:t>
        <a:bodyPr/>
        <a:lstStyle/>
        <a:p>
          <a:r>
            <a:rPr lang="en-US" sz="1400" b="1"/>
            <a:t>Paper structure is evaluated</a:t>
          </a:r>
          <a:r>
            <a:rPr lang="en-US" sz="1400"/>
            <a:t>:</a:t>
          </a:r>
        </a:p>
      </dgm:t>
    </dgm:pt>
    <dgm:pt modelId="{E71C1121-8BA9-4C3C-8769-DB540D5C2858}" type="parTrans" cxnId="{52FD728E-41A4-4D50-9452-3DACA6E58DCA}">
      <dgm:prSet/>
      <dgm:spPr/>
      <dgm:t>
        <a:bodyPr/>
        <a:lstStyle/>
        <a:p>
          <a:endParaRPr lang="en-US"/>
        </a:p>
      </dgm:t>
    </dgm:pt>
    <dgm:pt modelId="{90156005-2496-4C8C-8583-09D0D4EBC81E}" type="sibTrans" cxnId="{52FD728E-41A4-4D50-9452-3DACA6E58DCA}">
      <dgm:prSet phldrT="7" phldr="0"/>
      <dgm:spPr>
        <a:solidFill>
          <a:schemeClr val="accent2"/>
        </a:solidFill>
      </dgm:spPr>
      <dgm:t>
        <a:bodyPr/>
        <a:lstStyle/>
        <a:p>
          <a:r>
            <a:rPr lang="en-US"/>
            <a:t>7</a:t>
          </a:r>
        </a:p>
      </dgm:t>
    </dgm:pt>
    <dgm:pt modelId="{2C4EF388-03AB-4EE0-BF74-E103B01635AA}">
      <dgm:prSet custT="1"/>
      <dgm:spPr/>
      <dgm:t>
        <a:bodyPr/>
        <a:lstStyle/>
        <a:p>
          <a:r>
            <a:rPr lang="en-US" sz="1200"/>
            <a:t>Bloom’s taxonomy tagging</a:t>
          </a:r>
        </a:p>
      </dgm:t>
    </dgm:pt>
    <dgm:pt modelId="{E0D24D6D-CADC-4A34-965E-FEB4985ABFF7}" type="parTrans" cxnId="{99B79ABA-080F-434A-B32B-E80459518681}">
      <dgm:prSet/>
      <dgm:spPr/>
      <dgm:t>
        <a:bodyPr/>
        <a:lstStyle/>
        <a:p>
          <a:endParaRPr lang="en-US"/>
        </a:p>
      </dgm:t>
    </dgm:pt>
    <dgm:pt modelId="{48FF0EEF-1E67-4C72-B0F1-24CD975E55E8}" type="sibTrans" cxnId="{99B79ABA-080F-434A-B32B-E80459518681}">
      <dgm:prSet/>
      <dgm:spPr/>
      <dgm:t>
        <a:bodyPr/>
        <a:lstStyle/>
        <a:p>
          <a:endParaRPr lang="en-US"/>
        </a:p>
      </dgm:t>
    </dgm:pt>
    <dgm:pt modelId="{BE99C4EB-C761-4046-807C-CFB5431D5FED}">
      <dgm:prSet custT="1"/>
      <dgm:spPr/>
      <dgm:t>
        <a:bodyPr/>
        <a:lstStyle/>
        <a:p>
          <a:r>
            <a:rPr lang="en-US" sz="1200"/>
            <a:t>Question clarity and distribution</a:t>
          </a:r>
        </a:p>
      </dgm:t>
    </dgm:pt>
    <dgm:pt modelId="{C77B4C32-3590-4A87-81B3-6077AC56B46F}" type="parTrans" cxnId="{6C1B41CB-95F6-4447-9BC5-B59730ADF783}">
      <dgm:prSet/>
      <dgm:spPr/>
      <dgm:t>
        <a:bodyPr/>
        <a:lstStyle/>
        <a:p>
          <a:endParaRPr lang="en-US"/>
        </a:p>
      </dgm:t>
    </dgm:pt>
    <dgm:pt modelId="{9022D073-E8C4-4A3D-A7FD-2BA5D9630FE8}" type="sibTrans" cxnId="{6C1B41CB-95F6-4447-9BC5-B59730ADF783}">
      <dgm:prSet/>
      <dgm:spPr/>
      <dgm:t>
        <a:bodyPr/>
        <a:lstStyle/>
        <a:p>
          <a:endParaRPr lang="en-US"/>
        </a:p>
      </dgm:t>
    </dgm:pt>
    <dgm:pt modelId="{B94090DA-B147-4932-A4D9-78244A11ECFE}">
      <dgm:prSet custT="1"/>
      <dgm:spPr/>
      <dgm:t>
        <a:bodyPr/>
        <a:lstStyle/>
        <a:p>
          <a:r>
            <a:rPr lang="en-US" sz="1400" b="1"/>
            <a:t>Response patterns analyzed:</a:t>
          </a:r>
          <a:endParaRPr lang="en-US" sz="1400"/>
        </a:p>
      </dgm:t>
    </dgm:pt>
    <dgm:pt modelId="{02620C26-4CB7-499F-ADB8-194EAF1EB142}" type="parTrans" cxnId="{DD83BEC2-155D-458D-8CF2-6B4E73DDF494}">
      <dgm:prSet/>
      <dgm:spPr/>
      <dgm:t>
        <a:bodyPr/>
        <a:lstStyle/>
        <a:p>
          <a:endParaRPr lang="en-US"/>
        </a:p>
      </dgm:t>
    </dgm:pt>
    <dgm:pt modelId="{1C633E1A-5D54-4737-9562-5C9EAF9863BF}" type="sibTrans" cxnId="{DD83BEC2-155D-458D-8CF2-6B4E73DDF494}">
      <dgm:prSet phldrT="8" phldr="0"/>
      <dgm:spPr>
        <a:solidFill>
          <a:schemeClr val="accent2"/>
        </a:solidFill>
      </dgm:spPr>
      <dgm:t>
        <a:bodyPr/>
        <a:lstStyle/>
        <a:p>
          <a:r>
            <a:rPr lang="en-US"/>
            <a:t>8</a:t>
          </a:r>
        </a:p>
      </dgm:t>
    </dgm:pt>
    <dgm:pt modelId="{04CA7023-6751-4069-93E7-7D58DC7B5549}">
      <dgm:prSet custT="1"/>
      <dgm:spPr/>
      <dgm:t>
        <a:bodyPr/>
        <a:lstStyle/>
        <a:p>
          <a:r>
            <a:rPr lang="en-US" sz="1200"/>
            <a:t>Skipped questions</a:t>
          </a:r>
        </a:p>
      </dgm:t>
    </dgm:pt>
    <dgm:pt modelId="{6B13548A-4F58-42DF-932C-4A9E8A91D484}" type="parTrans" cxnId="{585CAD5C-182C-4411-85FC-7D2EA80DE702}">
      <dgm:prSet/>
      <dgm:spPr/>
      <dgm:t>
        <a:bodyPr/>
        <a:lstStyle/>
        <a:p>
          <a:endParaRPr lang="en-US"/>
        </a:p>
      </dgm:t>
    </dgm:pt>
    <dgm:pt modelId="{715D3ED5-C852-4745-A423-D95821940A48}" type="sibTrans" cxnId="{585CAD5C-182C-4411-85FC-7D2EA80DE702}">
      <dgm:prSet/>
      <dgm:spPr/>
      <dgm:t>
        <a:bodyPr/>
        <a:lstStyle/>
        <a:p>
          <a:endParaRPr lang="en-US"/>
        </a:p>
      </dgm:t>
    </dgm:pt>
    <dgm:pt modelId="{52F7BBDA-2132-4E4E-998C-F2062D73E4E8}">
      <dgm:prSet custT="1"/>
      <dgm:spPr/>
      <dgm:t>
        <a:bodyPr/>
        <a:lstStyle/>
        <a:p>
          <a:r>
            <a:rPr lang="en-US" sz="1200"/>
            <a:t>Common confusion patterns</a:t>
          </a:r>
        </a:p>
      </dgm:t>
    </dgm:pt>
    <dgm:pt modelId="{064CB1DD-4438-44CB-9E5E-993A1A0296F1}" type="parTrans" cxnId="{2F450655-843B-48C1-BA96-CFB7BD55ACC9}">
      <dgm:prSet/>
      <dgm:spPr/>
      <dgm:t>
        <a:bodyPr/>
        <a:lstStyle/>
        <a:p>
          <a:endParaRPr lang="en-US"/>
        </a:p>
      </dgm:t>
    </dgm:pt>
    <dgm:pt modelId="{23694B81-12F0-4DC9-AA7F-1FDC3E0CA10B}" type="sibTrans" cxnId="{2F450655-843B-48C1-BA96-CFB7BD55ACC9}">
      <dgm:prSet/>
      <dgm:spPr/>
      <dgm:t>
        <a:bodyPr/>
        <a:lstStyle/>
        <a:p>
          <a:endParaRPr lang="en-US"/>
        </a:p>
      </dgm:t>
    </dgm:pt>
    <dgm:pt modelId="{14ECC780-9CDD-4BD7-9411-897682ABA6FA}">
      <dgm:prSet custT="1"/>
      <dgm:spPr/>
      <dgm:t>
        <a:bodyPr/>
        <a:lstStyle/>
        <a:p>
          <a:pPr algn="l"/>
          <a:r>
            <a:rPr lang="en-US" sz="1400" b="1"/>
            <a:t>Combined insights used</a:t>
          </a:r>
          <a:r>
            <a:rPr lang="en-US" sz="1400"/>
            <a:t> to generate comprehensive teacher improvement feedback</a:t>
          </a:r>
          <a:r>
            <a:rPr lang="en-US" sz="1300"/>
            <a:t>.</a:t>
          </a:r>
        </a:p>
      </dgm:t>
    </dgm:pt>
    <dgm:pt modelId="{DBD4C309-29EF-4C2B-B988-A75D57D8D4E7}" type="parTrans" cxnId="{12908AB5-911E-4AE9-8DF5-8FDE0EC69DB3}">
      <dgm:prSet/>
      <dgm:spPr/>
      <dgm:t>
        <a:bodyPr/>
        <a:lstStyle/>
        <a:p>
          <a:endParaRPr lang="en-US"/>
        </a:p>
      </dgm:t>
    </dgm:pt>
    <dgm:pt modelId="{EA827992-9ECF-4269-B5A5-7634E1C71FEF}" type="sibTrans" cxnId="{12908AB5-911E-4AE9-8DF5-8FDE0EC69DB3}">
      <dgm:prSet phldrT="9" phldr="0"/>
      <dgm:spPr>
        <a:solidFill>
          <a:schemeClr val="accent2"/>
        </a:solidFill>
      </dgm:spPr>
      <dgm:t>
        <a:bodyPr/>
        <a:lstStyle/>
        <a:p>
          <a:r>
            <a:rPr lang="en-US"/>
            <a:t>9</a:t>
          </a:r>
        </a:p>
      </dgm:t>
    </dgm:pt>
    <dgm:pt modelId="{37694343-48D0-42ED-8669-06E0400DE7A7}">
      <dgm:prSet custT="1"/>
      <dgm:spPr/>
      <dgm:t>
        <a:bodyPr/>
        <a:lstStyle/>
        <a:p>
          <a:r>
            <a:rPr lang="en-US" sz="1400" b="1"/>
            <a:t>Teacher accesses dashboard</a:t>
          </a:r>
          <a:r>
            <a:rPr lang="en-US" sz="1400"/>
            <a:t> to view personalized suggestions.</a:t>
          </a:r>
        </a:p>
      </dgm:t>
    </dgm:pt>
    <dgm:pt modelId="{D98FAD97-FDA9-4F0F-968D-3224E6918AA3}" type="parTrans" cxnId="{CDCA39C1-81A5-4BF3-8152-DC002ED9679A}">
      <dgm:prSet/>
      <dgm:spPr/>
      <dgm:t>
        <a:bodyPr/>
        <a:lstStyle/>
        <a:p>
          <a:endParaRPr lang="en-US"/>
        </a:p>
      </dgm:t>
    </dgm:pt>
    <dgm:pt modelId="{11DBEF25-1103-4BD9-B1BE-A85C3672725C}" type="sibTrans" cxnId="{CDCA39C1-81A5-4BF3-8152-DC002ED9679A}">
      <dgm:prSet phldrT="10" phldr="0"/>
      <dgm:spPr/>
      <dgm:t>
        <a:bodyPr/>
        <a:lstStyle/>
        <a:p>
          <a:endParaRPr lang="en-US"/>
        </a:p>
      </dgm:t>
    </dgm:pt>
    <dgm:pt modelId="{AB97AE33-E40E-43BD-8884-950AA6FEED9C}" type="pres">
      <dgm:prSet presAssocID="{F69DDBA6-3F70-4713-8F89-11CB6347EB7C}" presName="diagram" presStyleCnt="0">
        <dgm:presLayoutVars>
          <dgm:dir/>
          <dgm:resizeHandles val="exact"/>
        </dgm:presLayoutVars>
      </dgm:prSet>
      <dgm:spPr/>
    </dgm:pt>
    <dgm:pt modelId="{BA9D52B1-1075-4E86-A7C5-950B4DE8970C}" type="pres">
      <dgm:prSet presAssocID="{65973635-6147-4EF3-AEDD-F0F3BC5DB836}" presName="node" presStyleLbl="node1" presStyleIdx="0" presStyleCnt="10">
        <dgm:presLayoutVars>
          <dgm:bulletEnabled val="1"/>
        </dgm:presLayoutVars>
      </dgm:prSet>
      <dgm:spPr/>
    </dgm:pt>
    <dgm:pt modelId="{5E4F6BF3-4ABA-4444-9D44-7812AE1FA681}" type="pres">
      <dgm:prSet presAssocID="{4803D285-5A64-40EE-8CBF-B82B1CC288ED}" presName="sibTrans" presStyleLbl="sibTrans2D1" presStyleIdx="0" presStyleCnt="9"/>
      <dgm:spPr/>
    </dgm:pt>
    <dgm:pt modelId="{B6076835-9D05-47E7-9472-BD250BD8E7CD}" type="pres">
      <dgm:prSet presAssocID="{4803D285-5A64-40EE-8CBF-B82B1CC288ED}" presName="connectorText" presStyleLbl="sibTrans2D1" presStyleIdx="0" presStyleCnt="9"/>
      <dgm:spPr/>
    </dgm:pt>
    <dgm:pt modelId="{7AD7602C-8438-41E0-BB0D-FD9644285316}" type="pres">
      <dgm:prSet presAssocID="{6757252F-EDF6-405F-BEBD-88F13B14DBEA}" presName="node" presStyleLbl="node1" presStyleIdx="1" presStyleCnt="10">
        <dgm:presLayoutVars>
          <dgm:bulletEnabled val="1"/>
        </dgm:presLayoutVars>
      </dgm:prSet>
      <dgm:spPr/>
    </dgm:pt>
    <dgm:pt modelId="{D8CD0F81-B734-4B8A-A7FC-8410B66CB96D}" type="pres">
      <dgm:prSet presAssocID="{9C04FC44-8167-4246-8387-4E3FF314D8DB}" presName="sibTrans" presStyleLbl="sibTrans2D1" presStyleIdx="1" presStyleCnt="9"/>
      <dgm:spPr/>
    </dgm:pt>
    <dgm:pt modelId="{4430E8D1-EFED-4F11-8E90-6018A3A04869}" type="pres">
      <dgm:prSet presAssocID="{9C04FC44-8167-4246-8387-4E3FF314D8DB}" presName="connectorText" presStyleLbl="sibTrans2D1" presStyleIdx="1" presStyleCnt="9"/>
      <dgm:spPr/>
    </dgm:pt>
    <dgm:pt modelId="{BDF6ED4D-1217-49F1-809A-FB913AA19D17}" type="pres">
      <dgm:prSet presAssocID="{2779A594-F3EE-42A8-A88F-F038D28E342E}" presName="node" presStyleLbl="node1" presStyleIdx="2" presStyleCnt="10">
        <dgm:presLayoutVars>
          <dgm:bulletEnabled val="1"/>
        </dgm:presLayoutVars>
      </dgm:prSet>
      <dgm:spPr/>
    </dgm:pt>
    <dgm:pt modelId="{83CD61FC-A5B7-41B6-B114-C9D3C65B440C}" type="pres">
      <dgm:prSet presAssocID="{EF5F5052-5300-46C1-B034-90F09EC41921}" presName="sibTrans" presStyleLbl="sibTrans2D1" presStyleIdx="2" presStyleCnt="9"/>
      <dgm:spPr/>
    </dgm:pt>
    <dgm:pt modelId="{909A6C8F-0DA6-436F-A894-59D4F5A897B3}" type="pres">
      <dgm:prSet presAssocID="{EF5F5052-5300-46C1-B034-90F09EC41921}" presName="connectorText" presStyleLbl="sibTrans2D1" presStyleIdx="2" presStyleCnt="9"/>
      <dgm:spPr/>
    </dgm:pt>
    <dgm:pt modelId="{BCBDA752-4882-490B-8BF4-6ABB9298DEF0}" type="pres">
      <dgm:prSet presAssocID="{DD846E2C-51B8-4398-A8E7-096030CEDCF2}" presName="node" presStyleLbl="node1" presStyleIdx="3" presStyleCnt="10">
        <dgm:presLayoutVars>
          <dgm:bulletEnabled val="1"/>
        </dgm:presLayoutVars>
      </dgm:prSet>
      <dgm:spPr/>
    </dgm:pt>
    <dgm:pt modelId="{238BD7D0-9EE3-41BC-AA6B-8ABDF0A5A3BC}" type="pres">
      <dgm:prSet presAssocID="{2DD8AF1E-6523-4812-96E8-2C85C896AA6D}" presName="sibTrans" presStyleLbl="sibTrans2D1" presStyleIdx="3" presStyleCnt="9"/>
      <dgm:spPr/>
    </dgm:pt>
    <dgm:pt modelId="{421DE5AA-9136-41D1-AB16-9E2F54886A49}" type="pres">
      <dgm:prSet presAssocID="{2DD8AF1E-6523-4812-96E8-2C85C896AA6D}" presName="connectorText" presStyleLbl="sibTrans2D1" presStyleIdx="3" presStyleCnt="9"/>
      <dgm:spPr/>
    </dgm:pt>
    <dgm:pt modelId="{AEF04B1A-98EB-47CB-942B-D1B94344E3DC}" type="pres">
      <dgm:prSet presAssocID="{3F16B8A5-9048-4271-8463-C7E573C33612}" presName="node" presStyleLbl="node1" presStyleIdx="4" presStyleCnt="10" custLinFactNeighborX="-1010" custLinFactNeighborY="-21889">
        <dgm:presLayoutVars>
          <dgm:bulletEnabled val="1"/>
        </dgm:presLayoutVars>
      </dgm:prSet>
      <dgm:spPr/>
    </dgm:pt>
    <dgm:pt modelId="{AA428444-D21E-42FF-A393-EE06C9E48118}" type="pres">
      <dgm:prSet presAssocID="{450AF1AA-78FD-429F-AD4F-E7D22F50D179}" presName="sibTrans" presStyleLbl="sibTrans2D1" presStyleIdx="4" presStyleCnt="9"/>
      <dgm:spPr/>
    </dgm:pt>
    <dgm:pt modelId="{B7F9D0ED-8FB7-46FE-80FC-74230437BF48}" type="pres">
      <dgm:prSet presAssocID="{450AF1AA-78FD-429F-AD4F-E7D22F50D179}" presName="connectorText" presStyleLbl="sibTrans2D1" presStyleIdx="4" presStyleCnt="9"/>
      <dgm:spPr/>
    </dgm:pt>
    <dgm:pt modelId="{6B7428E5-A033-4FCE-A326-FE35DEC0500D}" type="pres">
      <dgm:prSet presAssocID="{75DDCB63-8AB1-4832-A032-2039DF5C8990}" presName="node" presStyleLbl="node1" presStyleIdx="5" presStyleCnt="10" custLinFactNeighborX="505" custLinFactNeighborY="-22731">
        <dgm:presLayoutVars>
          <dgm:bulletEnabled val="1"/>
        </dgm:presLayoutVars>
      </dgm:prSet>
      <dgm:spPr/>
    </dgm:pt>
    <dgm:pt modelId="{6FD3EF91-AF19-41FC-8689-29C4709AD735}" type="pres">
      <dgm:prSet presAssocID="{5E0E1EE3-48E6-4FF0-ADD8-06162960F78F}" presName="sibTrans" presStyleLbl="sibTrans2D1" presStyleIdx="5" presStyleCnt="9"/>
      <dgm:spPr/>
    </dgm:pt>
    <dgm:pt modelId="{12083356-34CA-4489-953F-910D1EB0D297}" type="pres">
      <dgm:prSet presAssocID="{5E0E1EE3-48E6-4FF0-ADD8-06162960F78F}" presName="connectorText" presStyleLbl="sibTrans2D1" presStyleIdx="5" presStyleCnt="9"/>
      <dgm:spPr/>
    </dgm:pt>
    <dgm:pt modelId="{99969F29-C9C8-4CA1-97C2-060FE753ACD7}" type="pres">
      <dgm:prSet presAssocID="{39C60B22-27CE-4D43-B2D4-F58AC6E6CA04}" presName="node" presStyleLbl="node1" presStyleIdx="6" presStyleCnt="10" custLinFactNeighborX="1010" custLinFactNeighborY="-19363">
        <dgm:presLayoutVars>
          <dgm:bulletEnabled val="1"/>
        </dgm:presLayoutVars>
      </dgm:prSet>
      <dgm:spPr/>
    </dgm:pt>
    <dgm:pt modelId="{422DF931-838F-4708-8410-B9A895A1A939}" type="pres">
      <dgm:prSet presAssocID="{90156005-2496-4C8C-8583-09D0D4EBC81E}" presName="sibTrans" presStyleLbl="sibTrans2D1" presStyleIdx="6" presStyleCnt="9"/>
      <dgm:spPr/>
    </dgm:pt>
    <dgm:pt modelId="{148DAED2-C44C-44FF-8F21-0E3AEBD5A482}" type="pres">
      <dgm:prSet presAssocID="{90156005-2496-4C8C-8583-09D0D4EBC81E}" presName="connectorText" presStyleLbl="sibTrans2D1" presStyleIdx="6" presStyleCnt="9"/>
      <dgm:spPr/>
    </dgm:pt>
    <dgm:pt modelId="{FB5F0BEF-FE4A-4719-83F8-949234B76957}" type="pres">
      <dgm:prSet presAssocID="{B94090DA-B147-4932-A4D9-78244A11ECFE}" presName="node" presStyleLbl="node1" presStyleIdx="7" presStyleCnt="10" custLinFactNeighborY="-20205">
        <dgm:presLayoutVars>
          <dgm:bulletEnabled val="1"/>
        </dgm:presLayoutVars>
      </dgm:prSet>
      <dgm:spPr/>
    </dgm:pt>
    <dgm:pt modelId="{959F14CB-225F-4B97-82C4-6D6D900CF85B}" type="pres">
      <dgm:prSet presAssocID="{1C633E1A-5D54-4737-9562-5C9EAF9863BF}" presName="sibTrans" presStyleLbl="sibTrans2D1" presStyleIdx="7" presStyleCnt="9"/>
      <dgm:spPr/>
    </dgm:pt>
    <dgm:pt modelId="{CC85E579-5210-4883-9630-9D235D26D9E2}" type="pres">
      <dgm:prSet presAssocID="{1C633E1A-5D54-4737-9562-5C9EAF9863BF}" presName="connectorText" presStyleLbl="sibTrans2D1" presStyleIdx="7" presStyleCnt="9"/>
      <dgm:spPr/>
    </dgm:pt>
    <dgm:pt modelId="{20B005B9-687F-461C-A758-59F07DC658E1}" type="pres">
      <dgm:prSet presAssocID="{14ECC780-9CDD-4BD7-9411-897682ABA6FA}" presName="node" presStyleLbl="node1" presStyleIdx="8" presStyleCnt="10" custLinFactNeighborX="505" custLinFactNeighborY="-35359">
        <dgm:presLayoutVars>
          <dgm:bulletEnabled val="1"/>
        </dgm:presLayoutVars>
      </dgm:prSet>
      <dgm:spPr/>
    </dgm:pt>
    <dgm:pt modelId="{4D58630E-046F-4F30-B7D4-A0EB3CC26D75}" type="pres">
      <dgm:prSet presAssocID="{EA827992-9ECF-4269-B5A5-7634E1C71FEF}" presName="sibTrans" presStyleLbl="sibTrans2D1" presStyleIdx="8" presStyleCnt="9"/>
      <dgm:spPr/>
    </dgm:pt>
    <dgm:pt modelId="{A103B1AC-A4D9-42B1-A3EA-1E6B3117A946}" type="pres">
      <dgm:prSet presAssocID="{EA827992-9ECF-4269-B5A5-7634E1C71FEF}" presName="connectorText" presStyleLbl="sibTrans2D1" presStyleIdx="8" presStyleCnt="9"/>
      <dgm:spPr/>
    </dgm:pt>
    <dgm:pt modelId="{3E40DC4A-CC2B-4A31-AD12-2E9ED13394DF}" type="pres">
      <dgm:prSet presAssocID="{37694343-48D0-42ED-8669-06E0400DE7A7}" presName="node" presStyleLbl="node1" presStyleIdx="9" presStyleCnt="10" custLinFactNeighborX="1010" custLinFactNeighborY="-35359">
        <dgm:presLayoutVars>
          <dgm:bulletEnabled val="1"/>
        </dgm:presLayoutVars>
      </dgm:prSet>
      <dgm:spPr/>
    </dgm:pt>
  </dgm:ptLst>
  <dgm:cxnLst>
    <dgm:cxn modelId="{4B98F90A-9AC8-4BE7-B537-C2C9C4F71F5E}" type="presOf" srcId="{DD846E2C-51B8-4398-A8E7-096030CEDCF2}" destId="{BCBDA752-4882-490B-8BF4-6ABB9298DEF0}" srcOrd="0" destOrd="0" presId="urn:microsoft.com/office/officeart/2005/8/layout/process5"/>
    <dgm:cxn modelId="{3C21E512-DFB0-4399-B95C-2E09BD1F24F0}" type="presOf" srcId="{65973635-6147-4EF3-AEDD-F0F3BC5DB836}" destId="{BA9D52B1-1075-4E86-A7C5-950B4DE8970C}" srcOrd="0" destOrd="0" presId="urn:microsoft.com/office/officeart/2005/8/layout/process5"/>
    <dgm:cxn modelId="{072B2320-8260-416F-99F4-94D45C32D7EC}" type="presOf" srcId="{14ECC780-9CDD-4BD7-9411-897682ABA6FA}" destId="{20B005B9-687F-461C-A758-59F07DC658E1}" srcOrd="0" destOrd="0" presId="urn:microsoft.com/office/officeart/2005/8/layout/process5"/>
    <dgm:cxn modelId="{37149224-96F8-4811-A671-199815D5EC3A}" type="presOf" srcId="{450AF1AA-78FD-429F-AD4F-E7D22F50D179}" destId="{B7F9D0ED-8FB7-46FE-80FC-74230437BF48}" srcOrd="1" destOrd="0" presId="urn:microsoft.com/office/officeart/2005/8/layout/process5"/>
    <dgm:cxn modelId="{27216E2E-3128-4DAC-9077-B64DBAD94401}" type="presOf" srcId="{90156005-2496-4C8C-8583-09D0D4EBC81E}" destId="{422DF931-838F-4708-8410-B9A895A1A939}" srcOrd="0" destOrd="0" presId="urn:microsoft.com/office/officeart/2005/8/layout/process5"/>
    <dgm:cxn modelId="{B7A9A330-DBBB-4D84-B5D8-EF743804F4CC}" type="presOf" srcId="{75DDCB63-8AB1-4832-A032-2039DF5C8990}" destId="{6B7428E5-A033-4FCE-A326-FE35DEC0500D}" srcOrd="0" destOrd="0" presId="urn:microsoft.com/office/officeart/2005/8/layout/process5"/>
    <dgm:cxn modelId="{A386F530-6791-4DC9-A303-BD5026BB678C}" type="presOf" srcId="{90156005-2496-4C8C-8583-09D0D4EBC81E}" destId="{148DAED2-C44C-44FF-8F21-0E3AEBD5A482}" srcOrd="1" destOrd="0" presId="urn:microsoft.com/office/officeart/2005/8/layout/process5"/>
    <dgm:cxn modelId="{D908D73C-8B1A-4122-96AB-B63003424E06}" srcId="{F69DDBA6-3F70-4713-8F89-11CB6347EB7C}" destId="{6757252F-EDF6-405F-BEBD-88F13B14DBEA}" srcOrd="1" destOrd="0" parTransId="{4AC58B7D-327D-466A-A875-262F2C75561F}" sibTransId="{9C04FC44-8167-4246-8387-4E3FF314D8DB}"/>
    <dgm:cxn modelId="{585CAD5C-182C-4411-85FC-7D2EA80DE702}" srcId="{B94090DA-B147-4932-A4D9-78244A11ECFE}" destId="{04CA7023-6751-4069-93E7-7D58DC7B5549}" srcOrd="0" destOrd="0" parTransId="{6B13548A-4F58-42DF-932C-4A9E8A91D484}" sibTransId="{715D3ED5-C852-4745-A423-D95821940A48}"/>
    <dgm:cxn modelId="{6840BB5D-28DF-4C43-9A20-9079517BE822}" type="presOf" srcId="{37694343-48D0-42ED-8669-06E0400DE7A7}" destId="{3E40DC4A-CC2B-4A31-AD12-2E9ED13394DF}" srcOrd="0" destOrd="0" presId="urn:microsoft.com/office/officeart/2005/8/layout/process5"/>
    <dgm:cxn modelId="{B82BDD5D-CC8E-4108-A7D6-26101E31B9E6}" type="presOf" srcId="{52F7BBDA-2132-4E4E-998C-F2062D73E4E8}" destId="{FB5F0BEF-FE4A-4719-83F8-949234B76957}" srcOrd="0" destOrd="2" presId="urn:microsoft.com/office/officeart/2005/8/layout/process5"/>
    <dgm:cxn modelId="{C127BF43-45D5-4664-9136-C493E22A5A25}" type="presOf" srcId="{1C633E1A-5D54-4737-9562-5C9EAF9863BF}" destId="{CC85E579-5210-4883-9630-9D235D26D9E2}" srcOrd="1" destOrd="0" presId="urn:microsoft.com/office/officeart/2005/8/layout/process5"/>
    <dgm:cxn modelId="{4275DC44-8D17-44EC-B050-AF12AEC27647}" type="presOf" srcId="{5E0E1EE3-48E6-4FF0-ADD8-06162960F78F}" destId="{6FD3EF91-AF19-41FC-8689-29C4709AD735}" srcOrd="0" destOrd="0" presId="urn:microsoft.com/office/officeart/2005/8/layout/process5"/>
    <dgm:cxn modelId="{EE936447-12A8-48F3-92B3-D446C4FB85B3}" type="presOf" srcId="{39C60B22-27CE-4D43-B2D4-F58AC6E6CA04}" destId="{99969F29-C9C8-4CA1-97C2-060FE753ACD7}" srcOrd="0" destOrd="0" presId="urn:microsoft.com/office/officeart/2005/8/layout/process5"/>
    <dgm:cxn modelId="{005F9E6A-D111-4E18-BCCE-48FC02A38C86}" type="presOf" srcId="{5E0E1EE3-48E6-4FF0-ADD8-06162960F78F}" destId="{12083356-34CA-4489-953F-910D1EB0D297}" srcOrd="1" destOrd="0" presId="urn:microsoft.com/office/officeart/2005/8/layout/process5"/>
    <dgm:cxn modelId="{B17AB14A-ABD8-48FC-8F08-C2D78DE3A6A3}" srcId="{F69DDBA6-3F70-4713-8F89-11CB6347EB7C}" destId="{2779A594-F3EE-42A8-A88F-F038D28E342E}" srcOrd="2" destOrd="0" parTransId="{9108A369-0A97-4B89-8BD8-65083DBE8914}" sibTransId="{EF5F5052-5300-46C1-B034-90F09EC41921}"/>
    <dgm:cxn modelId="{64BB0B4C-4AF2-443A-A9D4-BB7F78DB5F06}" type="presOf" srcId="{B94090DA-B147-4932-A4D9-78244A11ECFE}" destId="{FB5F0BEF-FE4A-4719-83F8-949234B76957}" srcOrd="0" destOrd="0" presId="urn:microsoft.com/office/officeart/2005/8/layout/process5"/>
    <dgm:cxn modelId="{4F0C5F71-9F8B-43DA-AD2C-0D3017ED0F0A}" srcId="{F69DDBA6-3F70-4713-8F89-11CB6347EB7C}" destId="{DD846E2C-51B8-4398-A8E7-096030CEDCF2}" srcOrd="3" destOrd="0" parTransId="{72E73621-405C-47B7-95A3-B170A58C8C97}" sibTransId="{2DD8AF1E-6523-4812-96E8-2C85C896AA6D}"/>
    <dgm:cxn modelId="{20942E73-1012-49CF-93FD-EB024010877D}" type="presOf" srcId="{6757252F-EDF6-405F-BEBD-88F13B14DBEA}" destId="{7AD7602C-8438-41E0-BB0D-FD9644285316}" srcOrd="0" destOrd="0" presId="urn:microsoft.com/office/officeart/2005/8/layout/process5"/>
    <dgm:cxn modelId="{39657073-A0A9-4AA3-900E-D765EB635D47}" type="presOf" srcId="{2C4EF388-03AB-4EE0-BF74-E103B01635AA}" destId="{99969F29-C9C8-4CA1-97C2-060FE753ACD7}" srcOrd="0" destOrd="1" presId="urn:microsoft.com/office/officeart/2005/8/layout/process5"/>
    <dgm:cxn modelId="{93CDCE54-1759-4342-86A9-A36E886E4ED5}" type="presOf" srcId="{EA827992-9ECF-4269-B5A5-7634E1C71FEF}" destId="{A103B1AC-A4D9-42B1-A3EA-1E6B3117A946}" srcOrd="1" destOrd="0" presId="urn:microsoft.com/office/officeart/2005/8/layout/process5"/>
    <dgm:cxn modelId="{2F450655-843B-48C1-BA96-CFB7BD55ACC9}" srcId="{B94090DA-B147-4932-A4D9-78244A11ECFE}" destId="{52F7BBDA-2132-4E4E-998C-F2062D73E4E8}" srcOrd="1" destOrd="0" parTransId="{064CB1DD-4438-44CB-9E5E-993A1A0296F1}" sibTransId="{23694B81-12F0-4DC9-AA7F-1FDC3E0CA10B}"/>
    <dgm:cxn modelId="{2568115A-1EB9-4493-A682-76B50317B85A}" type="presOf" srcId="{9C04FC44-8167-4246-8387-4E3FF314D8DB}" destId="{4430E8D1-EFED-4F11-8E90-6018A3A04869}" srcOrd="1" destOrd="0" presId="urn:microsoft.com/office/officeart/2005/8/layout/process5"/>
    <dgm:cxn modelId="{E1694E7C-D8FD-4A38-B234-B8E9164049CE}" type="presOf" srcId="{04CA7023-6751-4069-93E7-7D58DC7B5549}" destId="{FB5F0BEF-FE4A-4719-83F8-949234B76957}" srcOrd="0" destOrd="1" presId="urn:microsoft.com/office/officeart/2005/8/layout/process5"/>
    <dgm:cxn modelId="{F8982787-FEFD-41F5-BBBA-C88F6B6B5336}" type="presOf" srcId="{2779A594-F3EE-42A8-A88F-F038D28E342E}" destId="{BDF6ED4D-1217-49F1-809A-FB913AA19D17}" srcOrd="0" destOrd="0" presId="urn:microsoft.com/office/officeart/2005/8/layout/process5"/>
    <dgm:cxn modelId="{CE11DD88-7A28-466D-A76A-693286A38D85}" type="presOf" srcId="{9C04FC44-8167-4246-8387-4E3FF314D8DB}" destId="{D8CD0F81-B734-4B8A-A7FC-8410B66CB96D}" srcOrd="0" destOrd="0" presId="urn:microsoft.com/office/officeart/2005/8/layout/process5"/>
    <dgm:cxn modelId="{52FD728E-41A4-4D50-9452-3DACA6E58DCA}" srcId="{F69DDBA6-3F70-4713-8F89-11CB6347EB7C}" destId="{39C60B22-27CE-4D43-B2D4-F58AC6E6CA04}" srcOrd="6" destOrd="0" parTransId="{E71C1121-8BA9-4C3C-8769-DB540D5C2858}" sibTransId="{90156005-2496-4C8C-8583-09D0D4EBC81E}"/>
    <dgm:cxn modelId="{97DCBF8F-7663-4D86-BDFD-9C710BCACBA3}" type="presOf" srcId="{4803D285-5A64-40EE-8CBF-B82B1CC288ED}" destId="{B6076835-9D05-47E7-9472-BD250BD8E7CD}" srcOrd="1" destOrd="0" presId="urn:microsoft.com/office/officeart/2005/8/layout/process5"/>
    <dgm:cxn modelId="{30F50C91-37F8-4DE2-912F-DA4167DE32D2}" type="presOf" srcId="{EF5F5052-5300-46C1-B034-90F09EC41921}" destId="{83CD61FC-A5B7-41B6-B114-C9D3C65B440C}" srcOrd="0" destOrd="0" presId="urn:microsoft.com/office/officeart/2005/8/layout/process5"/>
    <dgm:cxn modelId="{93362C92-C2B0-4A20-9805-D654217C9DC0}" type="presOf" srcId="{F69DDBA6-3F70-4713-8F89-11CB6347EB7C}" destId="{AB97AE33-E40E-43BD-8884-950AA6FEED9C}" srcOrd="0" destOrd="0" presId="urn:microsoft.com/office/officeart/2005/8/layout/process5"/>
    <dgm:cxn modelId="{551F2E92-93E3-4D22-A32B-E99F2682236E}" type="presOf" srcId="{EF5F5052-5300-46C1-B034-90F09EC41921}" destId="{909A6C8F-0DA6-436F-A894-59D4F5A897B3}" srcOrd="1" destOrd="0" presId="urn:microsoft.com/office/officeart/2005/8/layout/process5"/>
    <dgm:cxn modelId="{62E71298-195C-4B4E-B006-232FE6AE8D67}" srcId="{F69DDBA6-3F70-4713-8F89-11CB6347EB7C}" destId="{3F16B8A5-9048-4271-8463-C7E573C33612}" srcOrd="4" destOrd="0" parTransId="{9F71BC5E-D1EB-4FA4-8819-9E87BDD3E45A}" sibTransId="{450AF1AA-78FD-429F-AD4F-E7D22F50D179}"/>
    <dgm:cxn modelId="{EEA601A0-BDAB-4A92-9991-5B226D04A0CA}" type="presOf" srcId="{1C633E1A-5D54-4737-9562-5C9EAF9863BF}" destId="{959F14CB-225F-4B97-82C4-6D6D900CF85B}" srcOrd="0" destOrd="0" presId="urn:microsoft.com/office/officeart/2005/8/layout/process5"/>
    <dgm:cxn modelId="{12908AB5-911E-4AE9-8DF5-8FDE0EC69DB3}" srcId="{F69DDBA6-3F70-4713-8F89-11CB6347EB7C}" destId="{14ECC780-9CDD-4BD7-9411-897682ABA6FA}" srcOrd="8" destOrd="0" parTransId="{DBD4C309-29EF-4C2B-B988-A75D57D8D4E7}" sibTransId="{EA827992-9ECF-4269-B5A5-7634E1C71FEF}"/>
    <dgm:cxn modelId="{9C486AB6-E1AE-4ACF-AD9D-7D6D27A67E29}" type="presOf" srcId="{2DD8AF1E-6523-4812-96E8-2C85C896AA6D}" destId="{238BD7D0-9EE3-41BC-AA6B-8ABDF0A5A3BC}" srcOrd="0" destOrd="0" presId="urn:microsoft.com/office/officeart/2005/8/layout/process5"/>
    <dgm:cxn modelId="{99B79ABA-080F-434A-B32B-E80459518681}" srcId="{39C60B22-27CE-4D43-B2D4-F58AC6E6CA04}" destId="{2C4EF388-03AB-4EE0-BF74-E103B01635AA}" srcOrd="0" destOrd="0" parTransId="{E0D24D6D-CADC-4A34-965E-FEB4985ABFF7}" sibTransId="{48FF0EEF-1E67-4C72-B0F1-24CD975E55E8}"/>
    <dgm:cxn modelId="{95A364C0-04C0-4DDD-8D02-41C9573E2EAC}" type="presOf" srcId="{450AF1AA-78FD-429F-AD4F-E7D22F50D179}" destId="{AA428444-D21E-42FF-A393-EE06C9E48118}" srcOrd="0" destOrd="0" presId="urn:microsoft.com/office/officeart/2005/8/layout/process5"/>
    <dgm:cxn modelId="{CDCA39C1-81A5-4BF3-8152-DC002ED9679A}" srcId="{F69DDBA6-3F70-4713-8F89-11CB6347EB7C}" destId="{37694343-48D0-42ED-8669-06E0400DE7A7}" srcOrd="9" destOrd="0" parTransId="{D98FAD97-FDA9-4F0F-968D-3224E6918AA3}" sibTransId="{11DBEF25-1103-4BD9-B1BE-A85C3672725C}"/>
    <dgm:cxn modelId="{B6AABEC1-51A6-427D-91ED-DA951542BDF4}" type="presOf" srcId="{2DD8AF1E-6523-4812-96E8-2C85C896AA6D}" destId="{421DE5AA-9136-41D1-AB16-9E2F54886A49}" srcOrd="1" destOrd="0" presId="urn:microsoft.com/office/officeart/2005/8/layout/process5"/>
    <dgm:cxn modelId="{4F5FB3C2-59AB-4B65-AB4A-2CB8ACD7CB5C}" srcId="{F69DDBA6-3F70-4713-8F89-11CB6347EB7C}" destId="{65973635-6147-4EF3-AEDD-F0F3BC5DB836}" srcOrd="0" destOrd="0" parTransId="{E31323C3-97FF-4604-A4A5-130BC7BBE98B}" sibTransId="{4803D285-5A64-40EE-8CBF-B82B1CC288ED}"/>
    <dgm:cxn modelId="{DD83BEC2-155D-458D-8CF2-6B4E73DDF494}" srcId="{F69DDBA6-3F70-4713-8F89-11CB6347EB7C}" destId="{B94090DA-B147-4932-A4D9-78244A11ECFE}" srcOrd="7" destOrd="0" parTransId="{02620C26-4CB7-499F-ADB8-194EAF1EB142}" sibTransId="{1C633E1A-5D54-4737-9562-5C9EAF9863BF}"/>
    <dgm:cxn modelId="{9CBB8FC4-C7AD-45F9-9728-86FD16FB854F}" srcId="{F69DDBA6-3F70-4713-8F89-11CB6347EB7C}" destId="{75DDCB63-8AB1-4832-A032-2039DF5C8990}" srcOrd="5" destOrd="0" parTransId="{24FC1E29-0AD4-459E-BB2C-67A902CF2468}" sibTransId="{5E0E1EE3-48E6-4FF0-ADD8-06162960F78F}"/>
    <dgm:cxn modelId="{6C1B41CB-95F6-4447-9BC5-B59730ADF783}" srcId="{39C60B22-27CE-4D43-B2D4-F58AC6E6CA04}" destId="{BE99C4EB-C761-4046-807C-CFB5431D5FED}" srcOrd="1" destOrd="0" parTransId="{C77B4C32-3590-4A87-81B3-6077AC56B46F}" sibTransId="{9022D073-E8C4-4A3D-A7FD-2BA5D9630FE8}"/>
    <dgm:cxn modelId="{452761CD-113F-43E8-B0AC-FB97B7A45F84}" type="presOf" srcId="{BE99C4EB-C761-4046-807C-CFB5431D5FED}" destId="{99969F29-C9C8-4CA1-97C2-060FE753ACD7}" srcOrd="0" destOrd="2" presId="urn:microsoft.com/office/officeart/2005/8/layout/process5"/>
    <dgm:cxn modelId="{0D6989D0-F68F-47B7-AFB4-127E46DCF75A}" type="presOf" srcId="{3F16B8A5-9048-4271-8463-C7E573C33612}" destId="{AEF04B1A-98EB-47CB-942B-D1B94344E3DC}" srcOrd="0" destOrd="0" presId="urn:microsoft.com/office/officeart/2005/8/layout/process5"/>
    <dgm:cxn modelId="{D55018DD-111B-408D-AAFE-843FAFF29D90}" type="presOf" srcId="{4803D285-5A64-40EE-8CBF-B82B1CC288ED}" destId="{5E4F6BF3-4ABA-4444-9D44-7812AE1FA681}" srcOrd="0" destOrd="0" presId="urn:microsoft.com/office/officeart/2005/8/layout/process5"/>
    <dgm:cxn modelId="{880F4BE9-D368-45DA-A45E-78A6A2EF5965}" type="presOf" srcId="{EA827992-9ECF-4269-B5A5-7634E1C71FEF}" destId="{4D58630E-046F-4F30-B7D4-A0EB3CC26D75}" srcOrd="0" destOrd="0" presId="urn:microsoft.com/office/officeart/2005/8/layout/process5"/>
    <dgm:cxn modelId="{12D4102E-3426-4F1D-87DD-7869BFB9F6CD}" type="presParOf" srcId="{AB97AE33-E40E-43BD-8884-950AA6FEED9C}" destId="{BA9D52B1-1075-4E86-A7C5-950B4DE8970C}" srcOrd="0" destOrd="0" presId="urn:microsoft.com/office/officeart/2005/8/layout/process5"/>
    <dgm:cxn modelId="{CD43AA84-8CF3-4B3A-9517-B4C18F05C083}" type="presParOf" srcId="{AB97AE33-E40E-43BD-8884-950AA6FEED9C}" destId="{5E4F6BF3-4ABA-4444-9D44-7812AE1FA681}" srcOrd="1" destOrd="0" presId="urn:microsoft.com/office/officeart/2005/8/layout/process5"/>
    <dgm:cxn modelId="{C72B073A-8179-45C4-9745-79582A4A1537}" type="presParOf" srcId="{5E4F6BF3-4ABA-4444-9D44-7812AE1FA681}" destId="{B6076835-9D05-47E7-9472-BD250BD8E7CD}" srcOrd="0" destOrd="0" presId="urn:microsoft.com/office/officeart/2005/8/layout/process5"/>
    <dgm:cxn modelId="{E4C7A0DA-93B9-4EFF-A117-5E46DE9339E3}" type="presParOf" srcId="{AB97AE33-E40E-43BD-8884-950AA6FEED9C}" destId="{7AD7602C-8438-41E0-BB0D-FD9644285316}" srcOrd="2" destOrd="0" presId="urn:microsoft.com/office/officeart/2005/8/layout/process5"/>
    <dgm:cxn modelId="{893E18C2-535C-42C3-8A61-A3770284468E}" type="presParOf" srcId="{AB97AE33-E40E-43BD-8884-950AA6FEED9C}" destId="{D8CD0F81-B734-4B8A-A7FC-8410B66CB96D}" srcOrd="3" destOrd="0" presId="urn:microsoft.com/office/officeart/2005/8/layout/process5"/>
    <dgm:cxn modelId="{94AC42E5-29F0-4B53-B6E3-AC16ED70D02A}" type="presParOf" srcId="{D8CD0F81-B734-4B8A-A7FC-8410B66CB96D}" destId="{4430E8D1-EFED-4F11-8E90-6018A3A04869}" srcOrd="0" destOrd="0" presId="urn:microsoft.com/office/officeart/2005/8/layout/process5"/>
    <dgm:cxn modelId="{7279B715-CE78-4ED9-9B6D-AA80D82CCA78}" type="presParOf" srcId="{AB97AE33-E40E-43BD-8884-950AA6FEED9C}" destId="{BDF6ED4D-1217-49F1-809A-FB913AA19D17}" srcOrd="4" destOrd="0" presId="urn:microsoft.com/office/officeart/2005/8/layout/process5"/>
    <dgm:cxn modelId="{DB017B05-C133-486D-B472-730599B3CD69}" type="presParOf" srcId="{AB97AE33-E40E-43BD-8884-950AA6FEED9C}" destId="{83CD61FC-A5B7-41B6-B114-C9D3C65B440C}" srcOrd="5" destOrd="0" presId="urn:microsoft.com/office/officeart/2005/8/layout/process5"/>
    <dgm:cxn modelId="{C1309D57-B4AA-4420-AF31-24F27A42F6DD}" type="presParOf" srcId="{83CD61FC-A5B7-41B6-B114-C9D3C65B440C}" destId="{909A6C8F-0DA6-436F-A894-59D4F5A897B3}" srcOrd="0" destOrd="0" presId="urn:microsoft.com/office/officeart/2005/8/layout/process5"/>
    <dgm:cxn modelId="{966BA9BA-A9B1-4CC6-A2F9-DE3E9A6AE080}" type="presParOf" srcId="{AB97AE33-E40E-43BD-8884-950AA6FEED9C}" destId="{BCBDA752-4882-490B-8BF4-6ABB9298DEF0}" srcOrd="6" destOrd="0" presId="urn:microsoft.com/office/officeart/2005/8/layout/process5"/>
    <dgm:cxn modelId="{21BE049A-A5BD-4108-8055-67E093E1C252}" type="presParOf" srcId="{AB97AE33-E40E-43BD-8884-950AA6FEED9C}" destId="{238BD7D0-9EE3-41BC-AA6B-8ABDF0A5A3BC}" srcOrd="7" destOrd="0" presId="urn:microsoft.com/office/officeart/2005/8/layout/process5"/>
    <dgm:cxn modelId="{7FCE8A9E-ACB0-472F-BF07-76204A1FE99B}" type="presParOf" srcId="{238BD7D0-9EE3-41BC-AA6B-8ABDF0A5A3BC}" destId="{421DE5AA-9136-41D1-AB16-9E2F54886A49}" srcOrd="0" destOrd="0" presId="urn:microsoft.com/office/officeart/2005/8/layout/process5"/>
    <dgm:cxn modelId="{8CDD06EA-C234-4405-92A4-BD20FE1CADB3}" type="presParOf" srcId="{AB97AE33-E40E-43BD-8884-950AA6FEED9C}" destId="{AEF04B1A-98EB-47CB-942B-D1B94344E3DC}" srcOrd="8" destOrd="0" presId="urn:microsoft.com/office/officeart/2005/8/layout/process5"/>
    <dgm:cxn modelId="{4F3E4AF8-A46D-44BF-86E8-218EEECE8868}" type="presParOf" srcId="{AB97AE33-E40E-43BD-8884-950AA6FEED9C}" destId="{AA428444-D21E-42FF-A393-EE06C9E48118}" srcOrd="9" destOrd="0" presId="urn:microsoft.com/office/officeart/2005/8/layout/process5"/>
    <dgm:cxn modelId="{71B8B996-CC83-4228-9292-CCDB0F047CF3}" type="presParOf" srcId="{AA428444-D21E-42FF-A393-EE06C9E48118}" destId="{B7F9D0ED-8FB7-46FE-80FC-74230437BF48}" srcOrd="0" destOrd="0" presId="urn:microsoft.com/office/officeart/2005/8/layout/process5"/>
    <dgm:cxn modelId="{A5218920-FE92-4198-9B07-0500005AF860}" type="presParOf" srcId="{AB97AE33-E40E-43BD-8884-950AA6FEED9C}" destId="{6B7428E5-A033-4FCE-A326-FE35DEC0500D}" srcOrd="10" destOrd="0" presId="urn:microsoft.com/office/officeart/2005/8/layout/process5"/>
    <dgm:cxn modelId="{64B3B513-460C-4944-A45C-8CA1E316F580}" type="presParOf" srcId="{AB97AE33-E40E-43BD-8884-950AA6FEED9C}" destId="{6FD3EF91-AF19-41FC-8689-29C4709AD735}" srcOrd="11" destOrd="0" presId="urn:microsoft.com/office/officeart/2005/8/layout/process5"/>
    <dgm:cxn modelId="{231DC6A5-55CF-4AA1-B782-38A0F4304957}" type="presParOf" srcId="{6FD3EF91-AF19-41FC-8689-29C4709AD735}" destId="{12083356-34CA-4489-953F-910D1EB0D297}" srcOrd="0" destOrd="0" presId="urn:microsoft.com/office/officeart/2005/8/layout/process5"/>
    <dgm:cxn modelId="{AE7866FB-FB58-4E3F-9A9F-513B4366808A}" type="presParOf" srcId="{AB97AE33-E40E-43BD-8884-950AA6FEED9C}" destId="{99969F29-C9C8-4CA1-97C2-060FE753ACD7}" srcOrd="12" destOrd="0" presId="urn:microsoft.com/office/officeart/2005/8/layout/process5"/>
    <dgm:cxn modelId="{F7685E18-4E3B-45FF-8B38-99DD82AB8490}" type="presParOf" srcId="{AB97AE33-E40E-43BD-8884-950AA6FEED9C}" destId="{422DF931-838F-4708-8410-B9A895A1A939}" srcOrd="13" destOrd="0" presId="urn:microsoft.com/office/officeart/2005/8/layout/process5"/>
    <dgm:cxn modelId="{E018CB29-0B09-460F-BC2B-59C1FE3593E8}" type="presParOf" srcId="{422DF931-838F-4708-8410-B9A895A1A939}" destId="{148DAED2-C44C-44FF-8F21-0E3AEBD5A482}" srcOrd="0" destOrd="0" presId="urn:microsoft.com/office/officeart/2005/8/layout/process5"/>
    <dgm:cxn modelId="{271EE8FA-84C7-4EEC-B424-A071BF8FC68B}" type="presParOf" srcId="{AB97AE33-E40E-43BD-8884-950AA6FEED9C}" destId="{FB5F0BEF-FE4A-4719-83F8-949234B76957}" srcOrd="14" destOrd="0" presId="urn:microsoft.com/office/officeart/2005/8/layout/process5"/>
    <dgm:cxn modelId="{0E3AD16B-C300-4582-9857-025DEA45AD14}" type="presParOf" srcId="{AB97AE33-E40E-43BD-8884-950AA6FEED9C}" destId="{959F14CB-225F-4B97-82C4-6D6D900CF85B}" srcOrd="15" destOrd="0" presId="urn:microsoft.com/office/officeart/2005/8/layout/process5"/>
    <dgm:cxn modelId="{63604355-BC7A-4037-AEB3-6ADC2173ED7D}" type="presParOf" srcId="{959F14CB-225F-4B97-82C4-6D6D900CF85B}" destId="{CC85E579-5210-4883-9630-9D235D26D9E2}" srcOrd="0" destOrd="0" presId="urn:microsoft.com/office/officeart/2005/8/layout/process5"/>
    <dgm:cxn modelId="{8EB36BCD-7FD9-4C4C-892C-15F10A875B05}" type="presParOf" srcId="{AB97AE33-E40E-43BD-8884-950AA6FEED9C}" destId="{20B005B9-687F-461C-A758-59F07DC658E1}" srcOrd="16" destOrd="0" presId="urn:microsoft.com/office/officeart/2005/8/layout/process5"/>
    <dgm:cxn modelId="{E57E2ECB-F57F-47B5-BD6E-0711D75887A9}" type="presParOf" srcId="{AB97AE33-E40E-43BD-8884-950AA6FEED9C}" destId="{4D58630E-046F-4F30-B7D4-A0EB3CC26D75}" srcOrd="17" destOrd="0" presId="urn:microsoft.com/office/officeart/2005/8/layout/process5"/>
    <dgm:cxn modelId="{6EA94199-53D0-4DD9-B980-79F1AB413FAD}" type="presParOf" srcId="{4D58630E-046F-4F30-B7D4-A0EB3CC26D75}" destId="{A103B1AC-A4D9-42B1-A3EA-1E6B3117A946}" srcOrd="0" destOrd="0" presId="urn:microsoft.com/office/officeart/2005/8/layout/process5"/>
    <dgm:cxn modelId="{40717AC3-8BF2-4E32-9E5D-7F1D4AFB8160}" type="presParOf" srcId="{AB97AE33-E40E-43BD-8884-950AA6FEED9C}" destId="{3E40DC4A-CC2B-4A31-AD12-2E9ED13394DF}" srcOrd="1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20FE5E7-5E1B-4F9E-87E5-0324276FFD0D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2D1A8710-DBBA-4268-8B7B-1EDA9547C96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b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Growing need for Online/Remote Education Solutions</a:t>
          </a:r>
        </a:p>
      </dgm:t>
    </dgm:pt>
    <dgm:pt modelId="{B2E88435-33D9-48DF-BE14-663F65D71121}" type="parTrans" cxnId="{7B2CDDA2-43A8-424D-AE9B-62C623C098F3}">
      <dgm:prSet/>
      <dgm:spPr/>
      <dgm:t>
        <a:bodyPr/>
        <a:lstStyle/>
        <a:p>
          <a:endParaRPr lang="en-US"/>
        </a:p>
      </dgm:t>
    </dgm:pt>
    <dgm:pt modelId="{E6EB1557-F46E-497D-8A06-19B984351E4A}" type="sibTrans" cxnId="{7B2CDDA2-43A8-424D-AE9B-62C623C098F3}">
      <dgm:prSet/>
      <dgm:spPr/>
      <dgm:t>
        <a:bodyPr/>
        <a:lstStyle/>
        <a:p>
          <a:endParaRPr lang="en-US"/>
        </a:p>
      </dgm:t>
    </dgm:pt>
    <dgm:pt modelId="{9139A07A-0E05-4258-8CB5-B1AE33E6A14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b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Demand for Objective, Consistent Evaluation Methods</a:t>
          </a:r>
        </a:p>
      </dgm:t>
    </dgm:pt>
    <dgm:pt modelId="{5704024D-B74A-4AA3-9A80-87F1BD60B846}" type="parTrans" cxnId="{DFA753A2-E15C-4EEE-9A59-D6C5BF8CB659}">
      <dgm:prSet/>
      <dgm:spPr/>
      <dgm:t>
        <a:bodyPr/>
        <a:lstStyle/>
        <a:p>
          <a:endParaRPr lang="en-US"/>
        </a:p>
      </dgm:t>
    </dgm:pt>
    <dgm:pt modelId="{01671EAF-C99A-4257-8780-15ABC92C8BFB}" type="sibTrans" cxnId="{DFA753A2-E15C-4EEE-9A59-D6C5BF8CB659}">
      <dgm:prSet/>
      <dgm:spPr/>
      <dgm:t>
        <a:bodyPr/>
        <a:lstStyle/>
        <a:p>
          <a:endParaRPr lang="en-US"/>
        </a:p>
      </dgm:t>
    </dgm:pt>
    <dgm:pt modelId="{7FD077B5-CF7F-485B-8B1E-E27BA669D24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b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Educational Institutions seeking efficiency and fairness</a:t>
          </a:r>
        </a:p>
      </dgm:t>
    </dgm:pt>
    <dgm:pt modelId="{0B25A38A-88E7-4B68-B197-E1CE8A14ADD4}" type="parTrans" cxnId="{291EEB2C-EC27-41A7-9303-3D52381F1E66}">
      <dgm:prSet/>
      <dgm:spPr/>
      <dgm:t>
        <a:bodyPr/>
        <a:lstStyle/>
        <a:p>
          <a:endParaRPr lang="en-US"/>
        </a:p>
      </dgm:t>
    </dgm:pt>
    <dgm:pt modelId="{41A94A1F-5EA8-4631-B48A-EF316F519E3D}" type="sibTrans" cxnId="{291EEB2C-EC27-41A7-9303-3D52381F1E66}">
      <dgm:prSet/>
      <dgm:spPr/>
      <dgm:t>
        <a:bodyPr/>
        <a:lstStyle/>
        <a:p>
          <a:endParaRPr lang="en-US"/>
        </a:p>
      </dgm:t>
    </dgm:pt>
    <dgm:pt modelId="{205992CA-A331-40AC-A235-A93505C4645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b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Technology Gap in Traditional Assessment Methods</a:t>
          </a:r>
        </a:p>
      </dgm:t>
    </dgm:pt>
    <dgm:pt modelId="{8623B5C4-3975-4BBB-9638-BFDF081C46D0}" type="parTrans" cxnId="{748D59D3-DD04-4AB0-85B3-2FB9C20C8F00}">
      <dgm:prSet/>
      <dgm:spPr/>
      <dgm:t>
        <a:bodyPr/>
        <a:lstStyle/>
        <a:p>
          <a:endParaRPr lang="en-US"/>
        </a:p>
      </dgm:t>
    </dgm:pt>
    <dgm:pt modelId="{5788240A-ADED-4502-8A8E-319B0EAFED13}" type="sibTrans" cxnId="{748D59D3-DD04-4AB0-85B3-2FB9C20C8F00}">
      <dgm:prSet/>
      <dgm:spPr/>
      <dgm:t>
        <a:bodyPr/>
        <a:lstStyle/>
        <a:p>
          <a:endParaRPr lang="en-US"/>
        </a:p>
      </dgm:t>
    </dgm:pt>
    <dgm:pt modelId="{92A432F2-1D21-4844-B664-10E5DB1B9D9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b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Opportunity for AI/ML application in Education Sector</a:t>
          </a:r>
        </a:p>
      </dgm:t>
    </dgm:pt>
    <dgm:pt modelId="{FA191A56-FDAB-4EB2-99B9-6406597CC1FB}" type="parTrans" cxnId="{C294566A-C295-491A-B1A7-91C955298BAC}">
      <dgm:prSet/>
      <dgm:spPr/>
      <dgm:t>
        <a:bodyPr/>
        <a:lstStyle/>
        <a:p>
          <a:endParaRPr lang="en-US"/>
        </a:p>
      </dgm:t>
    </dgm:pt>
    <dgm:pt modelId="{0328EAA1-56B5-4B86-8C55-B05AE10D64C1}" type="sibTrans" cxnId="{C294566A-C295-491A-B1A7-91C955298BAC}">
      <dgm:prSet/>
      <dgm:spPr/>
      <dgm:t>
        <a:bodyPr/>
        <a:lstStyle/>
        <a:p>
          <a:endParaRPr lang="en-US"/>
        </a:p>
      </dgm:t>
    </dgm:pt>
    <dgm:pt modelId="{C4773816-E49C-4591-89D9-DB8720F54A54}" type="pres">
      <dgm:prSet presAssocID="{320FE5E7-5E1B-4F9E-87E5-0324276FFD0D}" presName="root" presStyleCnt="0">
        <dgm:presLayoutVars>
          <dgm:dir/>
          <dgm:resizeHandles val="exact"/>
        </dgm:presLayoutVars>
      </dgm:prSet>
      <dgm:spPr/>
    </dgm:pt>
    <dgm:pt modelId="{9E9361F9-8646-478D-94C2-7CEFDC6BEBAA}" type="pres">
      <dgm:prSet presAssocID="{2D1A8710-DBBA-4268-8B7B-1EDA9547C96E}" presName="compNode" presStyleCnt="0"/>
      <dgm:spPr/>
    </dgm:pt>
    <dgm:pt modelId="{6AD8296C-5477-4E6C-A1BF-8611A14ED960}" type="pres">
      <dgm:prSet presAssocID="{2D1A8710-DBBA-4268-8B7B-1EDA9547C96E}" presName="bgRect" presStyleLbl="bgShp" presStyleIdx="0" presStyleCnt="5"/>
      <dgm:spPr/>
    </dgm:pt>
    <dgm:pt modelId="{D3FAA97B-5875-40DC-94F1-5BD68610237E}" type="pres">
      <dgm:prSet presAssocID="{2D1A8710-DBBA-4268-8B7B-1EDA9547C96E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mote control"/>
        </a:ext>
      </dgm:extLst>
    </dgm:pt>
    <dgm:pt modelId="{ABEA45FA-A93F-4CD9-9BB5-DFA8C18BF6F2}" type="pres">
      <dgm:prSet presAssocID="{2D1A8710-DBBA-4268-8B7B-1EDA9547C96E}" presName="spaceRect" presStyleCnt="0"/>
      <dgm:spPr/>
    </dgm:pt>
    <dgm:pt modelId="{5CF2D3C4-42AB-4522-9182-0241CD881C48}" type="pres">
      <dgm:prSet presAssocID="{2D1A8710-DBBA-4268-8B7B-1EDA9547C96E}" presName="parTx" presStyleLbl="revTx" presStyleIdx="0" presStyleCnt="5">
        <dgm:presLayoutVars>
          <dgm:chMax val="0"/>
          <dgm:chPref val="0"/>
        </dgm:presLayoutVars>
      </dgm:prSet>
      <dgm:spPr/>
    </dgm:pt>
    <dgm:pt modelId="{06851136-B4B7-48E9-9B76-5FD7CA894C61}" type="pres">
      <dgm:prSet presAssocID="{E6EB1557-F46E-497D-8A06-19B984351E4A}" presName="sibTrans" presStyleCnt="0"/>
      <dgm:spPr/>
    </dgm:pt>
    <dgm:pt modelId="{91FFFC27-1AB7-4B24-8AE6-CDB977678285}" type="pres">
      <dgm:prSet presAssocID="{9139A07A-0E05-4258-8CB5-B1AE33E6A149}" presName="compNode" presStyleCnt="0"/>
      <dgm:spPr/>
    </dgm:pt>
    <dgm:pt modelId="{744EB309-F695-424D-ACBE-6777251B3875}" type="pres">
      <dgm:prSet presAssocID="{9139A07A-0E05-4258-8CB5-B1AE33E6A149}" presName="bgRect" presStyleLbl="bgShp" presStyleIdx="1" presStyleCnt="5"/>
      <dgm:spPr/>
    </dgm:pt>
    <dgm:pt modelId="{C69B5895-3DF0-4794-BB61-5928D5A38784}" type="pres">
      <dgm:prSet presAssocID="{9139A07A-0E05-4258-8CB5-B1AE33E6A149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DEC4C134-7251-4CE9-981B-6F28CA796C1A}" type="pres">
      <dgm:prSet presAssocID="{9139A07A-0E05-4258-8CB5-B1AE33E6A149}" presName="spaceRect" presStyleCnt="0"/>
      <dgm:spPr/>
    </dgm:pt>
    <dgm:pt modelId="{A548109A-921F-4754-99E7-EEAF0F51690A}" type="pres">
      <dgm:prSet presAssocID="{9139A07A-0E05-4258-8CB5-B1AE33E6A149}" presName="parTx" presStyleLbl="revTx" presStyleIdx="1" presStyleCnt="5">
        <dgm:presLayoutVars>
          <dgm:chMax val="0"/>
          <dgm:chPref val="0"/>
        </dgm:presLayoutVars>
      </dgm:prSet>
      <dgm:spPr/>
    </dgm:pt>
    <dgm:pt modelId="{B7DCAD3A-11D7-4826-95F4-ECAD7BF153E3}" type="pres">
      <dgm:prSet presAssocID="{01671EAF-C99A-4257-8780-15ABC92C8BFB}" presName="sibTrans" presStyleCnt="0"/>
      <dgm:spPr/>
    </dgm:pt>
    <dgm:pt modelId="{0966A0CD-884F-4CA1-BB1E-EB0C606CAAC7}" type="pres">
      <dgm:prSet presAssocID="{7FD077B5-CF7F-485B-8B1E-E27BA669D24B}" presName="compNode" presStyleCnt="0"/>
      <dgm:spPr/>
    </dgm:pt>
    <dgm:pt modelId="{7DA39CDA-BE99-4AF0-9738-289B7CB6DDB4}" type="pres">
      <dgm:prSet presAssocID="{7FD077B5-CF7F-485B-8B1E-E27BA669D24B}" presName="bgRect" presStyleLbl="bgShp" presStyleIdx="2" presStyleCnt="5"/>
      <dgm:spPr/>
    </dgm:pt>
    <dgm:pt modelId="{604EDD97-1F30-4AE1-BFBB-BB90499D91E1}" type="pres">
      <dgm:prSet presAssocID="{7FD077B5-CF7F-485B-8B1E-E27BA669D24B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10882681-B922-4A09-AD8A-5A1E6C061CA0}" type="pres">
      <dgm:prSet presAssocID="{7FD077B5-CF7F-485B-8B1E-E27BA669D24B}" presName="spaceRect" presStyleCnt="0"/>
      <dgm:spPr/>
    </dgm:pt>
    <dgm:pt modelId="{D138278D-DD7D-4526-81FB-9973D69151C6}" type="pres">
      <dgm:prSet presAssocID="{7FD077B5-CF7F-485B-8B1E-E27BA669D24B}" presName="parTx" presStyleLbl="revTx" presStyleIdx="2" presStyleCnt="5">
        <dgm:presLayoutVars>
          <dgm:chMax val="0"/>
          <dgm:chPref val="0"/>
        </dgm:presLayoutVars>
      </dgm:prSet>
      <dgm:spPr/>
    </dgm:pt>
    <dgm:pt modelId="{40C9A3EF-F7FA-4D24-A092-6EE665764703}" type="pres">
      <dgm:prSet presAssocID="{41A94A1F-5EA8-4631-B48A-EF316F519E3D}" presName="sibTrans" presStyleCnt="0"/>
      <dgm:spPr/>
    </dgm:pt>
    <dgm:pt modelId="{F25B4FEE-3D48-4443-A54E-BF5DD2C9F28F}" type="pres">
      <dgm:prSet presAssocID="{205992CA-A331-40AC-A235-A93505C46453}" presName="compNode" presStyleCnt="0"/>
      <dgm:spPr/>
    </dgm:pt>
    <dgm:pt modelId="{5F9AA854-1DB2-41A3-B9C9-CB14BF9F675C}" type="pres">
      <dgm:prSet presAssocID="{205992CA-A331-40AC-A235-A93505C46453}" presName="bgRect" presStyleLbl="bgShp" presStyleIdx="3" presStyleCnt="5"/>
      <dgm:spPr/>
    </dgm:pt>
    <dgm:pt modelId="{AB71CB9E-4C23-4FEF-B5A9-AD03187C234A}" type="pres">
      <dgm:prSet presAssocID="{205992CA-A331-40AC-A235-A93505C46453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D89E0ADF-2D26-48B7-B359-F55AA837B67C}" type="pres">
      <dgm:prSet presAssocID="{205992CA-A331-40AC-A235-A93505C46453}" presName="spaceRect" presStyleCnt="0"/>
      <dgm:spPr/>
    </dgm:pt>
    <dgm:pt modelId="{3266460A-6E03-43B7-8D5A-21743E969098}" type="pres">
      <dgm:prSet presAssocID="{205992CA-A331-40AC-A235-A93505C46453}" presName="parTx" presStyleLbl="revTx" presStyleIdx="3" presStyleCnt="5">
        <dgm:presLayoutVars>
          <dgm:chMax val="0"/>
          <dgm:chPref val="0"/>
        </dgm:presLayoutVars>
      </dgm:prSet>
      <dgm:spPr/>
    </dgm:pt>
    <dgm:pt modelId="{BABA5271-3EAE-43D5-BCE0-2C22680569DB}" type="pres">
      <dgm:prSet presAssocID="{5788240A-ADED-4502-8A8E-319B0EAFED13}" presName="sibTrans" presStyleCnt="0"/>
      <dgm:spPr/>
    </dgm:pt>
    <dgm:pt modelId="{81016524-239F-4AA6-A2BF-1D2058218BD3}" type="pres">
      <dgm:prSet presAssocID="{92A432F2-1D21-4844-B664-10E5DB1B9D95}" presName="compNode" presStyleCnt="0"/>
      <dgm:spPr/>
    </dgm:pt>
    <dgm:pt modelId="{D200EA27-94D9-4D3F-8921-B97239C0574A}" type="pres">
      <dgm:prSet presAssocID="{92A432F2-1D21-4844-B664-10E5DB1B9D95}" presName="bgRect" presStyleLbl="bgShp" presStyleIdx="4" presStyleCnt="5"/>
      <dgm:spPr/>
    </dgm:pt>
    <dgm:pt modelId="{E601F2AF-927C-415B-8218-E3A4CDA9596C}" type="pres">
      <dgm:prSet presAssocID="{92A432F2-1D21-4844-B664-10E5DB1B9D95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7417780B-1180-4E18-9245-F9662DF4CE3C}" type="pres">
      <dgm:prSet presAssocID="{92A432F2-1D21-4844-B664-10E5DB1B9D95}" presName="spaceRect" presStyleCnt="0"/>
      <dgm:spPr/>
    </dgm:pt>
    <dgm:pt modelId="{59DF99C5-9F2B-4D72-8FCB-643D3C705854}" type="pres">
      <dgm:prSet presAssocID="{92A432F2-1D21-4844-B664-10E5DB1B9D95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291EEB2C-EC27-41A7-9303-3D52381F1E66}" srcId="{320FE5E7-5E1B-4F9E-87E5-0324276FFD0D}" destId="{7FD077B5-CF7F-485B-8B1E-E27BA669D24B}" srcOrd="2" destOrd="0" parTransId="{0B25A38A-88E7-4B68-B197-E1CE8A14ADD4}" sibTransId="{41A94A1F-5EA8-4631-B48A-EF316F519E3D}"/>
    <dgm:cxn modelId="{3A98B65B-7809-4978-8A13-1F75BD092D88}" type="presOf" srcId="{92A432F2-1D21-4844-B664-10E5DB1B9D95}" destId="{59DF99C5-9F2B-4D72-8FCB-643D3C705854}" srcOrd="0" destOrd="0" presId="urn:microsoft.com/office/officeart/2018/2/layout/IconVerticalSolidList"/>
    <dgm:cxn modelId="{C294566A-C295-491A-B1A7-91C955298BAC}" srcId="{320FE5E7-5E1B-4F9E-87E5-0324276FFD0D}" destId="{92A432F2-1D21-4844-B664-10E5DB1B9D95}" srcOrd="4" destOrd="0" parTransId="{FA191A56-FDAB-4EB2-99B9-6406597CC1FB}" sibTransId="{0328EAA1-56B5-4B86-8C55-B05AE10D64C1}"/>
    <dgm:cxn modelId="{3BE8A597-1D24-4E69-AD1E-745C0B4BAE22}" type="presOf" srcId="{2D1A8710-DBBA-4268-8B7B-1EDA9547C96E}" destId="{5CF2D3C4-42AB-4522-9182-0241CD881C48}" srcOrd="0" destOrd="0" presId="urn:microsoft.com/office/officeart/2018/2/layout/IconVerticalSolidList"/>
    <dgm:cxn modelId="{DE1E349F-C28C-48D7-AA81-1C7C4FACBB02}" type="presOf" srcId="{9139A07A-0E05-4258-8CB5-B1AE33E6A149}" destId="{A548109A-921F-4754-99E7-EEAF0F51690A}" srcOrd="0" destOrd="0" presId="urn:microsoft.com/office/officeart/2018/2/layout/IconVerticalSolidList"/>
    <dgm:cxn modelId="{DFA753A2-E15C-4EEE-9A59-D6C5BF8CB659}" srcId="{320FE5E7-5E1B-4F9E-87E5-0324276FFD0D}" destId="{9139A07A-0E05-4258-8CB5-B1AE33E6A149}" srcOrd="1" destOrd="0" parTransId="{5704024D-B74A-4AA3-9A80-87F1BD60B846}" sibTransId="{01671EAF-C99A-4257-8780-15ABC92C8BFB}"/>
    <dgm:cxn modelId="{7B2CDDA2-43A8-424D-AE9B-62C623C098F3}" srcId="{320FE5E7-5E1B-4F9E-87E5-0324276FFD0D}" destId="{2D1A8710-DBBA-4268-8B7B-1EDA9547C96E}" srcOrd="0" destOrd="0" parTransId="{B2E88435-33D9-48DF-BE14-663F65D71121}" sibTransId="{E6EB1557-F46E-497D-8A06-19B984351E4A}"/>
    <dgm:cxn modelId="{398AF9BE-32A0-493E-8C89-5018A5B7911A}" type="presOf" srcId="{320FE5E7-5E1B-4F9E-87E5-0324276FFD0D}" destId="{C4773816-E49C-4591-89D9-DB8720F54A54}" srcOrd="0" destOrd="0" presId="urn:microsoft.com/office/officeart/2018/2/layout/IconVerticalSolidList"/>
    <dgm:cxn modelId="{748D59D3-DD04-4AB0-85B3-2FB9C20C8F00}" srcId="{320FE5E7-5E1B-4F9E-87E5-0324276FFD0D}" destId="{205992CA-A331-40AC-A235-A93505C46453}" srcOrd="3" destOrd="0" parTransId="{8623B5C4-3975-4BBB-9638-BFDF081C46D0}" sibTransId="{5788240A-ADED-4502-8A8E-319B0EAFED13}"/>
    <dgm:cxn modelId="{2B2770E5-35BD-4EF9-BB19-E13237670745}" type="presOf" srcId="{205992CA-A331-40AC-A235-A93505C46453}" destId="{3266460A-6E03-43B7-8D5A-21743E969098}" srcOrd="0" destOrd="0" presId="urn:microsoft.com/office/officeart/2018/2/layout/IconVerticalSolidList"/>
    <dgm:cxn modelId="{A048EFF7-5AC7-4704-AF49-6292D22C6C50}" type="presOf" srcId="{7FD077B5-CF7F-485B-8B1E-E27BA669D24B}" destId="{D138278D-DD7D-4526-81FB-9973D69151C6}" srcOrd="0" destOrd="0" presId="urn:microsoft.com/office/officeart/2018/2/layout/IconVerticalSolidList"/>
    <dgm:cxn modelId="{B796444C-4313-4239-A594-292ECD6C1DE7}" type="presParOf" srcId="{C4773816-E49C-4591-89D9-DB8720F54A54}" destId="{9E9361F9-8646-478D-94C2-7CEFDC6BEBAA}" srcOrd="0" destOrd="0" presId="urn:microsoft.com/office/officeart/2018/2/layout/IconVerticalSolidList"/>
    <dgm:cxn modelId="{F68AD1D6-B9C6-4BD8-BB65-4CC4C8C540D7}" type="presParOf" srcId="{9E9361F9-8646-478D-94C2-7CEFDC6BEBAA}" destId="{6AD8296C-5477-4E6C-A1BF-8611A14ED960}" srcOrd="0" destOrd="0" presId="urn:microsoft.com/office/officeart/2018/2/layout/IconVerticalSolidList"/>
    <dgm:cxn modelId="{04F0DB00-8EF2-4C91-97B2-099786CEEB8C}" type="presParOf" srcId="{9E9361F9-8646-478D-94C2-7CEFDC6BEBAA}" destId="{D3FAA97B-5875-40DC-94F1-5BD68610237E}" srcOrd="1" destOrd="0" presId="urn:microsoft.com/office/officeart/2018/2/layout/IconVerticalSolidList"/>
    <dgm:cxn modelId="{98B09BA3-702E-4169-862B-C75D563B143D}" type="presParOf" srcId="{9E9361F9-8646-478D-94C2-7CEFDC6BEBAA}" destId="{ABEA45FA-A93F-4CD9-9BB5-DFA8C18BF6F2}" srcOrd="2" destOrd="0" presId="urn:microsoft.com/office/officeart/2018/2/layout/IconVerticalSolidList"/>
    <dgm:cxn modelId="{4BAF7F58-E620-4E88-8C2A-352D676B3543}" type="presParOf" srcId="{9E9361F9-8646-478D-94C2-7CEFDC6BEBAA}" destId="{5CF2D3C4-42AB-4522-9182-0241CD881C48}" srcOrd="3" destOrd="0" presId="urn:microsoft.com/office/officeart/2018/2/layout/IconVerticalSolidList"/>
    <dgm:cxn modelId="{9F61A91A-E824-49F2-9B85-DF1FDE135E84}" type="presParOf" srcId="{C4773816-E49C-4591-89D9-DB8720F54A54}" destId="{06851136-B4B7-48E9-9B76-5FD7CA894C61}" srcOrd="1" destOrd="0" presId="urn:microsoft.com/office/officeart/2018/2/layout/IconVerticalSolidList"/>
    <dgm:cxn modelId="{7FD69FDB-D68B-41F7-B1B6-A4D7C9B5D83B}" type="presParOf" srcId="{C4773816-E49C-4591-89D9-DB8720F54A54}" destId="{91FFFC27-1AB7-4B24-8AE6-CDB977678285}" srcOrd="2" destOrd="0" presId="urn:microsoft.com/office/officeart/2018/2/layout/IconVerticalSolidList"/>
    <dgm:cxn modelId="{CCE95B13-4F29-4AC8-B800-0D46A8C077DD}" type="presParOf" srcId="{91FFFC27-1AB7-4B24-8AE6-CDB977678285}" destId="{744EB309-F695-424D-ACBE-6777251B3875}" srcOrd="0" destOrd="0" presId="urn:microsoft.com/office/officeart/2018/2/layout/IconVerticalSolidList"/>
    <dgm:cxn modelId="{B2983225-06D1-40A8-93F6-B2393E652706}" type="presParOf" srcId="{91FFFC27-1AB7-4B24-8AE6-CDB977678285}" destId="{C69B5895-3DF0-4794-BB61-5928D5A38784}" srcOrd="1" destOrd="0" presId="urn:microsoft.com/office/officeart/2018/2/layout/IconVerticalSolidList"/>
    <dgm:cxn modelId="{2F7405F6-9CAC-4C75-BC3D-BB9F92DDD501}" type="presParOf" srcId="{91FFFC27-1AB7-4B24-8AE6-CDB977678285}" destId="{DEC4C134-7251-4CE9-981B-6F28CA796C1A}" srcOrd="2" destOrd="0" presId="urn:microsoft.com/office/officeart/2018/2/layout/IconVerticalSolidList"/>
    <dgm:cxn modelId="{42C1E2A1-C4E7-425D-AD95-5E574BCFDC27}" type="presParOf" srcId="{91FFFC27-1AB7-4B24-8AE6-CDB977678285}" destId="{A548109A-921F-4754-99E7-EEAF0F51690A}" srcOrd="3" destOrd="0" presId="urn:microsoft.com/office/officeart/2018/2/layout/IconVerticalSolidList"/>
    <dgm:cxn modelId="{958032D0-7A11-462D-9406-AC621C121939}" type="presParOf" srcId="{C4773816-E49C-4591-89D9-DB8720F54A54}" destId="{B7DCAD3A-11D7-4826-95F4-ECAD7BF153E3}" srcOrd="3" destOrd="0" presId="urn:microsoft.com/office/officeart/2018/2/layout/IconVerticalSolidList"/>
    <dgm:cxn modelId="{448A5744-62D6-4275-9543-FD5241AE1A63}" type="presParOf" srcId="{C4773816-E49C-4591-89D9-DB8720F54A54}" destId="{0966A0CD-884F-4CA1-BB1E-EB0C606CAAC7}" srcOrd="4" destOrd="0" presId="urn:microsoft.com/office/officeart/2018/2/layout/IconVerticalSolidList"/>
    <dgm:cxn modelId="{834C727D-0ECA-4910-BD2C-B2D6C4FDD983}" type="presParOf" srcId="{0966A0CD-884F-4CA1-BB1E-EB0C606CAAC7}" destId="{7DA39CDA-BE99-4AF0-9738-289B7CB6DDB4}" srcOrd="0" destOrd="0" presId="urn:microsoft.com/office/officeart/2018/2/layout/IconVerticalSolidList"/>
    <dgm:cxn modelId="{B546791C-FB79-497C-8DF0-2E75EA0ED4D1}" type="presParOf" srcId="{0966A0CD-884F-4CA1-BB1E-EB0C606CAAC7}" destId="{604EDD97-1F30-4AE1-BFBB-BB90499D91E1}" srcOrd="1" destOrd="0" presId="urn:microsoft.com/office/officeart/2018/2/layout/IconVerticalSolidList"/>
    <dgm:cxn modelId="{B7C1653E-D5CE-4B76-A072-59C2B34DC290}" type="presParOf" srcId="{0966A0CD-884F-4CA1-BB1E-EB0C606CAAC7}" destId="{10882681-B922-4A09-AD8A-5A1E6C061CA0}" srcOrd="2" destOrd="0" presId="urn:microsoft.com/office/officeart/2018/2/layout/IconVerticalSolidList"/>
    <dgm:cxn modelId="{F644EBB2-9670-48A6-B7F6-78A915831614}" type="presParOf" srcId="{0966A0CD-884F-4CA1-BB1E-EB0C606CAAC7}" destId="{D138278D-DD7D-4526-81FB-9973D69151C6}" srcOrd="3" destOrd="0" presId="urn:microsoft.com/office/officeart/2018/2/layout/IconVerticalSolidList"/>
    <dgm:cxn modelId="{8EBAAB3E-0A9D-48E0-BB74-258256513063}" type="presParOf" srcId="{C4773816-E49C-4591-89D9-DB8720F54A54}" destId="{40C9A3EF-F7FA-4D24-A092-6EE665764703}" srcOrd="5" destOrd="0" presId="urn:microsoft.com/office/officeart/2018/2/layout/IconVerticalSolidList"/>
    <dgm:cxn modelId="{AB2942B6-11F1-47ED-96A5-EA587D23ADF6}" type="presParOf" srcId="{C4773816-E49C-4591-89D9-DB8720F54A54}" destId="{F25B4FEE-3D48-4443-A54E-BF5DD2C9F28F}" srcOrd="6" destOrd="0" presId="urn:microsoft.com/office/officeart/2018/2/layout/IconVerticalSolidList"/>
    <dgm:cxn modelId="{5442847C-F24E-4EA9-BD7C-C4C3A165DEE6}" type="presParOf" srcId="{F25B4FEE-3D48-4443-A54E-BF5DD2C9F28F}" destId="{5F9AA854-1DB2-41A3-B9C9-CB14BF9F675C}" srcOrd="0" destOrd="0" presId="urn:microsoft.com/office/officeart/2018/2/layout/IconVerticalSolidList"/>
    <dgm:cxn modelId="{F2ECF3E5-6E9E-4E6B-9EFA-FB980D98AB66}" type="presParOf" srcId="{F25B4FEE-3D48-4443-A54E-BF5DD2C9F28F}" destId="{AB71CB9E-4C23-4FEF-B5A9-AD03187C234A}" srcOrd="1" destOrd="0" presId="urn:microsoft.com/office/officeart/2018/2/layout/IconVerticalSolidList"/>
    <dgm:cxn modelId="{15A17592-5F2F-49B9-980C-1DAB5222303B}" type="presParOf" srcId="{F25B4FEE-3D48-4443-A54E-BF5DD2C9F28F}" destId="{D89E0ADF-2D26-48B7-B359-F55AA837B67C}" srcOrd="2" destOrd="0" presId="urn:microsoft.com/office/officeart/2018/2/layout/IconVerticalSolidList"/>
    <dgm:cxn modelId="{1C5E76F6-ADE0-4172-9B45-39E04493676D}" type="presParOf" srcId="{F25B4FEE-3D48-4443-A54E-BF5DD2C9F28F}" destId="{3266460A-6E03-43B7-8D5A-21743E969098}" srcOrd="3" destOrd="0" presId="urn:microsoft.com/office/officeart/2018/2/layout/IconVerticalSolidList"/>
    <dgm:cxn modelId="{270D3E9E-C991-4691-A821-E38C41D20906}" type="presParOf" srcId="{C4773816-E49C-4591-89D9-DB8720F54A54}" destId="{BABA5271-3EAE-43D5-BCE0-2C22680569DB}" srcOrd="7" destOrd="0" presId="urn:microsoft.com/office/officeart/2018/2/layout/IconVerticalSolidList"/>
    <dgm:cxn modelId="{B0B647C6-948A-412F-B320-DFE8F5524731}" type="presParOf" srcId="{C4773816-E49C-4591-89D9-DB8720F54A54}" destId="{81016524-239F-4AA6-A2BF-1D2058218BD3}" srcOrd="8" destOrd="0" presId="urn:microsoft.com/office/officeart/2018/2/layout/IconVerticalSolidList"/>
    <dgm:cxn modelId="{56AFDBE8-2F4F-4CEA-A552-FE05D60DCD34}" type="presParOf" srcId="{81016524-239F-4AA6-A2BF-1D2058218BD3}" destId="{D200EA27-94D9-4D3F-8921-B97239C0574A}" srcOrd="0" destOrd="0" presId="urn:microsoft.com/office/officeart/2018/2/layout/IconVerticalSolidList"/>
    <dgm:cxn modelId="{C709D75E-0471-4A12-BD21-8AB21DB9BBA6}" type="presParOf" srcId="{81016524-239F-4AA6-A2BF-1D2058218BD3}" destId="{E601F2AF-927C-415B-8218-E3A4CDA9596C}" srcOrd="1" destOrd="0" presId="urn:microsoft.com/office/officeart/2018/2/layout/IconVerticalSolidList"/>
    <dgm:cxn modelId="{ADD3C4D1-94DD-4ED4-963E-DA6C7B15DD80}" type="presParOf" srcId="{81016524-239F-4AA6-A2BF-1D2058218BD3}" destId="{7417780B-1180-4E18-9245-F9662DF4CE3C}" srcOrd="2" destOrd="0" presId="urn:microsoft.com/office/officeart/2018/2/layout/IconVerticalSolidList"/>
    <dgm:cxn modelId="{90865C42-8835-4F06-BDEF-C5CFCF9BF41A}" type="presParOf" srcId="{81016524-239F-4AA6-A2BF-1D2058218BD3}" destId="{59DF99C5-9F2B-4D72-8FCB-643D3C70585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599322D3-971F-4E16-8997-302F27F8F575}" type="doc">
      <dgm:prSet loTypeId="urn:microsoft.com/office/officeart/2005/8/layout/list1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5FBB878-DCF5-4CFE-8ECF-DD8404C37DD1}">
      <dgm:prSet/>
      <dgm:spPr/>
      <dgm:t>
        <a:bodyPr/>
        <a:lstStyle/>
        <a:p>
          <a:pPr>
            <a:defRPr b="1"/>
          </a:pPr>
          <a:r>
            <a:rPr lang="en-US" b="1"/>
            <a:t>Novel Contribution:</a:t>
          </a:r>
          <a:endParaRPr lang="en-US"/>
        </a:p>
      </dgm:t>
    </dgm:pt>
    <dgm:pt modelId="{CE4FE22A-98B8-4419-9753-2ED5DF33D8A9}" type="parTrans" cxnId="{FD1EAAB7-5788-4104-8DA1-F1DFFACB9F07}">
      <dgm:prSet/>
      <dgm:spPr/>
      <dgm:t>
        <a:bodyPr/>
        <a:lstStyle/>
        <a:p>
          <a:endParaRPr lang="en-US"/>
        </a:p>
      </dgm:t>
    </dgm:pt>
    <dgm:pt modelId="{19CCC828-F714-4ACB-BDD9-E93D69731A1B}" type="sibTrans" cxnId="{FD1EAAB7-5788-4104-8DA1-F1DFFACB9F07}">
      <dgm:prSet/>
      <dgm:spPr/>
      <dgm:t>
        <a:bodyPr/>
        <a:lstStyle/>
        <a:p>
          <a:endParaRPr lang="en-US"/>
        </a:p>
      </dgm:t>
    </dgm:pt>
    <dgm:pt modelId="{0F8A9452-2DFD-4BB1-88B0-A2DF7134A2C2}">
      <dgm:prSet/>
      <dgm:spPr/>
      <dgm:t>
        <a:bodyPr/>
        <a:lstStyle/>
        <a:p>
          <a:r>
            <a:rPr lang="en-US"/>
            <a:t>First system to combine </a:t>
          </a:r>
          <a:r>
            <a:rPr lang="en-US" b="1"/>
            <a:t>handwritten student feedback sentiment analysis</a:t>
          </a:r>
          <a:r>
            <a:rPr lang="en-US"/>
            <a:t> with performance data and paper structure evaluation.</a:t>
          </a:r>
        </a:p>
      </dgm:t>
    </dgm:pt>
    <dgm:pt modelId="{AE99D866-C577-41EA-9C0C-DD34FB6591C1}" type="parTrans" cxnId="{35C6E17F-97CD-4AFE-9BB1-43CF86ACE768}">
      <dgm:prSet/>
      <dgm:spPr/>
      <dgm:t>
        <a:bodyPr/>
        <a:lstStyle/>
        <a:p>
          <a:endParaRPr lang="en-US"/>
        </a:p>
      </dgm:t>
    </dgm:pt>
    <dgm:pt modelId="{D84C0AF3-5B4C-4084-8358-D30B34A94DAC}" type="sibTrans" cxnId="{35C6E17F-97CD-4AFE-9BB1-43CF86ACE768}">
      <dgm:prSet/>
      <dgm:spPr/>
      <dgm:t>
        <a:bodyPr/>
        <a:lstStyle/>
        <a:p>
          <a:endParaRPr lang="en-US"/>
        </a:p>
      </dgm:t>
    </dgm:pt>
    <dgm:pt modelId="{44121607-C75B-4DB3-98AA-1D8DDE144222}">
      <dgm:prSet/>
      <dgm:spPr/>
      <dgm:t>
        <a:bodyPr/>
        <a:lstStyle/>
        <a:p>
          <a:pPr>
            <a:defRPr b="1"/>
          </a:pPr>
          <a:r>
            <a:rPr lang="en-US" b="1"/>
            <a:t>Key Features:</a:t>
          </a:r>
          <a:endParaRPr lang="en-US"/>
        </a:p>
      </dgm:t>
    </dgm:pt>
    <dgm:pt modelId="{D198E39F-624A-4608-B35E-9F69DF37F476}" type="parTrans" cxnId="{8A63D85B-FEFD-4806-A749-D8861E1DA9D4}">
      <dgm:prSet/>
      <dgm:spPr/>
      <dgm:t>
        <a:bodyPr/>
        <a:lstStyle/>
        <a:p>
          <a:endParaRPr lang="en-US"/>
        </a:p>
      </dgm:t>
    </dgm:pt>
    <dgm:pt modelId="{E35C4838-3DB8-4FA2-9989-F621817E7E2E}" type="sibTrans" cxnId="{8A63D85B-FEFD-4806-A749-D8861E1DA9D4}">
      <dgm:prSet/>
      <dgm:spPr/>
      <dgm:t>
        <a:bodyPr/>
        <a:lstStyle/>
        <a:p>
          <a:endParaRPr lang="en-US"/>
        </a:p>
      </dgm:t>
    </dgm:pt>
    <dgm:pt modelId="{799FFAC8-1AF1-4467-AB72-47FE1D2DF07C}">
      <dgm:prSet/>
      <dgm:spPr/>
      <dgm:t>
        <a:bodyPr/>
        <a:lstStyle/>
        <a:p>
          <a:r>
            <a:rPr lang="en-US" b="1"/>
            <a:t>OCR Integration:</a:t>
          </a:r>
          <a:r>
            <a:rPr lang="en-US"/>
            <a:t> Extract handwritten feedback from answer sheets</a:t>
          </a:r>
        </a:p>
      </dgm:t>
    </dgm:pt>
    <dgm:pt modelId="{6D62DFA4-B86B-430B-A956-E553449B1DC7}" type="parTrans" cxnId="{ADD7513E-54AA-4E9E-824E-0064A2B39861}">
      <dgm:prSet/>
      <dgm:spPr/>
      <dgm:t>
        <a:bodyPr/>
        <a:lstStyle/>
        <a:p>
          <a:endParaRPr lang="en-US"/>
        </a:p>
      </dgm:t>
    </dgm:pt>
    <dgm:pt modelId="{A4E2BDDC-E2C1-4418-BF73-19AD9F24D996}" type="sibTrans" cxnId="{ADD7513E-54AA-4E9E-824E-0064A2B39861}">
      <dgm:prSet/>
      <dgm:spPr/>
      <dgm:t>
        <a:bodyPr/>
        <a:lstStyle/>
        <a:p>
          <a:endParaRPr lang="en-US"/>
        </a:p>
      </dgm:t>
    </dgm:pt>
    <dgm:pt modelId="{8287727E-C9DA-41AB-B91E-09024809C18C}">
      <dgm:prSet/>
      <dgm:spPr/>
      <dgm:t>
        <a:bodyPr/>
        <a:lstStyle/>
        <a:p>
          <a:r>
            <a:rPr lang="en-US" b="1"/>
            <a:t>NLP Processing:</a:t>
          </a:r>
          <a:r>
            <a:rPr lang="en-US"/>
            <a:t> Clean and preprocess extracted text</a:t>
          </a:r>
        </a:p>
      </dgm:t>
    </dgm:pt>
    <dgm:pt modelId="{410446AA-A124-44ED-B215-2D78EB86E269}" type="parTrans" cxnId="{4CF2FE02-541B-45D6-A038-3D54C10C584F}">
      <dgm:prSet/>
      <dgm:spPr/>
      <dgm:t>
        <a:bodyPr/>
        <a:lstStyle/>
        <a:p>
          <a:endParaRPr lang="en-US"/>
        </a:p>
      </dgm:t>
    </dgm:pt>
    <dgm:pt modelId="{AEE37FAE-B081-4C3D-8C28-795B5128FB48}" type="sibTrans" cxnId="{4CF2FE02-541B-45D6-A038-3D54C10C584F}">
      <dgm:prSet/>
      <dgm:spPr/>
      <dgm:t>
        <a:bodyPr/>
        <a:lstStyle/>
        <a:p>
          <a:endParaRPr lang="en-US"/>
        </a:p>
      </dgm:t>
    </dgm:pt>
    <dgm:pt modelId="{8651F4EF-FF10-4897-A480-93E6203CD4C0}">
      <dgm:prSet/>
      <dgm:spPr/>
      <dgm:t>
        <a:bodyPr/>
        <a:lstStyle/>
        <a:p>
          <a:r>
            <a:rPr lang="en-US" b="1"/>
            <a:t>Sentiment Analysis:</a:t>
          </a:r>
          <a:r>
            <a:rPr lang="en-US"/>
            <a:t> AI-powered emotion &amp; satisfaction detection</a:t>
          </a:r>
        </a:p>
      </dgm:t>
    </dgm:pt>
    <dgm:pt modelId="{8A78684B-FA4A-4421-A44E-8912902C14B5}" type="parTrans" cxnId="{AD501A92-F531-487C-A26C-F42705A4CBB5}">
      <dgm:prSet/>
      <dgm:spPr/>
      <dgm:t>
        <a:bodyPr/>
        <a:lstStyle/>
        <a:p>
          <a:endParaRPr lang="en-US"/>
        </a:p>
      </dgm:t>
    </dgm:pt>
    <dgm:pt modelId="{38BDA991-0156-4E4B-9614-5542A339D462}" type="sibTrans" cxnId="{AD501A92-F531-487C-A26C-F42705A4CBB5}">
      <dgm:prSet/>
      <dgm:spPr/>
      <dgm:t>
        <a:bodyPr/>
        <a:lstStyle/>
        <a:p>
          <a:endParaRPr lang="en-US"/>
        </a:p>
      </dgm:t>
    </dgm:pt>
    <dgm:pt modelId="{EF402A9A-3DE9-496E-8CC1-55D211EE5272}">
      <dgm:prSet/>
      <dgm:spPr/>
      <dgm:t>
        <a:bodyPr/>
        <a:lstStyle/>
        <a:p>
          <a:r>
            <a:rPr lang="en-US" b="1"/>
            <a:t>Keyword Extraction:</a:t>
          </a:r>
          <a:r>
            <a:rPr lang="en-US"/>
            <a:t> Identify teaching issues and positive patterns</a:t>
          </a:r>
        </a:p>
      </dgm:t>
    </dgm:pt>
    <dgm:pt modelId="{DB307F10-AE2F-4460-A2B9-422E1D8BE127}" type="parTrans" cxnId="{043B5A51-B447-401C-A6E5-97CA7CE6E9C0}">
      <dgm:prSet/>
      <dgm:spPr/>
      <dgm:t>
        <a:bodyPr/>
        <a:lstStyle/>
        <a:p>
          <a:endParaRPr lang="en-US"/>
        </a:p>
      </dgm:t>
    </dgm:pt>
    <dgm:pt modelId="{BABCEFFF-DCDA-4294-B0F6-A70BF9FB3C18}" type="sibTrans" cxnId="{043B5A51-B447-401C-A6E5-97CA7CE6E9C0}">
      <dgm:prSet/>
      <dgm:spPr/>
      <dgm:t>
        <a:bodyPr/>
        <a:lstStyle/>
        <a:p>
          <a:endParaRPr lang="en-US"/>
        </a:p>
      </dgm:t>
    </dgm:pt>
    <dgm:pt modelId="{9CD423BB-E406-4802-A057-EE86354F57E8}" type="pres">
      <dgm:prSet presAssocID="{599322D3-971F-4E16-8997-302F27F8F575}" presName="linear" presStyleCnt="0">
        <dgm:presLayoutVars>
          <dgm:dir/>
          <dgm:animLvl val="lvl"/>
          <dgm:resizeHandles val="exact"/>
        </dgm:presLayoutVars>
      </dgm:prSet>
      <dgm:spPr/>
    </dgm:pt>
    <dgm:pt modelId="{8DDD3494-BECE-4989-9501-82F48CDEDCFB}" type="pres">
      <dgm:prSet presAssocID="{05FBB878-DCF5-4CFE-8ECF-DD8404C37DD1}" presName="parentLin" presStyleCnt="0"/>
      <dgm:spPr/>
    </dgm:pt>
    <dgm:pt modelId="{788E4E09-993D-4ABB-9873-7FFC97840056}" type="pres">
      <dgm:prSet presAssocID="{05FBB878-DCF5-4CFE-8ECF-DD8404C37DD1}" presName="parentLeftMargin" presStyleLbl="node1" presStyleIdx="0" presStyleCnt="2"/>
      <dgm:spPr/>
    </dgm:pt>
    <dgm:pt modelId="{3043551E-B83A-44CA-8BA7-E8863E50CE08}" type="pres">
      <dgm:prSet presAssocID="{05FBB878-DCF5-4CFE-8ECF-DD8404C37DD1}" presName="parentText" presStyleLbl="node1" presStyleIdx="0" presStyleCnt="2" custScaleY="75975">
        <dgm:presLayoutVars>
          <dgm:chMax val="0"/>
          <dgm:bulletEnabled val="1"/>
        </dgm:presLayoutVars>
      </dgm:prSet>
      <dgm:spPr/>
    </dgm:pt>
    <dgm:pt modelId="{55067D3C-7AA6-434C-99CA-114F5FE9D15D}" type="pres">
      <dgm:prSet presAssocID="{05FBB878-DCF5-4CFE-8ECF-DD8404C37DD1}" presName="negativeSpace" presStyleCnt="0"/>
      <dgm:spPr/>
    </dgm:pt>
    <dgm:pt modelId="{2EC5F038-3408-48D7-A2D0-E10CB7A74158}" type="pres">
      <dgm:prSet presAssocID="{05FBB878-DCF5-4CFE-8ECF-DD8404C37DD1}" presName="childText" presStyleLbl="conFgAcc1" presStyleIdx="0" presStyleCnt="2">
        <dgm:presLayoutVars>
          <dgm:bulletEnabled val="1"/>
        </dgm:presLayoutVars>
      </dgm:prSet>
      <dgm:spPr/>
    </dgm:pt>
    <dgm:pt modelId="{C7EEDD67-6409-4D4D-8526-AB0E749A2AC8}" type="pres">
      <dgm:prSet presAssocID="{19CCC828-F714-4ACB-BDD9-E93D69731A1B}" presName="spaceBetweenRectangles" presStyleCnt="0"/>
      <dgm:spPr/>
    </dgm:pt>
    <dgm:pt modelId="{8998C88D-089A-408B-AF8C-4E507E1DAE81}" type="pres">
      <dgm:prSet presAssocID="{44121607-C75B-4DB3-98AA-1D8DDE144222}" presName="parentLin" presStyleCnt="0"/>
      <dgm:spPr/>
    </dgm:pt>
    <dgm:pt modelId="{B6A94F6D-07A8-4EDF-A740-78C9A148E593}" type="pres">
      <dgm:prSet presAssocID="{44121607-C75B-4DB3-98AA-1D8DDE144222}" presName="parentLeftMargin" presStyleLbl="node1" presStyleIdx="0" presStyleCnt="2"/>
      <dgm:spPr/>
    </dgm:pt>
    <dgm:pt modelId="{F5B21ACC-DCC5-4C81-B026-A5F195EF90E3}" type="pres">
      <dgm:prSet presAssocID="{44121607-C75B-4DB3-98AA-1D8DDE144222}" presName="parentText" presStyleLbl="node1" presStyleIdx="1" presStyleCnt="2" custScaleY="68642">
        <dgm:presLayoutVars>
          <dgm:chMax val="0"/>
          <dgm:bulletEnabled val="1"/>
        </dgm:presLayoutVars>
      </dgm:prSet>
      <dgm:spPr/>
    </dgm:pt>
    <dgm:pt modelId="{C5EC185D-7B15-428C-A3B7-38E824AEAE38}" type="pres">
      <dgm:prSet presAssocID="{44121607-C75B-4DB3-98AA-1D8DDE144222}" presName="negativeSpace" presStyleCnt="0"/>
      <dgm:spPr/>
    </dgm:pt>
    <dgm:pt modelId="{42D15A0C-7F91-4E23-9A4E-A7BCEA74E566}" type="pres">
      <dgm:prSet presAssocID="{44121607-C75B-4DB3-98AA-1D8DDE144222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4CF2FE02-541B-45D6-A038-3D54C10C584F}" srcId="{44121607-C75B-4DB3-98AA-1D8DDE144222}" destId="{8287727E-C9DA-41AB-B91E-09024809C18C}" srcOrd="1" destOrd="0" parTransId="{410446AA-A124-44ED-B215-2D78EB86E269}" sibTransId="{AEE37FAE-B081-4C3D-8C28-795B5128FB48}"/>
    <dgm:cxn modelId="{418CAD37-10C6-4CD1-9F87-80DAC88610A6}" type="presOf" srcId="{EF402A9A-3DE9-496E-8CC1-55D211EE5272}" destId="{42D15A0C-7F91-4E23-9A4E-A7BCEA74E566}" srcOrd="0" destOrd="3" presId="urn:microsoft.com/office/officeart/2005/8/layout/list1"/>
    <dgm:cxn modelId="{ADD7513E-54AA-4E9E-824E-0064A2B39861}" srcId="{44121607-C75B-4DB3-98AA-1D8DDE144222}" destId="{799FFAC8-1AF1-4467-AB72-47FE1D2DF07C}" srcOrd="0" destOrd="0" parTransId="{6D62DFA4-B86B-430B-A956-E553449B1DC7}" sibTransId="{A4E2BDDC-E2C1-4418-BF73-19AD9F24D996}"/>
    <dgm:cxn modelId="{8A63D85B-FEFD-4806-A749-D8861E1DA9D4}" srcId="{599322D3-971F-4E16-8997-302F27F8F575}" destId="{44121607-C75B-4DB3-98AA-1D8DDE144222}" srcOrd="1" destOrd="0" parTransId="{D198E39F-624A-4608-B35E-9F69DF37F476}" sibTransId="{E35C4838-3DB8-4FA2-9989-F621817E7E2E}"/>
    <dgm:cxn modelId="{DC384D5E-C0D4-4309-BB53-8841D886846C}" type="presOf" srcId="{05FBB878-DCF5-4CFE-8ECF-DD8404C37DD1}" destId="{788E4E09-993D-4ABB-9873-7FFC97840056}" srcOrd="0" destOrd="0" presId="urn:microsoft.com/office/officeart/2005/8/layout/list1"/>
    <dgm:cxn modelId="{3BFA9D48-CCB3-48D4-B1A6-8266B205BA93}" type="presOf" srcId="{799FFAC8-1AF1-4467-AB72-47FE1D2DF07C}" destId="{42D15A0C-7F91-4E23-9A4E-A7BCEA74E566}" srcOrd="0" destOrd="0" presId="urn:microsoft.com/office/officeart/2005/8/layout/list1"/>
    <dgm:cxn modelId="{043B5A51-B447-401C-A6E5-97CA7CE6E9C0}" srcId="{44121607-C75B-4DB3-98AA-1D8DDE144222}" destId="{EF402A9A-3DE9-496E-8CC1-55D211EE5272}" srcOrd="3" destOrd="0" parTransId="{DB307F10-AE2F-4460-A2B9-422E1D8BE127}" sibTransId="{BABCEFFF-DCDA-4294-B0F6-A70BF9FB3C18}"/>
    <dgm:cxn modelId="{07EFA07A-F59B-49E0-83A5-5BCA89D7816E}" type="presOf" srcId="{599322D3-971F-4E16-8997-302F27F8F575}" destId="{9CD423BB-E406-4802-A057-EE86354F57E8}" srcOrd="0" destOrd="0" presId="urn:microsoft.com/office/officeart/2005/8/layout/list1"/>
    <dgm:cxn modelId="{3BF0A27E-99DE-4211-BA32-1915C7EDA3C2}" type="presOf" srcId="{44121607-C75B-4DB3-98AA-1D8DDE144222}" destId="{F5B21ACC-DCC5-4C81-B026-A5F195EF90E3}" srcOrd="1" destOrd="0" presId="urn:microsoft.com/office/officeart/2005/8/layout/list1"/>
    <dgm:cxn modelId="{35C6E17F-97CD-4AFE-9BB1-43CF86ACE768}" srcId="{05FBB878-DCF5-4CFE-8ECF-DD8404C37DD1}" destId="{0F8A9452-2DFD-4BB1-88B0-A2DF7134A2C2}" srcOrd="0" destOrd="0" parTransId="{AE99D866-C577-41EA-9C0C-DD34FB6591C1}" sibTransId="{D84C0AF3-5B4C-4084-8358-D30B34A94DAC}"/>
    <dgm:cxn modelId="{F8A2C388-1C3B-46DB-AA18-9D4BDF608594}" type="presOf" srcId="{8651F4EF-FF10-4897-A480-93E6203CD4C0}" destId="{42D15A0C-7F91-4E23-9A4E-A7BCEA74E566}" srcOrd="0" destOrd="2" presId="urn:microsoft.com/office/officeart/2005/8/layout/list1"/>
    <dgm:cxn modelId="{AD501A92-F531-487C-A26C-F42705A4CBB5}" srcId="{44121607-C75B-4DB3-98AA-1D8DDE144222}" destId="{8651F4EF-FF10-4897-A480-93E6203CD4C0}" srcOrd="2" destOrd="0" parTransId="{8A78684B-FA4A-4421-A44E-8912902C14B5}" sibTransId="{38BDA991-0156-4E4B-9614-5542A339D462}"/>
    <dgm:cxn modelId="{A4C509A0-375A-49C5-9156-964808980C1B}" type="presOf" srcId="{44121607-C75B-4DB3-98AA-1D8DDE144222}" destId="{B6A94F6D-07A8-4EDF-A740-78C9A148E593}" srcOrd="0" destOrd="0" presId="urn:microsoft.com/office/officeart/2005/8/layout/list1"/>
    <dgm:cxn modelId="{23802EB4-D558-4B8F-9C1D-A8DDA3D0A9D1}" type="presOf" srcId="{0F8A9452-2DFD-4BB1-88B0-A2DF7134A2C2}" destId="{2EC5F038-3408-48D7-A2D0-E10CB7A74158}" srcOrd="0" destOrd="0" presId="urn:microsoft.com/office/officeart/2005/8/layout/list1"/>
    <dgm:cxn modelId="{FD1EAAB7-5788-4104-8DA1-F1DFFACB9F07}" srcId="{599322D3-971F-4E16-8997-302F27F8F575}" destId="{05FBB878-DCF5-4CFE-8ECF-DD8404C37DD1}" srcOrd="0" destOrd="0" parTransId="{CE4FE22A-98B8-4419-9753-2ED5DF33D8A9}" sibTransId="{19CCC828-F714-4ACB-BDD9-E93D69731A1B}"/>
    <dgm:cxn modelId="{31FADACD-3773-40E8-B27C-0D137649BED9}" type="presOf" srcId="{05FBB878-DCF5-4CFE-8ECF-DD8404C37DD1}" destId="{3043551E-B83A-44CA-8BA7-E8863E50CE08}" srcOrd="1" destOrd="0" presId="urn:microsoft.com/office/officeart/2005/8/layout/list1"/>
    <dgm:cxn modelId="{693A5DEA-3E50-4DF1-B699-A1BDC3AA8A12}" type="presOf" srcId="{8287727E-C9DA-41AB-B91E-09024809C18C}" destId="{42D15A0C-7F91-4E23-9A4E-A7BCEA74E566}" srcOrd="0" destOrd="1" presId="urn:microsoft.com/office/officeart/2005/8/layout/list1"/>
    <dgm:cxn modelId="{A08C9E07-E4FE-4155-9DCB-C6078B1DC032}" type="presParOf" srcId="{9CD423BB-E406-4802-A057-EE86354F57E8}" destId="{8DDD3494-BECE-4989-9501-82F48CDEDCFB}" srcOrd="0" destOrd="0" presId="urn:microsoft.com/office/officeart/2005/8/layout/list1"/>
    <dgm:cxn modelId="{3973378C-FA85-4E47-A396-3C4E31185160}" type="presParOf" srcId="{8DDD3494-BECE-4989-9501-82F48CDEDCFB}" destId="{788E4E09-993D-4ABB-9873-7FFC97840056}" srcOrd="0" destOrd="0" presId="urn:microsoft.com/office/officeart/2005/8/layout/list1"/>
    <dgm:cxn modelId="{9C925671-D85D-44F6-90FE-D21A8127C3B4}" type="presParOf" srcId="{8DDD3494-BECE-4989-9501-82F48CDEDCFB}" destId="{3043551E-B83A-44CA-8BA7-E8863E50CE08}" srcOrd="1" destOrd="0" presId="urn:microsoft.com/office/officeart/2005/8/layout/list1"/>
    <dgm:cxn modelId="{3C25C7E6-DAF2-4602-BB88-4D96A8B74234}" type="presParOf" srcId="{9CD423BB-E406-4802-A057-EE86354F57E8}" destId="{55067D3C-7AA6-434C-99CA-114F5FE9D15D}" srcOrd="1" destOrd="0" presId="urn:microsoft.com/office/officeart/2005/8/layout/list1"/>
    <dgm:cxn modelId="{14441EB3-4791-4513-A652-0AF73BB5C9B1}" type="presParOf" srcId="{9CD423BB-E406-4802-A057-EE86354F57E8}" destId="{2EC5F038-3408-48D7-A2D0-E10CB7A74158}" srcOrd="2" destOrd="0" presId="urn:microsoft.com/office/officeart/2005/8/layout/list1"/>
    <dgm:cxn modelId="{F770D61F-D7DC-476A-890C-3AE9D233316F}" type="presParOf" srcId="{9CD423BB-E406-4802-A057-EE86354F57E8}" destId="{C7EEDD67-6409-4D4D-8526-AB0E749A2AC8}" srcOrd="3" destOrd="0" presId="urn:microsoft.com/office/officeart/2005/8/layout/list1"/>
    <dgm:cxn modelId="{09D17526-77ED-4E91-9138-BF7BBF6A6DB7}" type="presParOf" srcId="{9CD423BB-E406-4802-A057-EE86354F57E8}" destId="{8998C88D-089A-408B-AF8C-4E507E1DAE81}" srcOrd="4" destOrd="0" presId="urn:microsoft.com/office/officeart/2005/8/layout/list1"/>
    <dgm:cxn modelId="{096B4BB8-482F-4B1B-87F9-131F116AD57A}" type="presParOf" srcId="{8998C88D-089A-408B-AF8C-4E507E1DAE81}" destId="{B6A94F6D-07A8-4EDF-A740-78C9A148E593}" srcOrd="0" destOrd="0" presId="urn:microsoft.com/office/officeart/2005/8/layout/list1"/>
    <dgm:cxn modelId="{54151AD4-AB53-4F1E-AAAA-EF7E0BE7D23B}" type="presParOf" srcId="{8998C88D-089A-408B-AF8C-4E507E1DAE81}" destId="{F5B21ACC-DCC5-4C81-B026-A5F195EF90E3}" srcOrd="1" destOrd="0" presId="urn:microsoft.com/office/officeart/2005/8/layout/list1"/>
    <dgm:cxn modelId="{4FAEDA3C-C634-4BCD-AC88-40F40B7EDD9F}" type="presParOf" srcId="{9CD423BB-E406-4802-A057-EE86354F57E8}" destId="{C5EC185D-7B15-428C-A3B7-38E824AEAE38}" srcOrd="5" destOrd="0" presId="urn:microsoft.com/office/officeart/2005/8/layout/list1"/>
    <dgm:cxn modelId="{473C8BEA-DA74-48C8-91D9-90A0005AAA80}" type="presParOf" srcId="{9CD423BB-E406-4802-A057-EE86354F57E8}" destId="{42D15A0C-7F91-4E23-9A4E-A7BCEA74E566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38535B7A-60DC-4463-96D0-16ACE0942C4F}" type="doc">
      <dgm:prSet loTypeId="urn:microsoft.com/office/officeart/2016/7/layout/LinearArrowProcessNumbered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4D39F97-302E-40FD-8925-06B8A0ED672F}">
      <dgm:prSet custT="1"/>
      <dgm:spPr/>
      <dgm:t>
        <a:bodyPr/>
        <a:lstStyle/>
        <a:p>
          <a:r>
            <a:rPr lang="en-US" sz="2200" b="1"/>
            <a:t>Input:</a:t>
          </a:r>
          <a:r>
            <a:rPr lang="en-US" sz="2200"/>
            <a:t> Handwritten student feedback from exam papers</a:t>
          </a:r>
        </a:p>
      </dgm:t>
    </dgm:pt>
    <dgm:pt modelId="{95A3A47F-AE84-412C-BF04-7A8D980E3902}" type="parTrans" cxnId="{410C4E3B-1DF8-4F61-8C8B-8F32AA90025C}">
      <dgm:prSet/>
      <dgm:spPr/>
      <dgm:t>
        <a:bodyPr/>
        <a:lstStyle/>
        <a:p>
          <a:endParaRPr lang="en-US"/>
        </a:p>
      </dgm:t>
    </dgm:pt>
    <dgm:pt modelId="{0C3008D3-3474-46E9-8B97-133F6C1D93C6}" type="sibTrans" cxnId="{410C4E3B-1DF8-4F61-8C8B-8F32AA90025C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36324358-F8C4-43C4-8B29-A7719F4ADA28}">
      <dgm:prSet custT="1"/>
      <dgm:spPr/>
      <dgm:t>
        <a:bodyPr/>
        <a:lstStyle/>
        <a:p>
          <a:r>
            <a:rPr lang="en-US" sz="2200" b="1"/>
            <a:t>OCR Extraction:</a:t>
          </a:r>
          <a:r>
            <a:rPr lang="en-US" sz="2200"/>
            <a:t> Convert handwriting to digital text</a:t>
          </a:r>
        </a:p>
      </dgm:t>
    </dgm:pt>
    <dgm:pt modelId="{4C2829EB-2AA9-4E38-A1FE-69C60E56091D}" type="parTrans" cxnId="{E26CA9E0-7991-4922-847F-E77A9E0BAB9E}">
      <dgm:prSet/>
      <dgm:spPr/>
      <dgm:t>
        <a:bodyPr/>
        <a:lstStyle/>
        <a:p>
          <a:endParaRPr lang="en-US"/>
        </a:p>
      </dgm:t>
    </dgm:pt>
    <dgm:pt modelId="{5C2265EA-9434-4EA0-8773-D5049A30A858}" type="sibTrans" cxnId="{E26CA9E0-7991-4922-847F-E77A9E0BAB9E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39CAC3C9-276C-4E31-8894-3E69745C775E}">
      <dgm:prSet custT="1"/>
      <dgm:spPr/>
      <dgm:t>
        <a:bodyPr/>
        <a:lstStyle/>
        <a:p>
          <a:r>
            <a:rPr lang="en-US" sz="2000" b="1"/>
            <a:t>Text Preprocessing:</a:t>
          </a:r>
          <a:r>
            <a:rPr lang="en-US" sz="2000"/>
            <a:t> Clean, normalize, and structure the text</a:t>
          </a:r>
        </a:p>
      </dgm:t>
    </dgm:pt>
    <dgm:pt modelId="{EF68E2B5-E7DB-473B-A6CA-54B468078EFB}" type="parTrans" cxnId="{A8FC04AE-5531-43AD-BC3F-EF5F81F8AE3F}">
      <dgm:prSet/>
      <dgm:spPr/>
      <dgm:t>
        <a:bodyPr/>
        <a:lstStyle/>
        <a:p>
          <a:endParaRPr lang="en-US"/>
        </a:p>
      </dgm:t>
    </dgm:pt>
    <dgm:pt modelId="{3A2080F3-89B9-4D5C-B8B6-62F20A370FA8}" type="sibTrans" cxnId="{A8FC04AE-5531-43AD-BC3F-EF5F81F8AE3F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6FFB8DF7-1EA7-42D6-9EEC-6B021FABC30F}">
      <dgm:prSet custT="1"/>
      <dgm:spPr/>
      <dgm:t>
        <a:bodyPr/>
        <a:lstStyle/>
        <a:p>
          <a:r>
            <a:rPr lang="en-US" sz="2000" b="1"/>
            <a:t>Sentiment Analysis:</a:t>
          </a:r>
          <a:r>
            <a:rPr lang="en-US" sz="2000"/>
            <a:t> Detect emotions, satisfaction levels, teaching issues</a:t>
          </a:r>
        </a:p>
      </dgm:t>
    </dgm:pt>
    <dgm:pt modelId="{511EDF03-6665-4D0E-8FDE-40A076D65BCB}" type="parTrans" cxnId="{FD873785-8221-436D-9933-7F67F8320D10}">
      <dgm:prSet/>
      <dgm:spPr/>
      <dgm:t>
        <a:bodyPr/>
        <a:lstStyle/>
        <a:p>
          <a:endParaRPr lang="en-US"/>
        </a:p>
      </dgm:t>
    </dgm:pt>
    <dgm:pt modelId="{2EFD7761-A08D-43E3-A830-FD3EAF3D9F0A}" type="sibTrans" cxnId="{FD873785-8221-436D-9933-7F67F8320D10}">
      <dgm:prSet phldrT="4" phldr="0"/>
      <dgm:spPr/>
      <dgm:t>
        <a:bodyPr/>
        <a:lstStyle/>
        <a:p>
          <a:r>
            <a:rPr lang="en-US"/>
            <a:t>4</a:t>
          </a:r>
        </a:p>
      </dgm:t>
    </dgm:pt>
    <dgm:pt modelId="{27B80450-FD86-48AF-B82D-6CF9A8DC2569}">
      <dgm:prSet custT="1"/>
      <dgm:spPr/>
      <dgm:t>
        <a:bodyPr/>
        <a:lstStyle/>
        <a:p>
          <a:r>
            <a:rPr lang="en-US" sz="2000" b="1"/>
            <a:t>Theme Identification:</a:t>
          </a:r>
          <a:r>
            <a:rPr lang="en-US" sz="2000"/>
            <a:t> Extract key teaching strengths and weaknesses</a:t>
          </a:r>
        </a:p>
      </dgm:t>
    </dgm:pt>
    <dgm:pt modelId="{D8FB4347-C159-4B23-9805-E3738DB62755}" type="parTrans" cxnId="{2824F366-7FAC-4B1C-8C6B-ACAD7E1AA3E6}">
      <dgm:prSet/>
      <dgm:spPr/>
      <dgm:t>
        <a:bodyPr/>
        <a:lstStyle/>
        <a:p>
          <a:endParaRPr lang="en-US"/>
        </a:p>
      </dgm:t>
    </dgm:pt>
    <dgm:pt modelId="{4F5EE3AD-74C1-49B4-A712-60661DEE8FB4}" type="sibTrans" cxnId="{2824F366-7FAC-4B1C-8C6B-ACAD7E1AA3E6}">
      <dgm:prSet phldrT="5" phldr="0"/>
      <dgm:spPr/>
      <dgm:t>
        <a:bodyPr/>
        <a:lstStyle/>
        <a:p>
          <a:r>
            <a:rPr lang="en-US"/>
            <a:t>5</a:t>
          </a:r>
        </a:p>
      </dgm:t>
    </dgm:pt>
    <dgm:pt modelId="{919D18A7-DD21-478F-8621-72D2275DD9F0}">
      <dgm:prSet custT="1"/>
      <dgm:spPr/>
      <dgm:t>
        <a:bodyPr/>
        <a:lstStyle/>
        <a:p>
          <a:r>
            <a:rPr lang="en-US" sz="2000" b="1"/>
            <a:t>Insight Generation:</a:t>
          </a:r>
          <a:r>
            <a:rPr lang="en-US" sz="2000"/>
            <a:t> Generate specific improvement recommendations</a:t>
          </a:r>
        </a:p>
      </dgm:t>
    </dgm:pt>
    <dgm:pt modelId="{61CC5F1C-D601-48F8-A721-E7CD1FC5F61C}" type="parTrans" cxnId="{FBBF258E-EB06-4D6D-8262-F6D8A30B2D2E}">
      <dgm:prSet/>
      <dgm:spPr/>
      <dgm:t>
        <a:bodyPr/>
        <a:lstStyle/>
        <a:p>
          <a:endParaRPr lang="en-US"/>
        </a:p>
      </dgm:t>
    </dgm:pt>
    <dgm:pt modelId="{1D693FF5-C867-4639-AD6D-46097E97F0FF}" type="sibTrans" cxnId="{FBBF258E-EB06-4D6D-8262-F6D8A30B2D2E}">
      <dgm:prSet phldrT="6" phldr="0"/>
      <dgm:spPr/>
      <dgm:t>
        <a:bodyPr/>
        <a:lstStyle/>
        <a:p>
          <a:r>
            <a:rPr lang="en-US"/>
            <a:t>6</a:t>
          </a:r>
        </a:p>
      </dgm:t>
    </dgm:pt>
    <dgm:pt modelId="{ADB0D37B-B2D7-4CB4-9448-968699B9B70D}" type="pres">
      <dgm:prSet presAssocID="{38535B7A-60DC-4463-96D0-16ACE0942C4F}" presName="linearFlow" presStyleCnt="0">
        <dgm:presLayoutVars>
          <dgm:dir/>
          <dgm:animLvl val="lvl"/>
          <dgm:resizeHandles val="exact"/>
        </dgm:presLayoutVars>
      </dgm:prSet>
      <dgm:spPr/>
    </dgm:pt>
    <dgm:pt modelId="{099753A2-9B26-4203-A1EF-5B9B1144BCBC}" type="pres">
      <dgm:prSet presAssocID="{F4D39F97-302E-40FD-8925-06B8A0ED672F}" presName="compositeNode" presStyleCnt="0"/>
      <dgm:spPr/>
    </dgm:pt>
    <dgm:pt modelId="{BEFE567D-5337-4C28-A736-135B342D84C1}" type="pres">
      <dgm:prSet presAssocID="{F4D39F97-302E-40FD-8925-06B8A0ED672F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32E91C2C-9094-4FF1-A5BC-807B14C12B1E}" type="pres">
      <dgm:prSet presAssocID="{F4D39F97-302E-40FD-8925-06B8A0ED672F}" presName="parSh" presStyleCnt="0"/>
      <dgm:spPr/>
    </dgm:pt>
    <dgm:pt modelId="{39851D65-3CC6-4E5E-8107-E03C3C94ED9D}" type="pres">
      <dgm:prSet presAssocID="{F4D39F97-302E-40FD-8925-06B8A0ED672F}" presName="lineNode" presStyleLbl="alignAccFollowNode1" presStyleIdx="0" presStyleCnt="18"/>
      <dgm:spPr/>
    </dgm:pt>
    <dgm:pt modelId="{577B70A8-C7B6-4EDC-AFA7-05E815FB837B}" type="pres">
      <dgm:prSet presAssocID="{F4D39F97-302E-40FD-8925-06B8A0ED672F}" presName="lineArrowNode" presStyleLbl="alignAccFollowNode1" presStyleIdx="1" presStyleCnt="18"/>
      <dgm:spPr/>
    </dgm:pt>
    <dgm:pt modelId="{6EF2F70A-64B3-424C-9C9A-F06F662ABD7B}" type="pres">
      <dgm:prSet presAssocID="{0C3008D3-3474-46E9-8B97-133F6C1D93C6}" presName="sibTransNodeCircle" presStyleLbl="alignNode1" presStyleIdx="0" presStyleCnt="6">
        <dgm:presLayoutVars>
          <dgm:chMax val="0"/>
          <dgm:bulletEnabled/>
        </dgm:presLayoutVars>
      </dgm:prSet>
      <dgm:spPr/>
    </dgm:pt>
    <dgm:pt modelId="{98C48E3B-AB6B-4D31-A3C7-F71ED9FC0D4C}" type="pres">
      <dgm:prSet presAssocID="{0C3008D3-3474-46E9-8B97-133F6C1D93C6}" presName="spacerBetweenCircleAndCallout" presStyleCnt="0">
        <dgm:presLayoutVars/>
      </dgm:prSet>
      <dgm:spPr/>
    </dgm:pt>
    <dgm:pt modelId="{5931B211-4973-4651-ADF7-4D599D4633A2}" type="pres">
      <dgm:prSet presAssocID="{F4D39F97-302E-40FD-8925-06B8A0ED672F}" presName="nodeText" presStyleLbl="alignAccFollowNode1" presStyleIdx="2" presStyleCnt="18">
        <dgm:presLayoutVars>
          <dgm:bulletEnabled val="1"/>
        </dgm:presLayoutVars>
      </dgm:prSet>
      <dgm:spPr/>
    </dgm:pt>
    <dgm:pt modelId="{6D14E37D-489C-4365-AFC8-22D1608AF2E2}" type="pres">
      <dgm:prSet presAssocID="{0C3008D3-3474-46E9-8B97-133F6C1D93C6}" presName="sibTransComposite" presStyleCnt="0"/>
      <dgm:spPr/>
    </dgm:pt>
    <dgm:pt modelId="{43B8F208-14F5-4BA1-A3A3-8E38932CF3A4}" type="pres">
      <dgm:prSet presAssocID="{36324358-F8C4-43C4-8B29-A7719F4ADA28}" presName="compositeNode" presStyleCnt="0"/>
      <dgm:spPr/>
    </dgm:pt>
    <dgm:pt modelId="{DC6C3B15-6CAA-4934-A38A-D12C24BDB402}" type="pres">
      <dgm:prSet presAssocID="{36324358-F8C4-43C4-8B29-A7719F4ADA28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39950B2B-6003-4C8F-AE7B-F55050696607}" type="pres">
      <dgm:prSet presAssocID="{36324358-F8C4-43C4-8B29-A7719F4ADA28}" presName="parSh" presStyleCnt="0"/>
      <dgm:spPr/>
    </dgm:pt>
    <dgm:pt modelId="{254D32B5-E512-4070-A374-41AA3541A6A6}" type="pres">
      <dgm:prSet presAssocID="{36324358-F8C4-43C4-8B29-A7719F4ADA28}" presName="lineNode" presStyleLbl="alignAccFollowNode1" presStyleIdx="3" presStyleCnt="18"/>
      <dgm:spPr/>
    </dgm:pt>
    <dgm:pt modelId="{529ABF86-9A0B-47E3-89EB-4A9B597B52B7}" type="pres">
      <dgm:prSet presAssocID="{36324358-F8C4-43C4-8B29-A7719F4ADA28}" presName="lineArrowNode" presStyleLbl="alignAccFollowNode1" presStyleIdx="4" presStyleCnt="18"/>
      <dgm:spPr/>
    </dgm:pt>
    <dgm:pt modelId="{7FAD319E-8C7A-4263-9ED5-C977AF484147}" type="pres">
      <dgm:prSet presAssocID="{5C2265EA-9434-4EA0-8773-D5049A30A858}" presName="sibTransNodeCircle" presStyleLbl="alignNode1" presStyleIdx="1" presStyleCnt="6">
        <dgm:presLayoutVars>
          <dgm:chMax val="0"/>
          <dgm:bulletEnabled/>
        </dgm:presLayoutVars>
      </dgm:prSet>
      <dgm:spPr/>
    </dgm:pt>
    <dgm:pt modelId="{29C4ECD2-CE72-47A3-80FE-E6692B1DF4F2}" type="pres">
      <dgm:prSet presAssocID="{5C2265EA-9434-4EA0-8773-D5049A30A858}" presName="spacerBetweenCircleAndCallout" presStyleCnt="0">
        <dgm:presLayoutVars/>
      </dgm:prSet>
      <dgm:spPr/>
    </dgm:pt>
    <dgm:pt modelId="{25EF9CCD-40B2-4B77-B2A7-65CF4CB10CA4}" type="pres">
      <dgm:prSet presAssocID="{36324358-F8C4-43C4-8B29-A7719F4ADA28}" presName="nodeText" presStyleLbl="alignAccFollowNode1" presStyleIdx="5" presStyleCnt="18">
        <dgm:presLayoutVars>
          <dgm:bulletEnabled val="1"/>
        </dgm:presLayoutVars>
      </dgm:prSet>
      <dgm:spPr/>
    </dgm:pt>
    <dgm:pt modelId="{26FEAEFE-0E5C-44BB-B6D6-F3F352399DA4}" type="pres">
      <dgm:prSet presAssocID="{5C2265EA-9434-4EA0-8773-D5049A30A858}" presName="sibTransComposite" presStyleCnt="0"/>
      <dgm:spPr/>
    </dgm:pt>
    <dgm:pt modelId="{23886FEF-A258-4B59-80BB-0E38050B3B9B}" type="pres">
      <dgm:prSet presAssocID="{39CAC3C9-276C-4E31-8894-3E69745C775E}" presName="compositeNode" presStyleCnt="0"/>
      <dgm:spPr/>
    </dgm:pt>
    <dgm:pt modelId="{0839AB7E-FF5F-4564-B0AB-248168292DFB}" type="pres">
      <dgm:prSet presAssocID="{39CAC3C9-276C-4E31-8894-3E69745C775E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E334C318-8B36-4463-9B1E-069A21426594}" type="pres">
      <dgm:prSet presAssocID="{39CAC3C9-276C-4E31-8894-3E69745C775E}" presName="parSh" presStyleCnt="0"/>
      <dgm:spPr/>
    </dgm:pt>
    <dgm:pt modelId="{67858476-D1F4-452D-818B-507460AB5816}" type="pres">
      <dgm:prSet presAssocID="{39CAC3C9-276C-4E31-8894-3E69745C775E}" presName="lineNode" presStyleLbl="alignAccFollowNode1" presStyleIdx="6" presStyleCnt="18"/>
      <dgm:spPr/>
    </dgm:pt>
    <dgm:pt modelId="{9A2C14E9-EEF9-47A6-A20B-CE7658B77F1D}" type="pres">
      <dgm:prSet presAssocID="{39CAC3C9-276C-4E31-8894-3E69745C775E}" presName="lineArrowNode" presStyleLbl="alignAccFollowNode1" presStyleIdx="7" presStyleCnt="18"/>
      <dgm:spPr/>
    </dgm:pt>
    <dgm:pt modelId="{E0B3E53B-1ED3-47C9-8624-1A955416AD8E}" type="pres">
      <dgm:prSet presAssocID="{3A2080F3-89B9-4D5C-B8B6-62F20A370FA8}" presName="sibTransNodeCircle" presStyleLbl="alignNode1" presStyleIdx="2" presStyleCnt="6">
        <dgm:presLayoutVars>
          <dgm:chMax val="0"/>
          <dgm:bulletEnabled/>
        </dgm:presLayoutVars>
      </dgm:prSet>
      <dgm:spPr/>
    </dgm:pt>
    <dgm:pt modelId="{C6FF3445-A365-4D4C-9401-E55C74E89C0A}" type="pres">
      <dgm:prSet presAssocID="{3A2080F3-89B9-4D5C-B8B6-62F20A370FA8}" presName="spacerBetweenCircleAndCallout" presStyleCnt="0">
        <dgm:presLayoutVars/>
      </dgm:prSet>
      <dgm:spPr/>
    </dgm:pt>
    <dgm:pt modelId="{630F17CA-7BF7-45D5-814D-D5C190C74FBD}" type="pres">
      <dgm:prSet presAssocID="{39CAC3C9-276C-4E31-8894-3E69745C775E}" presName="nodeText" presStyleLbl="alignAccFollowNode1" presStyleIdx="8" presStyleCnt="18" custScaleX="112448">
        <dgm:presLayoutVars>
          <dgm:bulletEnabled val="1"/>
        </dgm:presLayoutVars>
      </dgm:prSet>
      <dgm:spPr/>
    </dgm:pt>
    <dgm:pt modelId="{7BC6587D-5AD8-4410-B20A-2457E3F74FC6}" type="pres">
      <dgm:prSet presAssocID="{3A2080F3-89B9-4D5C-B8B6-62F20A370FA8}" presName="sibTransComposite" presStyleCnt="0"/>
      <dgm:spPr/>
    </dgm:pt>
    <dgm:pt modelId="{9B94E7F4-90C1-4493-9970-20888DC72E02}" type="pres">
      <dgm:prSet presAssocID="{6FFB8DF7-1EA7-42D6-9EEC-6B021FABC30F}" presName="compositeNode" presStyleCnt="0"/>
      <dgm:spPr/>
    </dgm:pt>
    <dgm:pt modelId="{8ABB6015-595D-47AB-B1AF-8BACCA4763F2}" type="pres">
      <dgm:prSet presAssocID="{6FFB8DF7-1EA7-42D6-9EEC-6B021FABC30F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F13B5ED5-33CB-4A41-B24D-CD11885CCC94}" type="pres">
      <dgm:prSet presAssocID="{6FFB8DF7-1EA7-42D6-9EEC-6B021FABC30F}" presName="parSh" presStyleCnt="0"/>
      <dgm:spPr/>
    </dgm:pt>
    <dgm:pt modelId="{558A6BA0-1F35-400A-A2B5-7F9C8A15D1C1}" type="pres">
      <dgm:prSet presAssocID="{6FFB8DF7-1EA7-42D6-9EEC-6B021FABC30F}" presName="lineNode" presStyleLbl="alignAccFollowNode1" presStyleIdx="9" presStyleCnt="18"/>
      <dgm:spPr/>
    </dgm:pt>
    <dgm:pt modelId="{1CDA947E-F9A7-4BED-B648-35058E6E9357}" type="pres">
      <dgm:prSet presAssocID="{6FFB8DF7-1EA7-42D6-9EEC-6B021FABC30F}" presName="lineArrowNode" presStyleLbl="alignAccFollowNode1" presStyleIdx="10" presStyleCnt="18"/>
      <dgm:spPr/>
    </dgm:pt>
    <dgm:pt modelId="{BE3305FA-F8B2-485E-9050-802F6EF41ED3}" type="pres">
      <dgm:prSet presAssocID="{2EFD7761-A08D-43E3-A830-FD3EAF3D9F0A}" presName="sibTransNodeCircle" presStyleLbl="alignNode1" presStyleIdx="3" presStyleCnt="6">
        <dgm:presLayoutVars>
          <dgm:chMax val="0"/>
          <dgm:bulletEnabled/>
        </dgm:presLayoutVars>
      </dgm:prSet>
      <dgm:spPr/>
    </dgm:pt>
    <dgm:pt modelId="{3FCE8209-976A-4F43-A7ED-1E6B577CA9B9}" type="pres">
      <dgm:prSet presAssocID="{2EFD7761-A08D-43E3-A830-FD3EAF3D9F0A}" presName="spacerBetweenCircleAndCallout" presStyleCnt="0">
        <dgm:presLayoutVars/>
      </dgm:prSet>
      <dgm:spPr/>
    </dgm:pt>
    <dgm:pt modelId="{D6C6CD27-67E0-4250-A8CE-C246396928BE}" type="pres">
      <dgm:prSet presAssocID="{6FFB8DF7-1EA7-42D6-9EEC-6B021FABC30F}" presName="nodeText" presStyleLbl="alignAccFollowNode1" presStyleIdx="11" presStyleCnt="18" custScaleX="116770">
        <dgm:presLayoutVars>
          <dgm:bulletEnabled val="1"/>
        </dgm:presLayoutVars>
      </dgm:prSet>
      <dgm:spPr/>
    </dgm:pt>
    <dgm:pt modelId="{9D2A6D31-9FE6-460E-8E77-8A20BF462F12}" type="pres">
      <dgm:prSet presAssocID="{2EFD7761-A08D-43E3-A830-FD3EAF3D9F0A}" presName="sibTransComposite" presStyleCnt="0"/>
      <dgm:spPr/>
    </dgm:pt>
    <dgm:pt modelId="{E822481D-8EAA-43E2-BF08-946D6F6CFB95}" type="pres">
      <dgm:prSet presAssocID="{27B80450-FD86-48AF-B82D-6CF9A8DC2569}" presName="compositeNode" presStyleCnt="0"/>
      <dgm:spPr/>
    </dgm:pt>
    <dgm:pt modelId="{6025BE8B-CA0B-4296-AA8B-4518D3944BE2}" type="pres">
      <dgm:prSet presAssocID="{27B80450-FD86-48AF-B82D-6CF9A8DC2569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95B16F04-CC02-4262-BC82-373F83382F55}" type="pres">
      <dgm:prSet presAssocID="{27B80450-FD86-48AF-B82D-6CF9A8DC2569}" presName="parSh" presStyleCnt="0"/>
      <dgm:spPr/>
    </dgm:pt>
    <dgm:pt modelId="{71234ECB-8790-4812-8BA6-DFABF2C7BD26}" type="pres">
      <dgm:prSet presAssocID="{27B80450-FD86-48AF-B82D-6CF9A8DC2569}" presName="lineNode" presStyleLbl="alignAccFollowNode1" presStyleIdx="12" presStyleCnt="18"/>
      <dgm:spPr/>
    </dgm:pt>
    <dgm:pt modelId="{580E4461-8983-4C2C-B4FA-AE9591973525}" type="pres">
      <dgm:prSet presAssocID="{27B80450-FD86-48AF-B82D-6CF9A8DC2569}" presName="lineArrowNode" presStyleLbl="alignAccFollowNode1" presStyleIdx="13" presStyleCnt="18"/>
      <dgm:spPr/>
    </dgm:pt>
    <dgm:pt modelId="{1261F1D4-E709-4DF2-84D8-DA96DFE76B97}" type="pres">
      <dgm:prSet presAssocID="{4F5EE3AD-74C1-49B4-A712-60661DEE8FB4}" presName="sibTransNodeCircle" presStyleLbl="alignNode1" presStyleIdx="4" presStyleCnt="6">
        <dgm:presLayoutVars>
          <dgm:chMax val="0"/>
          <dgm:bulletEnabled/>
        </dgm:presLayoutVars>
      </dgm:prSet>
      <dgm:spPr/>
    </dgm:pt>
    <dgm:pt modelId="{3A8CC14F-BC4C-4894-A352-8E183894BFF0}" type="pres">
      <dgm:prSet presAssocID="{4F5EE3AD-74C1-49B4-A712-60661DEE8FB4}" presName="spacerBetweenCircleAndCallout" presStyleCnt="0">
        <dgm:presLayoutVars/>
      </dgm:prSet>
      <dgm:spPr/>
    </dgm:pt>
    <dgm:pt modelId="{293E0D79-41EA-4948-8082-9231743E4A2C}" type="pres">
      <dgm:prSet presAssocID="{27B80450-FD86-48AF-B82D-6CF9A8DC2569}" presName="nodeText" presStyleLbl="alignAccFollowNode1" presStyleIdx="14" presStyleCnt="18">
        <dgm:presLayoutVars>
          <dgm:bulletEnabled val="1"/>
        </dgm:presLayoutVars>
      </dgm:prSet>
      <dgm:spPr/>
    </dgm:pt>
    <dgm:pt modelId="{BA5438D6-64F1-48CB-ACCE-2EFC70EC9691}" type="pres">
      <dgm:prSet presAssocID="{4F5EE3AD-74C1-49B4-A712-60661DEE8FB4}" presName="sibTransComposite" presStyleCnt="0"/>
      <dgm:spPr/>
    </dgm:pt>
    <dgm:pt modelId="{46856B8E-AF0A-4F45-9A81-ED430B6FB406}" type="pres">
      <dgm:prSet presAssocID="{919D18A7-DD21-478F-8621-72D2275DD9F0}" presName="compositeNode" presStyleCnt="0"/>
      <dgm:spPr/>
    </dgm:pt>
    <dgm:pt modelId="{BD7CD93E-23DD-43BD-9BC3-0091B775386A}" type="pres">
      <dgm:prSet presAssocID="{919D18A7-DD21-478F-8621-72D2275DD9F0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8D3DD6DA-3B56-41F0-A4EC-D290324AA89A}" type="pres">
      <dgm:prSet presAssocID="{919D18A7-DD21-478F-8621-72D2275DD9F0}" presName="parSh" presStyleCnt="0"/>
      <dgm:spPr/>
    </dgm:pt>
    <dgm:pt modelId="{EC7D93D4-A6A6-416A-AB43-C1728FDE3D7D}" type="pres">
      <dgm:prSet presAssocID="{919D18A7-DD21-478F-8621-72D2275DD9F0}" presName="lineNode" presStyleLbl="alignAccFollowNode1" presStyleIdx="15" presStyleCnt="18"/>
      <dgm:spPr/>
    </dgm:pt>
    <dgm:pt modelId="{69BA8518-679B-4E39-9172-6BD9262BE41A}" type="pres">
      <dgm:prSet presAssocID="{919D18A7-DD21-478F-8621-72D2275DD9F0}" presName="lineArrowNode" presStyleLbl="alignAccFollowNode1" presStyleIdx="16" presStyleCnt="18"/>
      <dgm:spPr/>
    </dgm:pt>
    <dgm:pt modelId="{ED46C5FD-A499-43C9-91D8-BAA37A5DB45F}" type="pres">
      <dgm:prSet presAssocID="{1D693FF5-C867-4639-AD6D-46097E97F0FF}" presName="sibTransNodeCircle" presStyleLbl="alignNode1" presStyleIdx="5" presStyleCnt="6">
        <dgm:presLayoutVars>
          <dgm:chMax val="0"/>
          <dgm:bulletEnabled/>
        </dgm:presLayoutVars>
      </dgm:prSet>
      <dgm:spPr/>
    </dgm:pt>
    <dgm:pt modelId="{E91223C7-EF06-4514-998C-ED74849BF9D7}" type="pres">
      <dgm:prSet presAssocID="{1D693FF5-C867-4639-AD6D-46097E97F0FF}" presName="spacerBetweenCircleAndCallout" presStyleCnt="0">
        <dgm:presLayoutVars/>
      </dgm:prSet>
      <dgm:spPr/>
    </dgm:pt>
    <dgm:pt modelId="{4DA63A9E-132B-40F8-8B0B-8DF2DFB6E87D}" type="pres">
      <dgm:prSet presAssocID="{919D18A7-DD21-478F-8621-72D2275DD9F0}" presName="nodeText" presStyleLbl="alignAccFollowNode1" presStyleIdx="17" presStyleCnt="18">
        <dgm:presLayoutVars>
          <dgm:bulletEnabled val="1"/>
        </dgm:presLayoutVars>
      </dgm:prSet>
      <dgm:spPr/>
    </dgm:pt>
  </dgm:ptLst>
  <dgm:cxnLst>
    <dgm:cxn modelId="{89064D0E-3BE0-4FCB-AFB9-818E4D6DBBE8}" type="presOf" srcId="{5C2265EA-9434-4EA0-8773-D5049A30A858}" destId="{7FAD319E-8C7A-4263-9ED5-C977AF484147}" srcOrd="0" destOrd="0" presId="urn:microsoft.com/office/officeart/2016/7/layout/LinearArrowProcessNumbered"/>
    <dgm:cxn modelId="{F388B512-ABEB-4252-B5DE-2E63CE118BEC}" type="presOf" srcId="{F4D39F97-302E-40FD-8925-06B8A0ED672F}" destId="{5931B211-4973-4651-ADF7-4D599D4633A2}" srcOrd="0" destOrd="0" presId="urn:microsoft.com/office/officeart/2016/7/layout/LinearArrowProcessNumbered"/>
    <dgm:cxn modelId="{6FC0C014-6C0D-42A8-AE29-CC0B9CDB07FA}" type="presOf" srcId="{3A2080F3-89B9-4D5C-B8B6-62F20A370FA8}" destId="{E0B3E53B-1ED3-47C9-8624-1A955416AD8E}" srcOrd="0" destOrd="0" presId="urn:microsoft.com/office/officeart/2016/7/layout/LinearArrowProcessNumbered"/>
    <dgm:cxn modelId="{4C76D61D-9A11-4ABA-9517-F808F9762F74}" type="presOf" srcId="{39CAC3C9-276C-4E31-8894-3E69745C775E}" destId="{630F17CA-7BF7-45D5-814D-D5C190C74FBD}" srcOrd="0" destOrd="0" presId="urn:microsoft.com/office/officeart/2016/7/layout/LinearArrowProcessNumbered"/>
    <dgm:cxn modelId="{410C4E3B-1DF8-4F61-8C8B-8F32AA90025C}" srcId="{38535B7A-60DC-4463-96D0-16ACE0942C4F}" destId="{F4D39F97-302E-40FD-8925-06B8A0ED672F}" srcOrd="0" destOrd="0" parTransId="{95A3A47F-AE84-412C-BF04-7A8D980E3902}" sibTransId="{0C3008D3-3474-46E9-8B97-133F6C1D93C6}"/>
    <dgm:cxn modelId="{E891E63C-281D-4924-B8D1-C4481AEF37EA}" type="presOf" srcId="{0C3008D3-3474-46E9-8B97-133F6C1D93C6}" destId="{6EF2F70A-64B3-424C-9C9A-F06F662ABD7B}" srcOrd="0" destOrd="0" presId="urn:microsoft.com/office/officeart/2016/7/layout/LinearArrowProcessNumbered"/>
    <dgm:cxn modelId="{4C81535C-42F6-4B30-9212-4ED957A2F3E2}" type="presOf" srcId="{2EFD7761-A08D-43E3-A830-FD3EAF3D9F0A}" destId="{BE3305FA-F8B2-485E-9050-802F6EF41ED3}" srcOrd="0" destOrd="0" presId="urn:microsoft.com/office/officeart/2016/7/layout/LinearArrowProcessNumbered"/>
    <dgm:cxn modelId="{2824F366-7FAC-4B1C-8C6B-ACAD7E1AA3E6}" srcId="{38535B7A-60DC-4463-96D0-16ACE0942C4F}" destId="{27B80450-FD86-48AF-B82D-6CF9A8DC2569}" srcOrd="4" destOrd="0" parTransId="{D8FB4347-C159-4B23-9805-E3738DB62755}" sibTransId="{4F5EE3AD-74C1-49B4-A712-60661DEE8FB4}"/>
    <dgm:cxn modelId="{FBDA9F67-75C5-4917-961E-8C821C3C5732}" type="presOf" srcId="{6FFB8DF7-1EA7-42D6-9EEC-6B021FABC30F}" destId="{D6C6CD27-67E0-4250-A8CE-C246396928BE}" srcOrd="0" destOrd="0" presId="urn:microsoft.com/office/officeart/2016/7/layout/LinearArrowProcessNumbered"/>
    <dgm:cxn modelId="{8C910670-E198-46B0-9F01-D43216B9939A}" type="presOf" srcId="{1D693FF5-C867-4639-AD6D-46097E97F0FF}" destId="{ED46C5FD-A499-43C9-91D8-BAA37A5DB45F}" srcOrd="0" destOrd="0" presId="urn:microsoft.com/office/officeart/2016/7/layout/LinearArrowProcessNumbered"/>
    <dgm:cxn modelId="{E39A2753-54BF-4E7B-9F19-965F332AFBEA}" type="presOf" srcId="{4F5EE3AD-74C1-49B4-A712-60661DEE8FB4}" destId="{1261F1D4-E709-4DF2-84D8-DA96DFE76B97}" srcOrd="0" destOrd="0" presId="urn:microsoft.com/office/officeart/2016/7/layout/LinearArrowProcessNumbered"/>
    <dgm:cxn modelId="{E72B5F58-5937-4F5A-A401-EE7ABF3895CA}" type="presOf" srcId="{919D18A7-DD21-478F-8621-72D2275DD9F0}" destId="{4DA63A9E-132B-40F8-8B0B-8DF2DFB6E87D}" srcOrd="0" destOrd="0" presId="urn:microsoft.com/office/officeart/2016/7/layout/LinearArrowProcessNumbered"/>
    <dgm:cxn modelId="{FD873785-8221-436D-9933-7F67F8320D10}" srcId="{38535B7A-60DC-4463-96D0-16ACE0942C4F}" destId="{6FFB8DF7-1EA7-42D6-9EEC-6B021FABC30F}" srcOrd="3" destOrd="0" parTransId="{511EDF03-6665-4D0E-8FDE-40A076D65BCB}" sibTransId="{2EFD7761-A08D-43E3-A830-FD3EAF3D9F0A}"/>
    <dgm:cxn modelId="{FBBF258E-EB06-4D6D-8262-F6D8A30B2D2E}" srcId="{38535B7A-60DC-4463-96D0-16ACE0942C4F}" destId="{919D18A7-DD21-478F-8621-72D2275DD9F0}" srcOrd="5" destOrd="0" parTransId="{61CC5F1C-D601-48F8-A721-E7CD1FC5F61C}" sibTransId="{1D693FF5-C867-4639-AD6D-46097E97F0FF}"/>
    <dgm:cxn modelId="{EBD17F9E-05F0-419B-B786-6509271A642A}" type="presOf" srcId="{38535B7A-60DC-4463-96D0-16ACE0942C4F}" destId="{ADB0D37B-B2D7-4CB4-9448-968699B9B70D}" srcOrd="0" destOrd="0" presId="urn:microsoft.com/office/officeart/2016/7/layout/LinearArrowProcessNumbered"/>
    <dgm:cxn modelId="{72B056A0-3F70-42B0-8CBF-FC2092176489}" type="presOf" srcId="{27B80450-FD86-48AF-B82D-6CF9A8DC2569}" destId="{293E0D79-41EA-4948-8082-9231743E4A2C}" srcOrd="0" destOrd="0" presId="urn:microsoft.com/office/officeart/2016/7/layout/LinearArrowProcessNumbered"/>
    <dgm:cxn modelId="{A8FC04AE-5531-43AD-BC3F-EF5F81F8AE3F}" srcId="{38535B7A-60DC-4463-96D0-16ACE0942C4F}" destId="{39CAC3C9-276C-4E31-8894-3E69745C775E}" srcOrd="2" destOrd="0" parTransId="{EF68E2B5-E7DB-473B-A6CA-54B468078EFB}" sibTransId="{3A2080F3-89B9-4D5C-B8B6-62F20A370FA8}"/>
    <dgm:cxn modelId="{598B54CC-4A14-4F72-B9B5-A22F658EBDAB}" type="presOf" srcId="{36324358-F8C4-43C4-8B29-A7719F4ADA28}" destId="{25EF9CCD-40B2-4B77-B2A7-65CF4CB10CA4}" srcOrd="0" destOrd="0" presId="urn:microsoft.com/office/officeart/2016/7/layout/LinearArrowProcessNumbered"/>
    <dgm:cxn modelId="{E26CA9E0-7991-4922-847F-E77A9E0BAB9E}" srcId="{38535B7A-60DC-4463-96D0-16ACE0942C4F}" destId="{36324358-F8C4-43C4-8B29-A7719F4ADA28}" srcOrd="1" destOrd="0" parTransId="{4C2829EB-2AA9-4E38-A1FE-69C60E56091D}" sibTransId="{5C2265EA-9434-4EA0-8773-D5049A30A858}"/>
    <dgm:cxn modelId="{E11B83AF-7893-40BD-ACDE-98A00A94684C}" type="presParOf" srcId="{ADB0D37B-B2D7-4CB4-9448-968699B9B70D}" destId="{099753A2-9B26-4203-A1EF-5B9B1144BCBC}" srcOrd="0" destOrd="0" presId="urn:microsoft.com/office/officeart/2016/7/layout/LinearArrowProcessNumbered"/>
    <dgm:cxn modelId="{C85BA7C2-605A-4E50-B687-5080777DBFF3}" type="presParOf" srcId="{099753A2-9B26-4203-A1EF-5B9B1144BCBC}" destId="{BEFE567D-5337-4C28-A736-135B342D84C1}" srcOrd="0" destOrd="0" presId="urn:microsoft.com/office/officeart/2016/7/layout/LinearArrowProcessNumbered"/>
    <dgm:cxn modelId="{6D67318F-41CC-4E6D-9968-12F56D7F67FF}" type="presParOf" srcId="{099753A2-9B26-4203-A1EF-5B9B1144BCBC}" destId="{32E91C2C-9094-4FF1-A5BC-807B14C12B1E}" srcOrd="1" destOrd="0" presId="urn:microsoft.com/office/officeart/2016/7/layout/LinearArrowProcessNumbered"/>
    <dgm:cxn modelId="{FF0738D3-D5F4-4C1B-929D-62CEE35EBCF0}" type="presParOf" srcId="{32E91C2C-9094-4FF1-A5BC-807B14C12B1E}" destId="{39851D65-3CC6-4E5E-8107-E03C3C94ED9D}" srcOrd="0" destOrd="0" presId="urn:microsoft.com/office/officeart/2016/7/layout/LinearArrowProcessNumbered"/>
    <dgm:cxn modelId="{35583DC8-FA21-4F98-851C-0085AEB96EBD}" type="presParOf" srcId="{32E91C2C-9094-4FF1-A5BC-807B14C12B1E}" destId="{577B70A8-C7B6-4EDC-AFA7-05E815FB837B}" srcOrd="1" destOrd="0" presId="urn:microsoft.com/office/officeart/2016/7/layout/LinearArrowProcessNumbered"/>
    <dgm:cxn modelId="{25717735-34D3-4DDD-B239-39E65E08391B}" type="presParOf" srcId="{32E91C2C-9094-4FF1-A5BC-807B14C12B1E}" destId="{6EF2F70A-64B3-424C-9C9A-F06F662ABD7B}" srcOrd="2" destOrd="0" presId="urn:microsoft.com/office/officeart/2016/7/layout/LinearArrowProcessNumbered"/>
    <dgm:cxn modelId="{4B2153F0-5F9F-49B9-BFCA-D2632AD2A215}" type="presParOf" srcId="{32E91C2C-9094-4FF1-A5BC-807B14C12B1E}" destId="{98C48E3B-AB6B-4D31-A3C7-F71ED9FC0D4C}" srcOrd="3" destOrd="0" presId="urn:microsoft.com/office/officeart/2016/7/layout/LinearArrowProcessNumbered"/>
    <dgm:cxn modelId="{E9519C0B-366D-41AD-9D47-7C9EDA80AF2E}" type="presParOf" srcId="{099753A2-9B26-4203-A1EF-5B9B1144BCBC}" destId="{5931B211-4973-4651-ADF7-4D599D4633A2}" srcOrd="2" destOrd="0" presId="urn:microsoft.com/office/officeart/2016/7/layout/LinearArrowProcessNumbered"/>
    <dgm:cxn modelId="{4D6D52F8-9CB5-4169-99D1-22283E9DE564}" type="presParOf" srcId="{ADB0D37B-B2D7-4CB4-9448-968699B9B70D}" destId="{6D14E37D-489C-4365-AFC8-22D1608AF2E2}" srcOrd="1" destOrd="0" presId="urn:microsoft.com/office/officeart/2016/7/layout/LinearArrowProcessNumbered"/>
    <dgm:cxn modelId="{0CD35DBB-B092-4FBA-AA83-F5D9F56E5A94}" type="presParOf" srcId="{ADB0D37B-B2D7-4CB4-9448-968699B9B70D}" destId="{43B8F208-14F5-4BA1-A3A3-8E38932CF3A4}" srcOrd="2" destOrd="0" presId="urn:microsoft.com/office/officeart/2016/7/layout/LinearArrowProcessNumbered"/>
    <dgm:cxn modelId="{D82F8FA4-3859-431F-B5B5-E9FC3C718D0A}" type="presParOf" srcId="{43B8F208-14F5-4BA1-A3A3-8E38932CF3A4}" destId="{DC6C3B15-6CAA-4934-A38A-D12C24BDB402}" srcOrd="0" destOrd="0" presId="urn:microsoft.com/office/officeart/2016/7/layout/LinearArrowProcessNumbered"/>
    <dgm:cxn modelId="{A430D4F9-798D-4B9B-BF28-7531872C257F}" type="presParOf" srcId="{43B8F208-14F5-4BA1-A3A3-8E38932CF3A4}" destId="{39950B2B-6003-4C8F-AE7B-F55050696607}" srcOrd="1" destOrd="0" presId="urn:microsoft.com/office/officeart/2016/7/layout/LinearArrowProcessNumbered"/>
    <dgm:cxn modelId="{A25E28D1-9EA0-43C4-BCF0-78D294EA8AD6}" type="presParOf" srcId="{39950B2B-6003-4C8F-AE7B-F55050696607}" destId="{254D32B5-E512-4070-A374-41AA3541A6A6}" srcOrd="0" destOrd="0" presId="urn:microsoft.com/office/officeart/2016/7/layout/LinearArrowProcessNumbered"/>
    <dgm:cxn modelId="{B8C86177-21FA-4FA5-9A29-AF5D9FCCFA0A}" type="presParOf" srcId="{39950B2B-6003-4C8F-AE7B-F55050696607}" destId="{529ABF86-9A0B-47E3-89EB-4A9B597B52B7}" srcOrd="1" destOrd="0" presId="urn:microsoft.com/office/officeart/2016/7/layout/LinearArrowProcessNumbered"/>
    <dgm:cxn modelId="{0505643F-690B-4A80-9F53-3FA013AD478A}" type="presParOf" srcId="{39950B2B-6003-4C8F-AE7B-F55050696607}" destId="{7FAD319E-8C7A-4263-9ED5-C977AF484147}" srcOrd="2" destOrd="0" presId="urn:microsoft.com/office/officeart/2016/7/layout/LinearArrowProcessNumbered"/>
    <dgm:cxn modelId="{C3D5ACE3-9DFD-4D80-8CBF-B6189D1D5D42}" type="presParOf" srcId="{39950B2B-6003-4C8F-AE7B-F55050696607}" destId="{29C4ECD2-CE72-47A3-80FE-E6692B1DF4F2}" srcOrd="3" destOrd="0" presId="urn:microsoft.com/office/officeart/2016/7/layout/LinearArrowProcessNumbered"/>
    <dgm:cxn modelId="{E520DDAF-044B-4D44-A090-F6F3F360705C}" type="presParOf" srcId="{43B8F208-14F5-4BA1-A3A3-8E38932CF3A4}" destId="{25EF9CCD-40B2-4B77-B2A7-65CF4CB10CA4}" srcOrd="2" destOrd="0" presId="urn:microsoft.com/office/officeart/2016/7/layout/LinearArrowProcessNumbered"/>
    <dgm:cxn modelId="{22CD864D-3152-4670-8EC8-BC717EA1B00F}" type="presParOf" srcId="{ADB0D37B-B2D7-4CB4-9448-968699B9B70D}" destId="{26FEAEFE-0E5C-44BB-B6D6-F3F352399DA4}" srcOrd="3" destOrd="0" presId="urn:microsoft.com/office/officeart/2016/7/layout/LinearArrowProcessNumbered"/>
    <dgm:cxn modelId="{61AAB55B-6477-4783-A023-480FBD1E609A}" type="presParOf" srcId="{ADB0D37B-B2D7-4CB4-9448-968699B9B70D}" destId="{23886FEF-A258-4B59-80BB-0E38050B3B9B}" srcOrd="4" destOrd="0" presId="urn:microsoft.com/office/officeart/2016/7/layout/LinearArrowProcessNumbered"/>
    <dgm:cxn modelId="{56D8B9CC-9585-4BDD-9BB0-3C6A3ECB69C1}" type="presParOf" srcId="{23886FEF-A258-4B59-80BB-0E38050B3B9B}" destId="{0839AB7E-FF5F-4564-B0AB-248168292DFB}" srcOrd="0" destOrd="0" presId="urn:microsoft.com/office/officeart/2016/7/layout/LinearArrowProcessNumbered"/>
    <dgm:cxn modelId="{1F5B240B-97A0-4F3D-8D08-93AB0D3ADAC3}" type="presParOf" srcId="{23886FEF-A258-4B59-80BB-0E38050B3B9B}" destId="{E334C318-8B36-4463-9B1E-069A21426594}" srcOrd="1" destOrd="0" presId="urn:microsoft.com/office/officeart/2016/7/layout/LinearArrowProcessNumbered"/>
    <dgm:cxn modelId="{6B57F2BD-B3BB-46F5-AC01-898EDAB54587}" type="presParOf" srcId="{E334C318-8B36-4463-9B1E-069A21426594}" destId="{67858476-D1F4-452D-818B-507460AB5816}" srcOrd="0" destOrd="0" presId="urn:microsoft.com/office/officeart/2016/7/layout/LinearArrowProcessNumbered"/>
    <dgm:cxn modelId="{8335DEE2-8881-4B85-BB9A-4FF777D155EC}" type="presParOf" srcId="{E334C318-8B36-4463-9B1E-069A21426594}" destId="{9A2C14E9-EEF9-47A6-A20B-CE7658B77F1D}" srcOrd="1" destOrd="0" presId="urn:microsoft.com/office/officeart/2016/7/layout/LinearArrowProcessNumbered"/>
    <dgm:cxn modelId="{DE03EE86-6112-4CFF-89BD-CFBD2C2A7304}" type="presParOf" srcId="{E334C318-8B36-4463-9B1E-069A21426594}" destId="{E0B3E53B-1ED3-47C9-8624-1A955416AD8E}" srcOrd="2" destOrd="0" presId="urn:microsoft.com/office/officeart/2016/7/layout/LinearArrowProcessNumbered"/>
    <dgm:cxn modelId="{F1506E58-DD24-463A-BB7A-BB2364EDE495}" type="presParOf" srcId="{E334C318-8B36-4463-9B1E-069A21426594}" destId="{C6FF3445-A365-4D4C-9401-E55C74E89C0A}" srcOrd="3" destOrd="0" presId="urn:microsoft.com/office/officeart/2016/7/layout/LinearArrowProcessNumbered"/>
    <dgm:cxn modelId="{176813FB-2269-4048-A83D-02C3208F2894}" type="presParOf" srcId="{23886FEF-A258-4B59-80BB-0E38050B3B9B}" destId="{630F17CA-7BF7-45D5-814D-D5C190C74FBD}" srcOrd="2" destOrd="0" presId="urn:microsoft.com/office/officeart/2016/7/layout/LinearArrowProcessNumbered"/>
    <dgm:cxn modelId="{CEECD69A-3F06-432B-A8CC-E9794D2B7A7A}" type="presParOf" srcId="{ADB0D37B-B2D7-4CB4-9448-968699B9B70D}" destId="{7BC6587D-5AD8-4410-B20A-2457E3F74FC6}" srcOrd="5" destOrd="0" presId="urn:microsoft.com/office/officeart/2016/7/layout/LinearArrowProcessNumbered"/>
    <dgm:cxn modelId="{907C2A54-31D4-4F5E-AB3A-C8438CD90AE3}" type="presParOf" srcId="{ADB0D37B-B2D7-4CB4-9448-968699B9B70D}" destId="{9B94E7F4-90C1-4493-9970-20888DC72E02}" srcOrd="6" destOrd="0" presId="urn:microsoft.com/office/officeart/2016/7/layout/LinearArrowProcessNumbered"/>
    <dgm:cxn modelId="{1084F894-9F94-4FE3-B473-56E01C15FCA2}" type="presParOf" srcId="{9B94E7F4-90C1-4493-9970-20888DC72E02}" destId="{8ABB6015-595D-47AB-B1AF-8BACCA4763F2}" srcOrd="0" destOrd="0" presId="urn:microsoft.com/office/officeart/2016/7/layout/LinearArrowProcessNumbered"/>
    <dgm:cxn modelId="{DA7AC9E7-8504-43A2-8625-6620D7CC4BD1}" type="presParOf" srcId="{9B94E7F4-90C1-4493-9970-20888DC72E02}" destId="{F13B5ED5-33CB-4A41-B24D-CD11885CCC94}" srcOrd="1" destOrd="0" presId="urn:microsoft.com/office/officeart/2016/7/layout/LinearArrowProcessNumbered"/>
    <dgm:cxn modelId="{5EF9B673-2AD0-420C-B15E-F4E3440DFAE3}" type="presParOf" srcId="{F13B5ED5-33CB-4A41-B24D-CD11885CCC94}" destId="{558A6BA0-1F35-400A-A2B5-7F9C8A15D1C1}" srcOrd="0" destOrd="0" presId="urn:microsoft.com/office/officeart/2016/7/layout/LinearArrowProcessNumbered"/>
    <dgm:cxn modelId="{BE29FFF5-5D15-4796-BC94-183B64198B12}" type="presParOf" srcId="{F13B5ED5-33CB-4A41-B24D-CD11885CCC94}" destId="{1CDA947E-F9A7-4BED-B648-35058E6E9357}" srcOrd="1" destOrd="0" presId="urn:microsoft.com/office/officeart/2016/7/layout/LinearArrowProcessNumbered"/>
    <dgm:cxn modelId="{F17930C4-FBAB-4CE9-9730-F53D451FAAEA}" type="presParOf" srcId="{F13B5ED5-33CB-4A41-B24D-CD11885CCC94}" destId="{BE3305FA-F8B2-485E-9050-802F6EF41ED3}" srcOrd="2" destOrd="0" presId="urn:microsoft.com/office/officeart/2016/7/layout/LinearArrowProcessNumbered"/>
    <dgm:cxn modelId="{6891CE18-326B-4FC5-9510-D94F5204FB55}" type="presParOf" srcId="{F13B5ED5-33CB-4A41-B24D-CD11885CCC94}" destId="{3FCE8209-976A-4F43-A7ED-1E6B577CA9B9}" srcOrd="3" destOrd="0" presId="urn:microsoft.com/office/officeart/2016/7/layout/LinearArrowProcessNumbered"/>
    <dgm:cxn modelId="{DD7A4137-964C-4362-B7CC-38ED490B0269}" type="presParOf" srcId="{9B94E7F4-90C1-4493-9970-20888DC72E02}" destId="{D6C6CD27-67E0-4250-A8CE-C246396928BE}" srcOrd="2" destOrd="0" presId="urn:microsoft.com/office/officeart/2016/7/layout/LinearArrowProcessNumbered"/>
    <dgm:cxn modelId="{3FB1B6F1-0ED3-49F9-BFAC-71166CF40257}" type="presParOf" srcId="{ADB0D37B-B2D7-4CB4-9448-968699B9B70D}" destId="{9D2A6D31-9FE6-460E-8E77-8A20BF462F12}" srcOrd="7" destOrd="0" presId="urn:microsoft.com/office/officeart/2016/7/layout/LinearArrowProcessNumbered"/>
    <dgm:cxn modelId="{C32AD1CC-E10F-4905-B916-F70E1BDF655D}" type="presParOf" srcId="{ADB0D37B-B2D7-4CB4-9448-968699B9B70D}" destId="{E822481D-8EAA-43E2-BF08-946D6F6CFB95}" srcOrd="8" destOrd="0" presId="urn:microsoft.com/office/officeart/2016/7/layout/LinearArrowProcessNumbered"/>
    <dgm:cxn modelId="{9EAF93B1-A8A1-46B4-A486-FF0F95461300}" type="presParOf" srcId="{E822481D-8EAA-43E2-BF08-946D6F6CFB95}" destId="{6025BE8B-CA0B-4296-AA8B-4518D3944BE2}" srcOrd="0" destOrd="0" presId="urn:microsoft.com/office/officeart/2016/7/layout/LinearArrowProcessNumbered"/>
    <dgm:cxn modelId="{9C721FEC-513E-4ECA-80CB-238A1E031244}" type="presParOf" srcId="{E822481D-8EAA-43E2-BF08-946D6F6CFB95}" destId="{95B16F04-CC02-4262-BC82-373F83382F55}" srcOrd="1" destOrd="0" presId="urn:microsoft.com/office/officeart/2016/7/layout/LinearArrowProcessNumbered"/>
    <dgm:cxn modelId="{70DA48E2-1A2B-41C0-A2CA-5B5FF2F71F7C}" type="presParOf" srcId="{95B16F04-CC02-4262-BC82-373F83382F55}" destId="{71234ECB-8790-4812-8BA6-DFABF2C7BD26}" srcOrd="0" destOrd="0" presId="urn:microsoft.com/office/officeart/2016/7/layout/LinearArrowProcessNumbered"/>
    <dgm:cxn modelId="{09133140-6A14-4DF4-9DF5-A77893FFF369}" type="presParOf" srcId="{95B16F04-CC02-4262-BC82-373F83382F55}" destId="{580E4461-8983-4C2C-B4FA-AE9591973525}" srcOrd="1" destOrd="0" presId="urn:microsoft.com/office/officeart/2016/7/layout/LinearArrowProcessNumbered"/>
    <dgm:cxn modelId="{8EF5ED65-C721-4F44-BA7D-8126D49B4089}" type="presParOf" srcId="{95B16F04-CC02-4262-BC82-373F83382F55}" destId="{1261F1D4-E709-4DF2-84D8-DA96DFE76B97}" srcOrd="2" destOrd="0" presId="urn:microsoft.com/office/officeart/2016/7/layout/LinearArrowProcessNumbered"/>
    <dgm:cxn modelId="{CB9A7995-B19A-42A2-9176-4C0215CC7626}" type="presParOf" srcId="{95B16F04-CC02-4262-BC82-373F83382F55}" destId="{3A8CC14F-BC4C-4894-A352-8E183894BFF0}" srcOrd="3" destOrd="0" presId="urn:microsoft.com/office/officeart/2016/7/layout/LinearArrowProcessNumbered"/>
    <dgm:cxn modelId="{84DA8075-2289-47A9-AE58-DB82F910B859}" type="presParOf" srcId="{E822481D-8EAA-43E2-BF08-946D6F6CFB95}" destId="{293E0D79-41EA-4948-8082-9231743E4A2C}" srcOrd="2" destOrd="0" presId="urn:microsoft.com/office/officeart/2016/7/layout/LinearArrowProcessNumbered"/>
    <dgm:cxn modelId="{B75A1189-5416-4370-8023-BF8198E2DEAB}" type="presParOf" srcId="{ADB0D37B-B2D7-4CB4-9448-968699B9B70D}" destId="{BA5438D6-64F1-48CB-ACCE-2EFC70EC9691}" srcOrd="9" destOrd="0" presId="urn:microsoft.com/office/officeart/2016/7/layout/LinearArrowProcessNumbered"/>
    <dgm:cxn modelId="{5DC41096-4597-4712-8420-C596CF7F1381}" type="presParOf" srcId="{ADB0D37B-B2D7-4CB4-9448-968699B9B70D}" destId="{46856B8E-AF0A-4F45-9A81-ED430B6FB406}" srcOrd="10" destOrd="0" presId="urn:microsoft.com/office/officeart/2016/7/layout/LinearArrowProcessNumbered"/>
    <dgm:cxn modelId="{5B6FCC32-B70C-4DF7-A7AA-FA5F6AA4304D}" type="presParOf" srcId="{46856B8E-AF0A-4F45-9A81-ED430B6FB406}" destId="{BD7CD93E-23DD-43BD-9BC3-0091B775386A}" srcOrd="0" destOrd="0" presId="urn:microsoft.com/office/officeart/2016/7/layout/LinearArrowProcessNumbered"/>
    <dgm:cxn modelId="{7545A426-F04D-4008-B08A-4084F7A7CA48}" type="presParOf" srcId="{46856B8E-AF0A-4F45-9A81-ED430B6FB406}" destId="{8D3DD6DA-3B56-41F0-A4EC-D290324AA89A}" srcOrd="1" destOrd="0" presId="urn:microsoft.com/office/officeart/2016/7/layout/LinearArrowProcessNumbered"/>
    <dgm:cxn modelId="{B0BDB321-7CD7-4A7F-B13F-6661F3115BF4}" type="presParOf" srcId="{8D3DD6DA-3B56-41F0-A4EC-D290324AA89A}" destId="{EC7D93D4-A6A6-416A-AB43-C1728FDE3D7D}" srcOrd="0" destOrd="0" presId="urn:microsoft.com/office/officeart/2016/7/layout/LinearArrowProcessNumbered"/>
    <dgm:cxn modelId="{28AE503A-C71D-4390-BD04-758299F0E68A}" type="presParOf" srcId="{8D3DD6DA-3B56-41F0-A4EC-D290324AA89A}" destId="{69BA8518-679B-4E39-9172-6BD9262BE41A}" srcOrd="1" destOrd="0" presId="urn:microsoft.com/office/officeart/2016/7/layout/LinearArrowProcessNumbered"/>
    <dgm:cxn modelId="{D618F094-D7B3-49D1-9032-6955D2575832}" type="presParOf" srcId="{8D3DD6DA-3B56-41F0-A4EC-D290324AA89A}" destId="{ED46C5FD-A499-43C9-91D8-BAA37A5DB45F}" srcOrd="2" destOrd="0" presId="urn:microsoft.com/office/officeart/2016/7/layout/LinearArrowProcessNumbered"/>
    <dgm:cxn modelId="{6068CFDC-2E18-4857-9312-90C8318C44D8}" type="presParOf" srcId="{8D3DD6DA-3B56-41F0-A4EC-D290324AA89A}" destId="{E91223C7-EF06-4514-998C-ED74849BF9D7}" srcOrd="3" destOrd="0" presId="urn:microsoft.com/office/officeart/2016/7/layout/LinearArrowProcessNumbered"/>
    <dgm:cxn modelId="{90C0D2A6-4301-46DB-A9D1-85293D457809}" type="presParOf" srcId="{46856B8E-AF0A-4F45-9A81-ED430B6FB406}" destId="{4DA63A9E-132B-40F8-8B0B-8DF2DFB6E87D}" srcOrd="2" destOrd="0" presId="urn:microsoft.com/office/officeart/2016/7/layout/LinearArrow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19B9C9C6-9F8E-42B0-B45E-A5411798E01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73E49BA2-CAE8-4A11-BDA1-1737F8624DF8}">
      <dgm:prSet/>
      <dgm:spPr/>
      <dgm:t>
        <a:bodyPr/>
        <a:lstStyle/>
        <a:p>
          <a:r>
            <a:rPr lang="en-US"/>
            <a:t>"73% of students mention 'too fast' - consider slowing down lesson pace"</a:t>
          </a:r>
        </a:p>
      </dgm:t>
    </dgm:pt>
    <dgm:pt modelId="{808BE998-3894-4230-AE6B-F5860DB2C433}" type="parTrans" cxnId="{23813517-C2F5-477C-A011-BB6358747304}">
      <dgm:prSet/>
      <dgm:spPr/>
      <dgm:t>
        <a:bodyPr/>
        <a:lstStyle/>
        <a:p>
          <a:endParaRPr lang="en-US"/>
        </a:p>
      </dgm:t>
    </dgm:pt>
    <dgm:pt modelId="{FCADBA09-CDEE-4EE7-B837-4C734A2210A1}" type="sibTrans" cxnId="{23813517-C2F5-477C-A011-BB6358747304}">
      <dgm:prSet/>
      <dgm:spPr/>
      <dgm:t>
        <a:bodyPr/>
        <a:lstStyle/>
        <a:p>
          <a:endParaRPr lang="en-US"/>
        </a:p>
      </dgm:t>
    </dgm:pt>
    <dgm:pt modelId="{2E3396DE-AA6C-41E6-BD72-D50B078E7EFB}">
      <dgm:prSet/>
      <dgm:spPr/>
      <dgm:t>
        <a:bodyPr/>
        <a:lstStyle/>
        <a:p>
          <a:r>
            <a:rPr lang="en-US"/>
            <a:t>"Students frequently praise 'clear examples' - strength in concept explanation"</a:t>
          </a:r>
        </a:p>
      </dgm:t>
    </dgm:pt>
    <dgm:pt modelId="{47B5FE23-C8B6-4D43-BD56-93AC79217F38}" type="parTrans" cxnId="{09A21DF3-C660-4803-BF1C-A7E1A7560CE2}">
      <dgm:prSet/>
      <dgm:spPr/>
      <dgm:t>
        <a:bodyPr/>
        <a:lstStyle/>
        <a:p>
          <a:endParaRPr lang="en-US"/>
        </a:p>
      </dgm:t>
    </dgm:pt>
    <dgm:pt modelId="{DE167272-75B0-44E8-84BC-9231074B5782}" type="sibTrans" cxnId="{09A21DF3-C660-4803-BF1C-A7E1A7560CE2}">
      <dgm:prSet/>
      <dgm:spPr/>
      <dgm:t>
        <a:bodyPr/>
        <a:lstStyle/>
        <a:p>
          <a:endParaRPr lang="en-US"/>
        </a:p>
      </dgm:t>
    </dgm:pt>
    <dgm:pt modelId="{D1DDBDC2-9935-4E9B-AE6A-72AE558BC1EA}">
      <dgm:prSet/>
      <dgm:spPr/>
      <dgm:t>
        <a:bodyPr/>
        <a:lstStyle/>
        <a:p>
          <a:r>
            <a:rPr lang="en-US"/>
            <a:t>"Multiple complaints about 'hard to understand' - review communication style"</a:t>
          </a:r>
        </a:p>
      </dgm:t>
    </dgm:pt>
    <dgm:pt modelId="{E01D2DFC-3CC2-4107-AAA8-42E21EA6E6E9}" type="parTrans" cxnId="{8681B1A2-B4E1-4541-BADA-9E401A7CA647}">
      <dgm:prSet/>
      <dgm:spPr/>
      <dgm:t>
        <a:bodyPr/>
        <a:lstStyle/>
        <a:p>
          <a:endParaRPr lang="en-US"/>
        </a:p>
      </dgm:t>
    </dgm:pt>
    <dgm:pt modelId="{0641F3A9-26D2-4778-B1EE-CC6BDB01EEA2}" type="sibTrans" cxnId="{8681B1A2-B4E1-4541-BADA-9E401A7CA647}">
      <dgm:prSet/>
      <dgm:spPr/>
      <dgm:t>
        <a:bodyPr/>
        <a:lstStyle/>
        <a:p>
          <a:endParaRPr lang="en-US"/>
        </a:p>
      </dgm:t>
    </dgm:pt>
    <dgm:pt modelId="{13612356-0399-4E4D-A89D-D867397DE0D8}" type="pres">
      <dgm:prSet presAssocID="{19B9C9C6-9F8E-42B0-B45E-A5411798E015}" presName="root" presStyleCnt="0">
        <dgm:presLayoutVars>
          <dgm:dir/>
          <dgm:resizeHandles val="exact"/>
        </dgm:presLayoutVars>
      </dgm:prSet>
      <dgm:spPr/>
    </dgm:pt>
    <dgm:pt modelId="{FC6E409C-FAD8-416C-AFA4-F18EF5218050}" type="pres">
      <dgm:prSet presAssocID="{73E49BA2-CAE8-4A11-BDA1-1737F8624DF8}" presName="compNode" presStyleCnt="0"/>
      <dgm:spPr/>
    </dgm:pt>
    <dgm:pt modelId="{D6961F18-6629-49AE-9F0F-05065E6662E1}" type="pres">
      <dgm:prSet presAssocID="{73E49BA2-CAE8-4A11-BDA1-1737F8624DF8}" presName="bgRect" presStyleLbl="bgShp" presStyleIdx="0" presStyleCnt="3" custLinFactNeighborY="-21554"/>
      <dgm:spPr/>
    </dgm:pt>
    <dgm:pt modelId="{F921A406-502F-4F39-BAE1-91AF4118D08E}" type="pres">
      <dgm:prSet presAssocID="{73E49BA2-CAE8-4A11-BDA1-1737F8624DF8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spital"/>
        </a:ext>
      </dgm:extLst>
    </dgm:pt>
    <dgm:pt modelId="{149CB00E-5A12-48E9-B835-445B8FFD3595}" type="pres">
      <dgm:prSet presAssocID="{73E49BA2-CAE8-4A11-BDA1-1737F8624DF8}" presName="spaceRect" presStyleCnt="0"/>
      <dgm:spPr/>
    </dgm:pt>
    <dgm:pt modelId="{E998E178-6FEE-4BFA-9DBC-926FE3CA4131}" type="pres">
      <dgm:prSet presAssocID="{73E49BA2-CAE8-4A11-BDA1-1737F8624DF8}" presName="parTx" presStyleLbl="revTx" presStyleIdx="0" presStyleCnt="3">
        <dgm:presLayoutVars>
          <dgm:chMax val="0"/>
          <dgm:chPref val="0"/>
        </dgm:presLayoutVars>
      </dgm:prSet>
      <dgm:spPr/>
    </dgm:pt>
    <dgm:pt modelId="{0C6CEB04-2081-47F3-BAA8-6ADD278CD65F}" type="pres">
      <dgm:prSet presAssocID="{FCADBA09-CDEE-4EE7-B837-4C734A2210A1}" presName="sibTrans" presStyleCnt="0"/>
      <dgm:spPr/>
    </dgm:pt>
    <dgm:pt modelId="{0BD793A7-2DAC-4D5E-A10A-EDFDC68FAACB}" type="pres">
      <dgm:prSet presAssocID="{2E3396DE-AA6C-41E6-BD72-D50B078E7EFB}" presName="compNode" presStyleCnt="0"/>
      <dgm:spPr/>
    </dgm:pt>
    <dgm:pt modelId="{1AE301F0-88ED-4C1B-AE2B-7C068B47BFCC}" type="pres">
      <dgm:prSet presAssocID="{2E3396DE-AA6C-41E6-BD72-D50B078E7EFB}" presName="bgRect" presStyleLbl="bgShp" presStyleIdx="1" presStyleCnt="3"/>
      <dgm:spPr/>
    </dgm:pt>
    <dgm:pt modelId="{B3DD115F-E318-4118-B425-35CD26C0E00F}" type="pres">
      <dgm:prSet presAssocID="{2E3396DE-AA6C-41E6-BD72-D50B078E7EFB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rson with Idea"/>
        </a:ext>
      </dgm:extLst>
    </dgm:pt>
    <dgm:pt modelId="{B96F296D-5D54-450B-9DB8-079FBFBB5729}" type="pres">
      <dgm:prSet presAssocID="{2E3396DE-AA6C-41E6-BD72-D50B078E7EFB}" presName="spaceRect" presStyleCnt="0"/>
      <dgm:spPr/>
    </dgm:pt>
    <dgm:pt modelId="{AE38503D-BFFE-4442-9824-6A0E3962400A}" type="pres">
      <dgm:prSet presAssocID="{2E3396DE-AA6C-41E6-BD72-D50B078E7EFB}" presName="parTx" presStyleLbl="revTx" presStyleIdx="1" presStyleCnt="3">
        <dgm:presLayoutVars>
          <dgm:chMax val="0"/>
          <dgm:chPref val="0"/>
        </dgm:presLayoutVars>
      </dgm:prSet>
      <dgm:spPr/>
    </dgm:pt>
    <dgm:pt modelId="{FCB8AD22-B037-4AC0-B500-3E8BDD31A874}" type="pres">
      <dgm:prSet presAssocID="{DE167272-75B0-44E8-84BC-9231074B5782}" presName="sibTrans" presStyleCnt="0"/>
      <dgm:spPr/>
    </dgm:pt>
    <dgm:pt modelId="{0AEFEA66-C2B8-42BC-8316-804A8A2D029E}" type="pres">
      <dgm:prSet presAssocID="{D1DDBDC2-9935-4E9B-AE6A-72AE558BC1EA}" presName="compNode" presStyleCnt="0"/>
      <dgm:spPr/>
    </dgm:pt>
    <dgm:pt modelId="{B4F733FE-9866-4C33-A653-D2B8AEC107BD}" type="pres">
      <dgm:prSet presAssocID="{D1DDBDC2-9935-4E9B-AE6A-72AE558BC1EA}" presName="bgRect" presStyleLbl="bgShp" presStyleIdx="2" presStyleCnt="3"/>
      <dgm:spPr/>
    </dgm:pt>
    <dgm:pt modelId="{7D4EA514-DF8B-41DE-BC45-35791B3857D5}" type="pres">
      <dgm:prSet presAssocID="{D1DDBDC2-9935-4E9B-AE6A-72AE558BC1EA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ucculent"/>
        </a:ext>
      </dgm:extLst>
    </dgm:pt>
    <dgm:pt modelId="{2418FC97-7F5D-4FDD-8D7F-A9321497E866}" type="pres">
      <dgm:prSet presAssocID="{D1DDBDC2-9935-4E9B-AE6A-72AE558BC1EA}" presName="spaceRect" presStyleCnt="0"/>
      <dgm:spPr/>
    </dgm:pt>
    <dgm:pt modelId="{E3CDFD82-6978-480D-B20C-CDB042758881}" type="pres">
      <dgm:prSet presAssocID="{D1DDBDC2-9935-4E9B-AE6A-72AE558BC1EA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DC032F07-4E51-48DE-88C7-B316E14E9460}" type="presOf" srcId="{19B9C9C6-9F8E-42B0-B45E-A5411798E015}" destId="{13612356-0399-4E4D-A89D-D867397DE0D8}" srcOrd="0" destOrd="0" presId="urn:microsoft.com/office/officeart/2018/2/layout/IconVerticalSolidList"/>
    <dgm:cxn modelId="{23813517-C2F5-477C-A011-BB6358747304}" srcId="{19B9C9C6-9F8E-42B0-B45E-A5411798E015}" destId="{73E49BA2-CAE8-4A11-BDA1-1737F8624DF8}" srcOrd="0" destOrd="0" parTransId="{808BE998-3894-4230-AE6B-F5860DB2C433}" sibTransId="{FCADBA09-CDEE-4EE7-B837-4C734A2210A1}"/>
    <dgm:cxn modelId="{265E4A50-20B0-4ACC-9DE6-1A88BE7BC575}" type="presOf" srcId="{73E49BA2-CAE8-4A11-BDA1-1737F8624DF8}" destId="{E998E178-6FEE-4BFA-9DBC-926FE3CA4131}" srcOrd="0" destOrd="0" presId="urn:microsoft.com/office/officeart/2018/2/layout/IconVerticalSolidList"/>
    <dgm:cxn modelId="{41909C7D-79AA-4D20-B09B-E214821F0E60}" type="presOf" srcId="{D1DDBDC2-9935-4E9B-AE6A-72AE558BC1EA}" destId="{E3CDFD82-6978-480D-B20C-CDB042758881}" srcOrd="0" destOrd="0" presId="urn:microsoft.com/office/officeart/2018/2/layout/IconVerticalSolidList"/>
    <dgm:cxn modelId="{8681B1A2-B4E1-4541-BADA-9E401A7CA647}" srcId="{19B9C9C6-9F8E-42B0-B45E-A5411798E015}" destId="{D1DDBDC2-9935-4E9B-AE6A-72AE558BC1EA}" srcOrd="2" destOrd="0" parTransId="{E01D2DFC-3CC2-4107-AAA8-42E21EA6E6E9}" sibTransId="{0641F3A9-26D2-4778-B1EE-CC6BDB01EEA2}"/>
    <dgm:cxn modelId="{9460A3DC-E844-4CFE-AC9C-3E87E0DA0AD1}" type="presOf" srcId="{2E3396DE-AA6C-41E6-BD72-D50B078E7EFB}" destId="{AE38503D-BFFE-4442-9824-6A0E3962400A}" srcOrd="0" destOrd="0" presId="urn:microsoft.com/office/officeart/2018/2/layout/IconVerticalSolidList"/>
    <dgm:cxn modelId="{09A21DF3-C660-4803-BF1C-A7E1A7560CE2}" srcId="{19B9C9C6-9F8E-42B0-B45E-A5411798E015}" destId="{2E3396DE-AA6C-41E6-BD72-D50B078E7EFB}" srcOrd="1" destOrd="0" parTransId="{47B5FE23-C8B6-4D43-BD56-93AC79217F38}" sibTransId="{DE167272-75B0-44E8-84BC-9231074B5782}"/>
    <dgm:cxn modelId="{376DDC9E-D974-4ACB-A7FB-6DEFD0EB61B2}" type="presParOf" srcId="{13612356-0399-4E4D-A89D-D867397DE0D8}" destId="{FC6E409C-FAD8-416C-AFA4-F18EF5218050}" srcOrd="0" destOrd="0" presId="urn:microsoft.com/office/officeart/2018/2/layout/IconVerticalSolidList"/>
    <dgm:cxn modelId="{EE08451F-410A-435D-86ED-D42116EAEF35}" type="presParOf" srcId="{FC6E409C-FAD8-416C-AFA4-F18EF5218050}" destId="{D6961F18-6629-49AE-9F0F-05065E6662E1}" srcOrd="0" destOrd="0" presId="urn:microsoft.com/office/officeart/2018/2/layout/IconVerticalSolidList"/>
    <dgm:cxn modelId="{4CDDD281-B855-447C-A4BA-33C13A4B96ED}" type="presParOf" srcId="{FC6E409C-FAD8-416C-AFA4-F18EF5218050}" destId="{F921A406-502F-4F39-BAE1-91AF4118D08E}" srcOrd="1" destOrd="0" presId="urn:microsoft.com/office/officeart/2018/2/layout/IconVerticalSolidList"/>
    <dgm:cxn modelId="{97E71E6C-7BAD-4EF1-9BAE-5031BCC1FC9B}" type="presParOf" srcId="{FC6E409C-FAD8-416C-AFA4-F18EF5218050}" destId="{149CB00E-5A12-48E9-B835-445B8FFD3595}" srcOrd="2" destOrd="0" presId="urn:microsoft.com/office/officeart/2018/2/layout/IconVerticalSolidList"/>
    <dgm:cxn modelId="{7E2F268D-18C1-41DD-93F5-5FC9171D5A94}" type="presParOf" srcId="{FC6E409C-FAD8-416C-AFA4-F18EF5218050}" destId="{E998E178-6FEE-4BFA-9DBC-926FE3CA4131}" srcOrd="3" destOrd="0" presId="urn:microsoft.com/office/officeart/2018/2/layout/IconVerticalSolidList"/>
    <dgm:cxn modelId="{D758A017-0A60-4B66-9AA5-C4AB47114970}" type="presParOf" srcId="{13612356-0399-4E4D-A89D-D867397DE0D8}" destId="{0C6CEB04-2081-47F3-BAA8-6ADD278CD65F}" srcOrd="1" destOrd="0" presId="urn:microsoft.com/office/officeart/2018/2/layout/IconVerticalSolidList"/>
    <dgm:cxn modelId="{9BEC944A-5F86-40F3-B96B-618298FA6203}" type="presParOf" srcId="{13612356-0399-4E4D-A89D-D867397DE0D8}" destId="{0BD793A7-2DAC-4D5E-A10A-EDFDC68FAACB}" srcOrd="2" destOrd="0" presId="urn:microsoft.com/office/officeart/2018/2/layout/IconVerticalSolidList"/>
    <dgm:cxn modelId="{7B84B2EF-7032-4FEF-A1EC-473B0D677AFA}" type="presParOf" srcId="{0BD793A7-2DAC-4D5E-A10A-EDFDC68FAACB}" destId="{1AE301F0-88ED-4C1B-AE2B-7C068B47BFCC}" srcOrd="0" destOrd="0" presId="urn:microsoft.com/office/officeart/2018/2/layout/IconVerticalSolidList"/>
    <dgm:cxn modelId="{E17C7C56-818D-4F1E-994A-18F68EF653FB}" type="presParOf" srcId="{0BD793A7-2DAC-4D5E-A10A-EDFDC68FAACB}" destId="{B3DD115F-E318-4118-B425-35CD26C0E00F}" srcOrd="1" destOrd="0" presId="urn:microsoft.com/office/officeart/2018/2/layout/IconVerticalSolidList"/>
    <dgm:cxn modelId="{6C1C90E2-BA07-4158-A829-C44261334A56}" type="presParOf" srcId="{0BD793A7-2DAC-4D5E-A10A-EDFDC68FAACB}" destId="{B96F296D-5D54-450B-9DB8-079FBFBB5729}" srcOrd="2" destOrd="0" presId="urn:microsoft.com/office/officeart/2018/2/layout/IconVerticalSolidList"/>
    <dgm:cxn modelId="{2F57BE3E-A32B-4DBB-B156-F2A4ED937895}" type="presParOf" srcId="{0BD793A7-2DAC-4D5E-A10A-EDFDC68FAACB}" destId="{AE38503D-BFFE-4442-9824-6A0E3962400A}" srcOrd="3" destOrd="0" presId="urn:microsoft.com/office/officeart/2018/2/layout/IconVerticalSolidList"/>
    <dgm:cxn modelId="{1401E1A9-0614-49A6-BA1D-473525C59C0A}" type="presParOf" srcId="{13612356-0399-4E4D-A89D-D867397DE0D8}" destId="{FCB8AD22-B037-4AC0-B500-3E8BDD31A874}" srcOrd="3" destOrd="0" presId="urn:microsoft.com/office/officeart/2018/2/layout/IconVerticalSolidList"/>
    <dgm:cxn modelId="{0EE08182-5B83-4D59-921E-107E9995D0F8}" type="presParOf" srcId="{13612356-0399-4E4D-A89D-D867397DE0D8}" destId="{0AEFEA66-C2B8-42BC-8316-804A8A2D029E}" srcOrd="4" destOrd="0" presId="urn:microsoft.com/office/officeart/2018/2/layout/IconVerticalSolidList"/>
    <dgm:cxn modelId="{83377E92-D2F5-4921-A4B2-F7D6E5C3DEF8}" type="presParOf" srcId="{0AEFEA66-C2B8-42BC-8316-804A8A2D029E}" destId="{B4F733FE-9866-4C33-A653-D2B8AEC107BD}" srcOrd="0" destOrd="0" presId="urn:microsoft.com/office/officeart/2018/2/layout/IconVerticalSolidList"/>
    <dgm:cxn modelId="{30C0121E-5564-497B-BE84-6A8AF5ACAABF}" type="presParOf" srcId="{0AEFEA66-C2B8-42BC-8316-804A8A2D029E}" destId="{7D4EA514-DF8B-41DE-BC45-35791B3857D5}" srcOrd="1" destOrd="0" presId="urn:microsoft.com/office/officeart/2018/2/layout/IconVerticalSolidList"/>
    <dgm:cxn modelId="{41762692-7554-44EF-968E-2E4C259E2187}" type="presParOf" srcId="{0AEFEA66-C2B8-42BC-8316-804A8A2D029E}" destId="{2418FC97-7F5D-4FDD-8D7F-A9321497E866}" srcOrd="2" destOrd="0" presId="urn:microsoft.com/office/officeart/2018/2/layout/IconVerticalSolidList"/>
    <dgm:cxn modelId="{15450282-73AD-4671-9D12-7AB85886E2DA}" type="presParOf" srcId="{0AEFEA66-C2B8-42BC-8316-804A8A2D029E}" destId="{E3CDFD82-6978-480D-B20C-CDB04275888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806D6DCB-1F63-4451-9449-7851C4C59377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EEE9DDEB-0E78-4DA3-8015-1DDD42EC77F1}">
      <dgm:prSet/>
      <dgm:spPr/>
      <dgm:t>
        <a:bodyPr/>
        <a:lstStyle/>
        <a:p>
          <a:r>
            <a:rPr lang="en-US" b="1"/>
            <a:t>Action Verbs Identification:</a:t>
          </a:r>
          <a:r>
            <a:rPr lang="en-US"/>
            <a:t> "Define", "Analyze", "Create", "Evaluate"</a:t>
          </a:r>
        </a:p>
      </dgm:t>
    </dgm:pt>
    <dgm:pt modelId="{A70003E4-8E15-408A-ADD7-4530D964D524}" type="parTrans" cxnId="{1064801E-CA39-42F0-BDF0-77D69EBDF955}">
      <dgm:prSet/>
      <dgm:spPr/>
      <dgm:t>
        <a:bodyPr/>
        <a:lstStyle/>
        <a:p>
          <a:endParaRPr lang="en-US"/>
        </a:p>
      </dgm:t>
    </dgm:pt>
    <dgm:pt modelId="{284A105C-21D0-4E27-8539-EDB56754D0FF}" type="sibTrans" cxnId="{1064801E-CA39-42F0-BDF0-77D69EBDF955}">
      <dgm:prSet/>
      <dgm:spPr/>
      <dgm:t>
        <a:bodyPr/>
        <a:lstStyle/>
        <a:p>
          <a:endParaRPr lang="en-US"/>
        </a:p>
      </dgm:t>
    </dgm:pt>
    <dgm:pt modelId="{E82D6204-518F-4F68-AB38-90A0FAD4100D}">
      <dgm:prSet/>
      <dgm:spPr/>
      <dgm:t>
        <a:bodyPr/>
        <a:lstStyle/>
        <a:p>
          <a:r>
            <a:rPr lang="en-US" b="1"/>
            <a:t>Question Type Detection:</a:t>
          </a:r>
          <a:r>
            <a:rPr lang="en-US"/>
            <a:t> Multiple choice, essay, short answer</a:t>
          </a:r>
        </a:p>
      </dgm:t>
    </dgm:pt>
    <dgm:pt modelId="{32939F14-CC61-4906-B099-B34FA4FA35F3}" type="parTrans" cxnId="{92C7A6A1-2DBE-4351-8DC8-E4C51DF960D0}">
      <dgm:prSet/>
      <dgm:spPr/>
      <dgm:t>
        <a:bodyPr/>
        <a:lstStyle/>
        <a:p>
          <a:endParaRPr lang="en-US"/>
        </a:p>
      </dgm:t>
    </dgm:pt>
    <dgm:pt modelId="{C6AF622C-7A20-4E62-8544-6F002F377A53}" type="sibTrans" cxnId="{92C7A6A1-2DBE-4351-8DC8-E4C51DF960D0}">
      <dgm:prSet/>
      <dgm:spPr/>
      <dgm:t>
        <a:bodyPr/>
        <a:lstStyle/>
        <a:p>
          <a:endParaRPr lang="en-US"/>
        </a:p>
      </dgm:t>
    </dgm:pt>
    <dgm:pt modelId="{A6B36C66-B694-420F-B7C2-736FBF61DD8B}">
      <dgm:prSet/>
      <dgm:spPr/>
      <dgm:t>
        <a:bodyPr/>
        <a:lstStyle/>
        <a:p>
          <a:r>
            <a:rPr lang="en-US" b="1"/>
            <a:t>Cognitive Load Indicators:</a:t>
          </a:r>
          <a:r>
            <a:rPr lang="en-US"/>
            <a:t> Complexity markers in question structure</a:t>
          </a:r>
        </a:p>
      </dgm:t>
    </dgm:pt>
    <dgm:pt modelId="{D673BC37-0854-460F-9010-AE5A514271C6}" type="parTrans" cxnId="{297BA61E-23D5-41B6-B91B-F270A8CA9602}">
      <dgm:prSet/>
      <dgm:spPr/>
      <dgm:t>
        <a:bodyPr/>
        <a:lstStyle/>
        <a:p>
          <a:endParaRPr lang="en-US"/>
        </a:p>
      </dgm:t>
    </dgm:pt>
    <dgm:pt modelId="{D01F873B-39E4-4421-A141-0D6D8B15FEB4}" type="sibTrans" cxnId="{297BA61E-23D5-41B6-B91B-F270A8CA9602}">
      <dgm:prSet/>
      <dgm:spPr/>
      <dgm:t>
        <a:bodyPr/>
        <a:lstStyle/>
        <a:p>
          <a:endParaRPr lang="en-US"/>
        </a:p>
      </dgm:t>
    </dgm:pt>
    <dgm:pt modelId="{FB3550BD-EA8E-4637-B83B-FBB317A0CED4}">
      <dgm:prSet/>
      <dgm:spPr/>
      <dgm:t>
        <a:bodyPr/>
        <a:lstStyle/>
        <a:p>
          <a:r>
            <a:rPr lang="en-US" b="1"/>
            <a:t>Context Complexity Analysis:</a:t>
          </a:r>
          <a:r>
            <a:rPr lang="en-US"/>
            <a:t> Difficulty level assessment</a:t>
          </a:r>
        </a:p>
      </dgm:t>
    </dgm:pt>
    <dgm:pt modelId="{400B1FEA-F683-48AE-B431-0708C3653BB5}" type="parTrans" cxnId="{C8124251-EC96-47D6-8EDD-0254B39D5894}">
      <dgm:prSet/>
      <dgm:spPr/>
      <dgm:t>
        <a:bodyPr/>
        <a:lstStyle/>
        <a:p>
          <a:endParaRPr lang="en-US"/>
        </a:p>
      </dgm:t>
    </dgm:pt>
    <dgm:pt modelId="{8B884C26-D5ED-4DB2-B8DB-568074DCAEE8}" type="sibTrans" cxnId="{C8124251-EC96-47D6-8EDD-0254B39D5894}">
      <dgm:prSet/>
      <dgm:spPr/>
      <dgm:t>
        <a:bodyPr/>
        <a:lstStyle/>
        <a:p>
          <a:endParaRPr lang="en-US"/>
        </a:p>
      </dgm:t>
    </dgm:pt>
    <dgm:pt modelId="{15D84799-A6B1-4B5E-93D7-C0A76336A105}" type="pres">
      <dgm:prSet presAssocID="{806D6DCB-1F63-4451-9449-7851C4C59377}" presName="root" presStyleCnt="0">
        <dgm:presLayoutVars>
          <dgm:dir/>
          <dgm:resizeHandles val="exact"/>
        </dgm:presLayoutVars>
      </dgm:prSet>
      <dgm:spPr/>
    </dgm:pt>
    <dgm:pt modelId="{CB2BE729-18F7-44A5-B2E4-3C1D97E25698}" type="pres">
      <dgm:prSet presAssocID="{EEE9DDEB-0E78-4DA3-8015-1DDD42EC77F1}" presName="compNode" presStyleCnt="0"/>
      <dgm:spPr/>
    </dgm:pt>
    <dgm:pt modelId="{DEFE2325-1FCB-4A0C-8297-6A5914073797}" type="pres">
      <dgm:prSet presAssocID="{EEE9DDEB-0E78-4DA3-8015-1DDD42EC77F1}" presName="bgRect" presStyleLbl="bgShp" presStyleIdx="0" presStyleCnt="4"/>
      <dgm:spPr/>
    </dgm:pt>
    <dgm:pt modelId="{E39F3145-13ED-4C09-ABF8-7ACE27252F61}" type="pres">
      <dgm:prSet presAssocID="{EEE9DDEB-0E78-4DA3-8015-1DDD42EC77F1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pper board"/>
        </a:ext>
      </dgm:extLst>
    </dgm:pt>
    <dgm:pt modelId="{77A80F57-77D5-4584-A5D5-631B7CB52449}" type="pres">
      <dgm:prSet presAssocID="{EEE9DDEB-0E78-4DA3-8015-1DDD42EC77F1}" presName="spaceRect" presStyleCnt="0"/>
      <dgm:spPr/>
    </dgm:pt>
    <dgm:pt modelId="{9263CDCF-5918-49FE-ADDC-4EE840FA3D6E}" type="pres">
      <dgm:prSet presAssocID="{EEE9DDEB-0E78-4DA3-8015-1DDD42EC77F1}" presName="parTx" presStyleLbl="revTx" presStyleIdx="0" presStyleCnt="4">
        <dgm:presLayoutVars>
          <dgm:chMax val="0"/>
          <dgm:chPref val="0"/>
        </dgm:presLayoutVars>
      </dgm:prSet>
      <dgm:spPr/>
    </dgm:pt>
    <dgm:pt modelId="{E86D27BC-4DC2-4BCD-8AA8-1B4E51C61734}" type="pres">
      <dgm:prSet presAssocID="{284A105C-21D0-4E27-8539-EDB56754D0FF}" presName="sibTrans" presStyleCnt="0"/>
      <dgm:spPr/>
    </dgm:pt>
    <dgm:pt modelId="{28096B1F-DE5A-40A2-925C-6EA8CC2C0F0F}" type="pres">
      <dgm:prSet presAssocID="{E82D6204-518F-4F68-AB38-90A0FAD4100D}" presName="compNode" presStyleCnt="0"/>
      <dgm:spPr/>
    </dgm:pt>
    <dgm:pt modelId="{6E948D63-35BB-47EF-9D12-C98051E53AD0}" type="pres">
      <dgm:prSet presAssocID="{E82D6204-518F-4F68-AB38-90A0FAD4100D}" presName="bgRect" presStyleLbl="bgShp" presStyleIdx="1" presStyleCnt="4"/>
      <dgm:spPr/>
    </dgm:pt>
    <dgm:pt modelId="{E5AE08B2-C7E7-477C-A3CB-8DA6E54AEEFF}" type="pres">
      <dgm:prSet presAssocID="{E82D6204-518F-4F68-AB38-90A0FAD4100D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 mark"/>
        </a:ext>
      </dgm:extLst>
    </dgm:pt>
    <dgm:pt modelId="{8D9F30B7-1737-4BB3-AE76-49F2AD9F8EA3}" type="pres">
      <dgm:prSet presAssocID="{E82D6204-518F-4F68-AB38-90A0FAD4100D}" presName="spaceRect" presStyleCnt="0"/>
      <dgm:spPr/>
    </dgm:pt>
    <dgm:pt modelId="{3BDE0B91-E418-426A-84B7-D71AC7812F2E}" type="pres">
      <dgm:prSet presAssocID="{E82D6204-518F-4F68-AB38-90A0FAD4100D}" presName="parTx" presStyleLbl="revTx" presStyleIdx="1" presStyleCnt="4">
        <dgm:presLayoutVars>
          <dgm:chMax val="0"/>
          <dgm:chPref val="0"/>
        </dgm:presLayoutVars>
      </dgm:prSet>
      <dgm:spPr/>
    </dgm:pt>
    <dgm:pt modelId="{CACBC74A-7F9E-4DDE-9293-F166E328785F}" type="pres">
      <dgm:prSet presAssocID="{C6AF622C-7A20-4E62-8544-6F002F377A53}" presName="sibTrans" presStyleCnt="0"/>
      <dgm:spPr/>
    </dgm:pt>
    <dgm:pt modelId="{C8779A57-361C-4A3D-8697-B86DC33E06EE}" type="pres">
      <dgm:prSet presAssocID="{A6B36C66-B694-420F-B7C2-736FBF61DD8B}" presName="compNode" presStyleCnt="0"/>
      <dgm:spPr/>
    </dgm:pt>
    <dgm:pt modelId="{603A242E-3F67-451F-8933-97270E586896}" type="pres">
      <dgm:prSet presAssocID="{A6B36C66-B694-420F-B7C2-736FBF61DD8B}" presName="bgRect" presStyleLbl="bgShp" presStyleIdx="2" presStyleCnt="4"/>
      <dgm:spPr/>
    </dgm:pt>
    <dgm:pt modelId="{200A8DEF-4A94-4474-B67E-6C9F74DD78B8}" type="pres">
      <dgm:prSet presAssocID="{A6B36C66-B694-420F-B7C2-736FBF61DD8B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9C99C9D2-591C-4DF0-8AFE-1D7D1C3A1DB0}" type="pres">
      <dgm:prSet presAssocID="{A6B36C66-B694-420F-B7C2-736FBF61DD8B}" presName="spaceRect" presStyleCnt="0"/>
      <dgm:spPr/>
    </dgm:pt>
    <dgm:pt modelId="{AABAFAB7-92C9-4D38-BF46-B4CCCE95A6CA}" type="pres">
      <dgm:prSet presAssocID="{A6B36C66-B694-420F-B7C2-736FBF61DD8B}" presName="parTx" presStyleLbl="revTx" presStyleIdx="2" presStyleCnt="4">
        <dgm:presLayoutVars>
          <dgm:chMax val="0"/>
          <dgm:chPref val="0"/>
        </dgm:presLayoutVars>
      </dgm:prSet>
      <dgm:spPr/>
    </dgm:pt>
    <dgm:pt modelId="{B63FE4FD-E271-415E-BF30-B6CEB154C3EF}" type="pres">
      <dgm:prSet presAssocID="{D01F873B-39E4-4421-A141-0D6D8B15FEB4}" presName="sibTrans" presStyleCnt="0"/>
      <dgm:spPr/>
    </dgm:pt>
    <dgm:pt modelId="{6DC4800A-751B-4FBE-B1C0-5FC3AEABC346}" type="pres">
      <dgm:prSet presAssocID="{FB3550BD-EA8E-4637-B83B-FBB317A0CED4}" presName="compNode" presStyleCnt="0"/>
      <dgm:spPr/>
    </dgm:pt>
    <dgm:pt modelId="{7876E693-ED0D-4806-85DA-2019FE2E9CCF}" type="pres">
      <dgm:prSet presAssocID="{FB3550BD-EA8E-4637-B83B-FBB317A0CED4}" presName="bgRect" presStyleLbl="bgShp" presStyleIdx="3" presStyleCnt="4"/>
      <dgm:spPr/>
    </dgm:pt>
    <dgm:pt modelId="{5EF2C54B-161E-4440-96B3-C0F850CCA7D2}" type="pres">
      <dgm:prSet presAssocID="{FB3550BD-EA8E-4637-B83B-FBB317A0CED4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1BB933E2-86FF-4F53-96D6-E3E5AA269084}" type="pres">
      <dgm:prSet presAssocID="{FB3550BD-EA8E-4637-B83B-FBB317A0CED4}" presName="spaceRect" presStyleCnt="0"/>
      <dgm:spPr/>
    </dgm:pt>
    <dgm:pt modelId="{AA52FA30-7793-4816-B03A-B37D18371C26}" type="pres">
      <dgm:prSet presAssocID="{FB3550BD-EA8E-4637-B83B-FBB317A0CED4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1064801E-CA39-42F0-BDF0-77D69EBDF955}" srcId="{806D6DCB-1F63-4451-9449-7851C4C59377}" destId="{EEE9DDEB-0E78-4DA3-8015-1DDD42EC77F1}" srcOrd="0" destOrd="0" parTransId="{A70003E4-8E15-408A-ADD7-4530D964D524}" sibTransId="{284A105C-21D0-4E27-8539-EDB56754D0FF}"/>
    <dgm:cxn modelId="{297BA61E-23D5-41B6-B91B-F270A8CA9602}" srcId="{806D6DCB-1F63-4451-9449-7851C4C59377}" destId="{A6B36C66-B694-420F-B7C2-736FBF61DD8B}" srcOrd="2" destOrd="0" parTransId="{D673BC37-0854-460F-9010-AE5A514271C6}" sibTransId="{D01F873B-39E4-4421-A141-0D6D8B15FEB4}"/>
    <dgm:cxn modelId="{BB4BA95E-E92D-4CF3-95DD-78BD58472E8F}" type="presOf" srcId="{FB3550BD-EA8E-4637-B83B-FBB317A0CED4}" destId="{AA52FA30-7793-4816-B03A-B37D18371C26}" srcOrd="0" destOrd="0" presId="urn:microsoft.com/office/officeart/2018/2/layout/IconVerticalSolidList"/>
    <dgm:cxn modelId="{441F7541-CF79-4F3D-9886-A2048476D4F8}" type="presOf" srcId="{E82D6204-518F-4F68-AB38-90A0FAD4100D}" destId="{3BDE0B91-E418-426A-84B7-D71AC7812F2E}" srcOrd="0" destOrd="0" presId="urn:microsoft.com/office/officeart/2018/2/layout/IconVerticalSolidList"/>
    <dgm:cxn modelId="{C8124251-EC96-47D6-8EDD-0254B39D5894}" srcId="{806D6DCB-1F63-4451-9449-7851C4C59377}" destId="{FB3550BD-EA8E-4637-B83B-FBB317A0CED4}" srcOrd="3" destOrd="0" parTransId="{400B1FEA-F683-48AE-B431-0708C3653BB5}" sibTransId="{8B884C26-D5ED-4DB2-B8DB-568074DCAEE8}"/>
    <dgm:cxn modelId="{75A94684-B9B1-4C46-A1F7-50BC3F1ACF86}" type="presOf" srcId="{A6B36C66-B694-420F-B7C2-736FBF61DD8B}" destId="{AABAFAB7-92C9-4D38-BF46-B4CCCE95A6CA}" srcOrd="0" destOrd="0" presId="urn:microsoft.com/office/officeart/2018/2/layout/IconVerticalSolidList"/>
    <dgm:cxn modelId="{A36A068B-87F8-470B-AD83-5327E5BAD24F}" type="presOf" srcId="{EEE9DDEB-0E78-4DA3-8015-1DDD42EC77F1}" destId="{9263CDCF-5918-49FE-ADDC-4EE840FA3D6E}" srcOrd="0" destOrd="0" presId="urn:microsoft.com/office/officeart/2018/2/layout/IconVerticalSolidList"/>
    <dgm:cxn modelId="{92C7A6A1-2DBE-4351-8DC8-E4C51DF960D0}" srcId="{806D6DCB-1F63-4451-9449-7851C4C59377}" destId="{E82D6204-518F-4F68-AB38-90A0FAD4100D}" srcOrd="1" destOrd="0" parTransId="{32939F14-CC61-4906-B099-B34FA4FA35F3}" sibTransId="{C6AF622C-7A20-4E62-8544-6F002F377A53}"/>
    <dgm:cxn modelId="{82B013BE-A7EB-4682-A87B-0FB490AACF59}" type="presOf" srcId="{806D6DCB-1F63-4451-9449-7851C4C59377}" destId="{15D84799-A6B1-4B5E-93D7-C0A76336A105}" srcOrd="0" destOrd="0" presId="urn:microsoft.com/office/officeart/2018/2/layout/IconVerticalSolidList"/>
    <dgm:cxn modelId="{B5E7FA72-E0CF-4F34-8FD5-5D6BD2A74314}" type="presParOf" srcId="{15D84799-A6B1-4B5E-93D7-C0A76336A105}" destId="{CB2BE729-18F7-44A5-B2E4-3C1D97E25698}" srcOrd="0" destOrd="0" presId="urn:microsoft.com/office/officeart/2018/2/layout/IconVerticalSolidList"/>
    <dgm:cxn modelId="{F572034F-FCB0-478D-821C-80100D4A49C1}" type="presParOf" srcId="{CB2BE729-18F7-44A5-B2E4-3C1D97E25698}" destId="{DEFE2325-1FCB-4A0C-8297-6A5914073797}" srcOrd="0" destOrd="0" presId="urn:microsoft.com/office/officeart/2018/2/layout/IconVerticalSolidList"/>
    <dgm:cxn modelId="{0957649B-CC63-43FB-854A-99BDE3C83304}" type="presParOf" srcId="{CB2BE729-18F7-44A5-B2E4-3C1D97E25698}" destId="{E39F3145-13ED-4C09-ABF8-7ACE27252F61}" srcOrd="1" destOrd="0" presId="urn:microsoft.com/office/officeart/2018/2/layout/IconVerticalSolidList"/>
    <dgm:cxn modelId="{10614553-8959-4305-B4D7-6DF74B0F3B11}" type="presParOf" srcId="{CB2BE729-18F7-44A5-B2E4-3C1D97E25698}" destId="{77A80F57-77D5-4584-A5D5-631B7CB52449}" srcOrd="2" destOrd="0" presId="urn:microsoft.com/office/officeart/2018/2/layout/IconVerticalSolidList"/>
    <dgm:cxn modelId="{C2CEBFDD-26BB-4DEB-BB91-6AD0175D2E18}" type="presParOf" srcId="{CB2BE729-18F7-44A5-B2E4-3C1D97E25698}" destId="{9263CDCF-5918-49FE-ADDC-4EE840FA3D6E}" srcOrd="3" destOrd="0" presId="urn:microsoft.com/office/officeart/2018/2/layout/IconVerticalSolidList"/>
    <dgm:cxn modelId="{280317E0-8FAC-4F59-8F7C-FDA5F6E64A1D}" type="presParOf" srcId="{15D84799-A6B1-4B5E-93D7-C0A76336A105}" destId="{E86D27BC-4DC2-4BCD-8AA8-1B4E51C61734}" srcOrd="1" destOrd="0" presId="urn:microsoft.com/office/officeart/2018/2/layout/IconVerticalSolidList"/>
    <dgm:cxn modelId="{BCF19332-FBFE-4261-A171-17BE2E76A744}" type="presParOf" srcId="{15D84799-A6B1-4B5E-93D7-C0A76336A105}" destId="{28096B1F-DE5A-40A2-925C-6EA8CC2C0F0F}" srcOrd="2" destOrd="0" presId="urn:microsoft.com/office/officeart/2018/2/layout/IconVerticalSolidList"/>
    <dgm:cxn modelId="{93DDD196-A283-4F3A-9535-B37B155F3E57}" type="presParOf" srcId="{28096B1F-DE5A-40A2-925C-6EA8CC2C0F0F}" destId="{6E948D63-35BB-47EF-9D12-C98051E53AD0}" srcOrd="0" destOrd="0" presId="urn:microsoft.com/office/officeart/2018/2/layout/IconVerticalSolidList"/>
    <dgm:cxn modelId="{D41B885D-1BB0-4AAC-8509-26FFFCCF64A7}" type="presParOf" srcId="{28096B1F-DE5A-40A2-925C-6EA8CC2C0F0F}" destId="{E5AE08B2-C7E7-477C-A3CB-8DA6E54AEEFF}" srcOrd="1" destOrd="0" presId="urn:microsoft.com/office/officeart/2018/2/layout/IconVerticalSolidList"/>
    <dgm:cxn modelId="{1374DEE8-3DE9-4E7A-9E88-F59B0DD39213}" type="presParOf" srcId="{28096B1F-DE5A-40A2-925C-6EA8CC2C0F0F}" destId="{8D9F30B7-1737-4BB3-AE76-49F2AD9F8EA3}" srcOrd="2" destOrd="0" presId="urn:microsoft.com/office/officeart/2018/2/layout/IconVerticalSolidList"/>
    <dgm:cxn modelId="{DE651F5F-95A1-45D2-B316-F366E755752E}" type="presParOf" srcId="{28096B1F-DE5A-40A2-925C-6EA8CC2C0F0F}" destId="{3BDE0B91-E418-426A-84B7-D71AC7812F2E}" srcOrd="3" destOrd="0" presId="urn:microsoft.com/office/officeart/2018/2/layout/IconVerticalSolidList"/>
    <dgm:cxn modelId="{2E006F8B-3E11-436F-869D-F8B0865343B2}" type="presParOf" srcId="{15D84799-A6B1-4B5E-93D7-C0A76336A105}" destId="{CACBC74A-7F9E-4DDE-9293-F166E328785F}" srcOrd="3" destOrd="0" presId="urn:microsoft.com/office/officeart/2018/2/layout/IconVerticalSolidList"/>
    <dgm:cxn modelId="{1746BB0B-C0C0-490D-932C-D6ED75DF68D2}" type="presParOf" srcId="{15D84799-A6B1-4B5E-93D7-C0A76336A105}" destId="{C8779A57-361C-4A3D-8697-B86DC33E06EE}" srcOrd="4" destOrd="0" presId="urn:microsoft.com/office/officeart/2018/2/layout/IconVerticalSolidList"/>
    <dgm:cxn modelId="{007C774C-D06B-4C7D-8D2A-491DFB3FD46D}" type="presParOf" srcId="{C8779A57-361C-4A3D-8697-B86DC33E06EE}" destId="{603A242E-3F67-451F-8933-97270E586896}" srcOrd="0" destOrd="0" presId="urn:microsoft.com/office/officeart/2018/2/layout/IconVerticalSolidList"/>
    <dgm:cxn modelId="{52B73862-423F-43AE-B179-2230E51B6C2A}" type="presParOf" srcId="{C8779A57-361C-4A3D-8697-B86DC33E06EE}" destId="{200A8DEF-4A94-4474-B67E-6C9F74DD78B8}" srcOrd="1" destOrd="0" presId="urn:microsoft.com/office/officeart/2018/2/layout/IconVerticalSolidList"/>
    <dgm:cxn modelId="{8B534988-FDDB-4DD4-AAD7-D3216EB36397}" type="presParOf" srcId="{C8779A57-361C-4A3D-8697-B86DC33E06EE}" destId="{9C99C9D2-591C-4DF0-8AFE-1D7D1C3A1DB0}" srcOrd="2" destOrd="0" presId="urn:microsoft.com/office/officeart/2018/2/layout/IconVerticalSolidList"/>
    <dgm:cxn modelId="{1AD0A462-A10F-4349-BCB6-96E557B552CB}" type="presParOf" srcId="{C8779A57-361C-4A3D-8697-B86DC33E06EE}" destId="{AABAFAB7-92C9-4D38-BF46-B4CCCE95A6CA}" srcOrd="3" destOrd="0" presId="urn:microsoft.com/office/officeart/2018/2/layout/IconVerticalSolidList"/>
    <dgm:cxn modelId="{21CC6039-6AE1-4319-9217-59A59E3E756A}" type="presParOf" srcId="{15D84799-A6B1-4B5E-93D7-C0A76336A105}" destId="{B63FE4FD-E271-415E-BF30-B6CEB154C3EF}" srcOrd="5" destOrd="0" presId="urn:microsoft.com/office/officeart/2018/2/layout/IconVerticalSolidList"/>
    <dgm:cxn modelId="{96D5E9B6-A0FB-440E-8AF4-80F67B583323}" type="presParOf" srcId="{15D84799-A6B1-4B5E-93D7-C0A76336A105}" destId="{6DC4800A-751B-4FBE-B1C0-5FC3AEABC346}" srcOrd="6" destOrd="0" presId="urn:microsoft.com/office/officeart/2018/2/layout/IconVerticalSolidList"/>
    <dgm:cxn modelId="{F70157E9-A75F-4836-984A-CF70328784D8}" type="presParOf" srcId="{6DC4800A-751B-4FBE-B1C0-5FC3AEABC346}" destId="{7876E693-ED0D-4806-85DA-2019FE2E9CCF}" srcOrd="0" destOrd="0" presId="urn:microsoft.com/office/officeart/2018/2/layout/IconVerticalSolidList"/>
    <dgm:cxn modelId="{54475804-AD58-425F-A07D-E167EC051C28}" type="presParOf" srcId="{6DC4800A-751B-4FBE-B1C0-5FC3AEABC346}" destId="{5EF2C54B-161E-4440-96B3-C0F850CCA7D2}" srcOrd="1" destOrd="0" presId="urn:microsoft.com/office/officeart/2018/2/layout/IconVerticalSolidList"/>
    <dgm:cxn modelId="{4197E9D6-27FE-4C4A-8FAA-11145BC0E276}" type="presParOf" srcId="{6DC4800A-751B-4FBE-B1C0-5FC3AEABC346}" destId="{1BB933E2-86FF-4F53-96D6-E3E5AA269084}" srcOrd="2" destOrd="0" presId="urn:microsoft.com/office/officeart/2018/2/layout/IconVerticalSolidList"/>
    <dgm:cxn modelId="{C20A9677-65D1-43B8-AA4F-8700C79834E0}" type="presParOf" srcId="{6DC4800A-751B-4FBE-B1C0-5FC3AEABC346}" destId="{AA52FA30-7793-4816-B03A-B37D18371C2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DFEF41D6-F8A1-400F-8470-985E56486464}" type="doc">
      <dgm:prSet loTypeId="urn:microsoft.com/office/officeart/2016/7/layout/LinearArrowProcessNumbered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3BAA575-AE8E-4852-8185-D546C2E5665B}">
      <dgm:prSet custT="1"/>
      <dgm:spPr/>
      <dgm:t>
        <a:bodyPr/>
        <a:lstStyle/>
        <a:p>
          <a:r>
            <a:rPr lang="en-US" sz="2400" b="1"/>
            <a:t>Question Input:</a:t>
          </a:r>
          <a:r>
            <a:rPr lang="en-US" sz="2400"/>
            <a:t> Extract questions from exam papers</a:t>
          </a:r>
        </a:p>
      </dgm:t>
    </dgm:pt>
    <dgm:pt modelId="{F4C3A5C6-9B5D-4887-9305-B4ACF6139CE8}" type="parTrans" cxnId="{CDBDCAD9-5890-4C50-9726-8FEF6E69B066}">
      <dgm:prSet/>
      <dgm:spPr/>
      <dgm:t>
        <a:bodyPr/>
        <a:lstStyle/>
        <a:p>
          <a:endParaRPr lang="en-US"/>
        </a:p>
      </dgm:t>
    </dgm:pt>
    <dgm:pt modelId="{BE7436DA-9C50-4963-A045-7111B36C4C4F}" type="sibTrans" cxnId="{CDBDCAD9-5890-4C50-9726-8FEF6E69B066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579CF017-BE49-4FBB-83DE-80ED99080717}">
      <dgm:prSet custT="1"/>
      <dgm:spPr/>
      <dgm:t>
        <a:bodyPr/>
        <a:lstStyle/>
        <a:p>
          <a:r>
            <a:rPr lang="en-US" sz="2400" b="1"/>
            <a:t>Linguistic Analysis:</a:t>
          </a:r>
          <a:r>
            <a:rPr lang="en-US" sz="2400"/>
            <a:t> Identify action verbs and question patterns</a:t>
          </a:r>
        </a:p>
      </dgm:t>
    </dgm:pt>
    <dgm:pt modelId="{18130A84-BB3B-4F1F-874B-AC7280C32E0D}" type="parTrans" cxnId="{AA8A89E1-C597-4822-8B10-FB594300FEAE}">
      <dgm:prSet/>
      <dgm:spPr/>
      <dgm:t>
        <a:bodyPr/>
        <a:lstStyle/>
        <a:p>
          <a:endParaRPr lang="en-US"/>
        </a:p>
      </dgm:t>
    </dgm:pt>
    <dgm:pt modelId="{FC45A065-0E75-4B4C-B744-0537160A0873}" type="sibTrans" cxnId="{AA8A89E1-C597-4822-8B10-FB594300FEAE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47B2B93D-8D5F-459B-A46B-53095FFC3DF8}">
      <dgm:prSet custT="1"/>
      <dgm:spPr/>
      <dgm:t>
        <a:bodyPr/>
        <a:lstStyle/>
        <a:p>
          <a:r>
            <a:rPr lang="en-US" sz="2300" b="1"/>
            <a:t>Deep Learning Classification:</a:t>
          </a:r>
          <a:r>
            <a:rPr lang="en-US" sz="2300"/>
            <a:t> Use trained model to classify Bloom's level</a:t>
          </a:r>
        </a:p>
      </dgm:t>
    </dgm:pt>
    <dgm:pt modelId="{B682A6D7-DBAC-40BA-9583-480EE76BB9B6}" type="parTrans" cxnId="{523BE677-040B-44A3-9C71-1DA785451EE6}">
      <dgm:prSet/>
      <dgm:spPr/>
      <dgm:t>
        <a:bodyPr/>
        <a:lstStyle/>
        <a:p>
          <a:endParaRPr lang="en-US"/>
        </a:p>
      </dgm:t>
    </dgm:pt>
    <dgm:pt modelId="{5AF4CEC6-6E01-4817-BF59-55E705495CDB}" type="sibTrans" cxnId="{523BE677-040B-44A3-9C71-1DA785451EE6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69D92D12-7EF5-47DD-B31B-46451570CEEC}">
      <dgm:prSet custT="1"/>
      <dgm:spPr/>
      <dgm:t>
        <a:bodyPr/>
        <a:lstStyle/>
        <a:p>
          <a:r>
            <a:rPr lang="en-US" sz="2300" b="1"/>
            <a:t>Distribution Analysis:</a:t>
          </a:r>
          <a:r>
            <a:rPr lang="en-US" sz="2300"/>
            <a:t> Calculate percentage for each taxonomy level</a:t>
          </a:r>
        </a:p>
      </dgm:t>
    </dgm:pt>
    <dgm:pt modelId="{0A2E20FF-9185-416B-AF42-AF5A830874BE}" type="parTrans" cxnId="{D8131558-2604-45B0-9C7C-9CE287CE557C}">
      <dgm:prSet/>
      <dgm:spPr/>
      <dgm:t>
        <a:bodyPr/>
        <a:lstStyle/>
        <a:p>
          <a:endParaRPr lang="en-US"/>
        </a:p>
      </dgm:t>
    </dgm:pt>
    <dgm:pt modelId="{A5F8C10C-F514-460E-B0A2-98554FBCEACF}" type="sibTrans" cxnId="{D8131558-2604-45B0-9C7C-9CE287CE557C}">
      <dgm:prSet phldrT="4" phldr="0"/>
      <dgm:spPr/>
      <dgm:t>
        <a:bodyPr/>
        <a:lstStyle/>
        <a:p>
          <a:r>
            <a:rPr lang="en-US"/>
            <a:t>4</a:t>
          </a:r>
        </a:p>
      </dgm:t>
    </dgm:pt>
    <dgm:pt modelId="{40C65F11-3BD6-4FCB-8F72-53A2F4C43EDC}">
      <dgm:prSet custT="1"/>
      <dgm:spPr/>
      <dgm:t>
        <a:bodyPr/>
        <a:lstStyle/>
        <a:p>
          <a:r>
            <a:rPr lang="en-US" sz="2200" b="1"/>
            <a:t>Recommendation Generation:</a:t>
          </a:r>
          <a:r>
            <a:rPr lang="en-US" sz="2200"/>
            <a:t> Suggest improvements for balanced assessment</a:t>
          </a:r>
        </a:p>
      </dgm:t>
    </dgm:pt>
    <dgm:pt modelId="{88AEE015-4A67-483A-A3EB-923AACC0EA9B}" type="parTrans" cxnId="{3C7BD5AF-A803-487E-B3A6-F37D47FA5237}">
      <dgm:prSet/>
      <dgm:spPr/>
      <dgm:t>
        <a:bodyPr/>
        <a:lstStyle/>
        <a:p>
          <a:endParaRPr lang="en-US"/>
        </a:p>
      </dgm:t>
    </dgm:pt>
    <dgm:pt modelId="{53B11315-E184-4D3A-A2DE-EDBAAB855C8F}" type="sibTrans" cxnId="{3C7BD5AF-A803-487E-B3A6-F37D47FA5237}">
      <dgm:prSet phldrT="5" phldr="0"/>
      <dgm:spPr/>
      <dgm:t>
        <a:bodyPr/>
        <a:lstStyle/>
        <a:p>
          <a:r>
            <a:rPr lang="en-US"/>
            <a:t>5</a:t>
          </a:r>
        </a:p>
      </dgm:t>
    </dgm:pt>
    <dgm:pt modelId="{FE8F3F66-04C1-4E2E-B86F-5CFFF38093D9}" type="pres">
      <dgm:prSet presAssocID="{DFEF41D6-F8A1-400F-8470-985E56486464}" presName="linearFlow" presStyleCnt="0">
        <dgm:presLayoutVars>
          <dgm:dir/>
          <dgm:animLvl val="lvl"/>
          <dgm:resizeHandles val="exact"/>
        </dgm:presLayoutVars>
      </dgm:prSet>
      <dgm:spPr/>
    </dgm:pt>
    <dgm:pt modelId="{FA1EDC49-6EBE-4816-AF6A-09107D6D0F67}" type="pres">
      <dgm:prSet presAssocID="{33BAA575-AE8E-4852-8185-D546C2E5665B}" presName="compositeNode" presStyleCnt="0"/>
      <dgm:spPr/>
    </dgm:pt>
    <dgm:pt modelId="{FB809C41-140F-4A29-8F90-350927B57723}" type="pres">
      <dgm:prSet presAssocID="{33BAA575-AE8E-4852-8185-D546C2E5665B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7A917B84-CF21-42EB-8945-A1E657A0912F}" type="pres">
      <dgm:prSet presAssocID="{33BAA575-AE8E-4852-8185-D546C2E5665B}" presName="parSh" presStyleCnt="0"/>
      <dgm:spPr/>
    </dgm:pt>
    <dgm:pt modelId="{6C4F98BE-4744-4E52-AEA5-2ACB07CDC3B3}" type="pres">
      <dgm:prSet presAssocID="{33BAA575-AE8E-4852-8185-D546C2E5665B}" presName="lineNode" presStyleLbl="alignAccFollowNode1" presStyleIdx="0" presStyleCnt="15"/>
      <dgm:spPr/>
    </dgm:pt>
    <dgm:pt modelId="{4DA0E0CD-17A7-4162-B2AD-B6635D7A3D05}" type="pres">
      <dgm:prSet presAssocID="{33BAA575-AE8E-4852-8185-D546C2E5665B}" presName="lineArrowNode" presStyleLbl="alignAccFollowNode1" presStyleIdx="1" presStyleCnt="15"/>
      <dgm:spPr/>
    </dgm:pt>
    <dgm:pt modelId="{56003467-38EF-45AA-8ABE-7B723E6DD039}" type="pres">
      <dgm:prSet presAssocID="{BE7436DA-9C50-4963-A045-7111B36C4C4F}" presName="sibTransNodeCircle" presStyleLbl="alignNode1" presStyleIdx="0" presStyleCnt="5">
        <dgm:presLayoutVars>
          <dgm:chMax val="0"/>
          <dgm:bulletEnabled/>
        </dgm:presLayoutVars>
      </dgm:prSet>
      <dgm:spPr/>
    </dgm:pt>
    <dgm:pt modelId="{F62D2956-2C00-4DA4-A937-ECF0C77091C5}" type="pres">
      <dgm:prSet presAssocID="{BE7436DA-9C50-4963-A045-7111B36C4C4F}" presName="spacerBetweenCircleAndCallout" presStyleCnt="0">
        <dgm:presLayoutVars/>
      </dgm:prSet>
      <dgm:spPr/>
    </dgm:pt>
    <dgm:pt modelId="{1B98CD36-7448-4286-8839-B78F3A47AA85}" type="pres">
      <dgm:prSet presAssocID="{33BAA575-AE8E-4852-8185-D546C2E5665B}" presName="nodeText" presStyleLbl="alignAccFollowNode1" presStyleIdx="2" presStyleCnt="15">
        <dgm:presLayoutVars>
          <dgm:bulletEnabled val="1"/>
        </dgm:presLayoutVars>
      </dgm:prSet>
      <dgm:spPr/>
    </dgm:pt>
    <dgm:pt modelId="{66492A59-6A79-4C91-BEE1-424DA89ED6E3}" type="pres">
      <dgm:prSet presAssocID="{BE7436DA-9C50-4963-A045-7111B36C4C4F}" presName="sibTransComposite" presStyleCnt="0"/>
      <dgm:spPr/>
    </dgm:pt>
    <dgm:pt modelId="{F43D619E-1ECD-49EC-96E0-04F96DC7A6DA}" type="pres">
      <dgm:prSet presAssocID="{579CF017-BE49-4FBB-83DE-80ED99080717}" presName="compositeNode" presStyleCnt="0"/>
      <dgm:spPr/>
    </dgm:pt>
    <dgm:pt modelId="{D0662A2C-6F5D-4FF1-8667-DC9DF654EFE3}" type="pres">
      <dgm:prSet presAssocID="{579CF017-BE49-4FBB-83DE-80ED99080717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6C3B0514-1D0C-4A64-9621-6D1610AF9A87}" type="pres">
      <dgm:prSet presAssocID="{579CF017-BE49-4FBB-83DE-80ED99080717}" presName="parSh" presStyleCnt="0"/>
      <dgm:spPr/>
    </dgm:pt>
    <dgm:pt modelId="{4CDC00A7-8AA3-450F-AB26-20533A30E8F8}" type="pres">
      <dgm:prSet presAssocID="{579CF017-BE49-4FBB-83DE-80ED99080717}" presName="lineNode" presStyleLbl="alignAccFollowNode1" presStyleIdx="3" presStyleCnt="15"/>
      <dgm:spPr/>
    </dgm:pt>
    <dgm:pt modelId="{6F68557D-DF78-4CCB-85CE-4E9A4BABF0CA}" type="pres">
      <dgm:prSet presAssocID="{579CF017-BE49-4FBB-83DE-80ED99080717}" presName="lineArrowNode" presStyleLbl="alignAccFollowNode1" presStyleIdx="4" presStyleCnt="15"/>
      <dgm:spPr/>
    </dgm:pt>
    <dgm:pt modelId="{8A64AE76-CD03-496A-9DC0-98D4E4238246}" type="pres">
      <dgm:prSet presAssocID="{FC45A065-0E75-4B4C-B744-0537160A0873}" presName="sibTransNodeCircle" presStyleLbl="alignNode1" presStyleIdx="1" presStyleCnt="5">
        <dgm:presLayoutVars>
          <dgm:chMax val="0"/>
          <dgm:bulletEnabled/>
        </dgm:presLayoutVars>
      </dgm:prSet>
      <dgm:spPr/>
    </dgm:pt>
    <dgm:pt modelId="{1271EDDD-FF7D-439D-8390-45C4C940DB22}" type="pres">
      <dgm:prSet presAssocID="{FC45A065-0E75-4B4C-B744-0537160A0873}" presName="spacerBetweenCircleAndCallout" presStyleCnt="0">
        <dgm:presLayoutVars/>
      </dgm:prSet>
      <dgm:spPr/>
    </dgm:pt>
    <dgm:pt modelId="{FA16BE4F-76FB-4082-9B44-C0C6BB746747}" type="pres">
      <dgm:prSet presAssocID="{579CF017-BE49-4FBB-83DE-80ED99080717}" presName="nodeText" presStyleLbl="alignAccFollowNode1" presStyleIdx="5" presStyleCnt="15">
        <dgm:presLayoutVars>
          <dgm:bulletEnabled val="1"/>
        </dgm:presLayoutVars>
      </dgm:prSet>
      <dgm:spPr/>
    </dgm:pt>
    <dgm:pt modelId="{537420E4-DE79-4FB2-B365-44C29B7B5F20}" type="pres">
      <dgm:prSet presAssocID="{FC45A065-0E75-4B4C-B744-0537160A0873}" presName="sibTransComposite" presStyleCnt="0"/>
      <dgm:spPr/>
    </dgm:pt>
    <dgm:pt modelId="{E99049EE-0278-4733-857A-BD4118452682}" type="pres">
      <dgm:prSet presAssocID="{47B2B93D-8D5F-459B-A46B-53095FFC3DF8}" presName="compositeNode" presStyleCnt="0"/>
      <dgm:spPr/>
    </dgm:pt>
    <dgm:pt modelId="{13AE4810-ABB4-4E92-BED6-70A29D28DB26}" type="pres">
      <dgm:prSet presAssocID="{47B2B93D-8D5F-459B-A46B-53095FFC3DF8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34EA8A94-CB51-4499-A094-D13DEB388B7F}" type="pres">
      <dgm:prSet presAssocID="{47B2B93D-8D5F-459B-A46B-53095FFC3DF8}" presName="parSh" presStyleCnt="0"/>
      <dgm:spPr/>
    </dgm:pt>
    <dgm:pt modelId="{EFE366C2-F9B5-4DBB-9739-37E3FB95E1AF}" type="pres">
      <dgm:prSet presAssocID="{47B2B93D-8D5F-459B-A46B-53095FFC3DF8}" presName="lineNode" presStyleLbl="alignAccFollowNode1" presStyleIdx="6" presStyleCnt="15"/>
      <dgm:spPr/>
    </dgm:pt>
    <dgm:pt modelId="{39595F00-6CF7-4773-BFE8-9600280CB046}" type="pres">
      <dgm:prSet presAssocID="{47B2B93D-8D5F-459B-A46B-53095FFC3DF8}" presName="lineArrowNode" presStyleLbl="alignAccFollowNode1" presStyleIdx="7" presStyleCnt="15"/>
      <dgm:spPr/>
    </dgm:pt>
    <dgm:pt modelId="{4D788AD3-BE09-477C-8039-D7CF91B5D0F4}" type="pres">
      <dgm:prSet presAssocID="{5AF4CEC6-6E01-4817-BF59-55E705495CDB}" presName="sibTransNodeCircle" presStyleLbl="alignNode1" presStyleIdx="2" presStyleCnt="5">
        <dgm:presLayoutVars>
          <dgm:chMax val="0"/>
          <dgm:bulletEnabled/>
        </dgm:presLayoutVars>
      </dgm:prSet>
      <dgm:spPr/>
    </dgm:pt>
    <dgm:pt modelId="{9991EB9A-26A8-4CB3-B6DE-E01CCA9037C5}" type="pres">
      <dgm:prSet presAssocID="{5AF4CEC6-6E01-4817-BF59-55E705495CDB}" presName="spacerBetweenCircleAndCallout" presStyleCnt="0">
        <dgm:presLayoutVars/>
      </dgm:prSet>
      <dgm:spPr/>
    </dgm:pt>
    <dgm:pt modelId="{F259E2C2-6A80-4BB6-A992-0CAA124F1B05}" type="pres">
      <dgm:prSet presAssocID="{47B2B93D-8D5F-459B-A46B-53095FFC3DF8}" presName="nodeText" presStyleLbl="alignAccFollowNode1" presStyleIdx="8" presStyleCnt="15" custScaleX="111382">
        <dgm:presLayoutVars>
          <dgm:bulletEnabled val="1"/>
        </dgm:presLayoutVars>
      </dgm:prSet>
      <dgm:spPr/>
    </dgm:pt>
    <dgm:pt modelId="{50D2301B-4C3B-4D79-9202-EC56B10410B6}" type="pres">
      <dgm:prSet presAssocID="{5AF4CEC6-6E01-4817-BF59-55E705495CDB}" presName="sibTransComposite" presStyleCnt="0"/>
      <dgm:spPr/>
    </dgm:pt>
    <dgm:pt modelId="{D73151A9-3199-465A-91EF-1E4D09BDAEE7}" type="pres">
      <dgm:prSet presAssocID="{69D92D12-7EF5-47DD-B31B-46451570CEEC}" presName="compositeNode" presStyleCnt="0"/>
      <dgm:spPr/>
    </dgm:pt>
    <dgm:pt modelId="{183E6A83-C5C7-4F85-985D-48F3CE245033}" type="pres">
      <dgm:prSet presAssocID="{69D92D12-7EF5-47DD-B31B-46451570CEEC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9504F195-69DA-458B-908C-8810CD9466B2}" type="pres">
      <dgm:prSet presAssocID="{69D92D12-7EF5-47DD-B31B-46451570CEEC}" presName="parSh" presStyleCnt="0"/>
      <dgm:spPr/>
    </dgm:pt>
    <dgm:pt modelId="{577AFA60-A33B-4347-B43B-7BDAD4B7D350}" type="pres">
      <dgm:prSet presAssocID="{69D92D12-7EF5-47DD-B31B-46451570CEEC}" presName="lineNode" presStyleLbl="alignAccFollowNode1" presStyleIdx="9" presStyleCnt="15"/>
      <dgm:spPr/>
    </dgm:pt>
    <dgm:pt modelId="{BB5B606F-45C5-418D-A4D6-99C69B43D6A9}" type="pres">
      <dgm:prSet presAssocID="{69D92D12-7EF5-47DD-B31B-46451570CEEC}" presName="lineArrowNode" presStyleLbl="alignAccFollowNode1" presStyleIdx="10" presStyleCnt="15"/>
      <dgm:spPr/>
    </dgm:pt>
    <dgm:pt modelId="{EA4A3C11-8B26-46BD-80D5-E57051A3AA90}" type="pres">
      <dgm:prSet presAssocID="{A5F8C10C-F514-460E-B0A2-98554FBCEACF}" presName="sibTransNodeCircle" presStyleLbl="alignNode1" presStyleIdx="3" presStyleCnt="5">
        <dgm:presLayoutVars>
          <dgm:chMax val="0"/>
          <dgm:bulletEnabled/>
        </dgm:presLayoutVars>
      </dgm:prSet>
      <dgm:spPr/>
    </dgm:pt>
    <dgm:pt modelId="{C523BD69-2934-42D2-AF29-FAC741427374}" type="pres">
      <dgm:prSet presAssocID="{A5F8C10C-F514-460E-B0A2-98554FBCEACF}" presName="spacerBetweenCircleAndCallout" presStyleCnt="0">
        <dgm:presLayoutVars/>
      </dgm:prSet>
      <dgm:spPr/>
    </dgm:pt>
    <dgm:pt modelId="{80D170DB-47FC-44BE-8E72-5393F32802FE}" type="pres">
      <dgm:prSet presAssocID="{69D92D12-7EF5-47DD-B31B-46451570CEEC}" presName="nodeText" presStyleLbl="alignAccFollowNode1" presStyleIdx="11" presStyleCnt="15">
        <dgm:presLayoutVars>
          <dgm:bulletEnabled val="1"/>
        </dgm:presLayoutVars>
      </dgm:prSet>
      <dgm:spPr/>
    </dgm:pt>
    <dgm:pt modelId="{65250B54-2E57-46E1-808F-3531CAFD59FB}" type="pres">
      <dgm:prSet presAssocID="{A5F8C10C-F514-460E-B0A2-98554FBCEACF}" presName="sibTransComposite" presStyleCnt="0"/>
      <dgm:spPr/>
    </dgm:pt>
    <dgm:pt modelId="{0E067923-76DE-41E1-9986-AD13D1621886}" type="pres">
      <dgm:prSet presAssocID="{40C65F11-3BD6-4FCB-8F72-53A2F4C43EDC}" presName="compositeNode" presStyleCnt="0"/>
      <dgm:spPr/>
    </dgm:pt>
    <dgm:pt modelId="{9F800D47-8949-47C4-8D8C-C70EEC8CA1A3}" type="pres">
      <dgm:prSet presAssocID="{40C65F11-3BD6-4FCB-8F72-53A2F4C43EDC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75E68680-05A7-4FE3-AA79-E062BEC6220B}" type="pres">
      <dgm:prSet presAssocID="{40C65F11-3BD6-4FCB-8F72-53A2F4C43EDC}" presName="parSh" presStyleCnt="0"/>
      <dgm:spPr/>
    </dgm:pt>
    <dgm:pt modelId="{AF6DB799-C128-4137-A1E0-73420E118BE9}" type="pres">
      <dgm:prSet presAssocID="{40C65F11-3BD6-4FCB-8F72-53A2F4C43EDC}" presName="lineNode" presStyleLbl="alignAccFollowNode1" presStyleIdx="12" presStyleCnt="15"/>
      <dgm:spPr/>
    </dgm:pt>
    <dgm:pt modelId="{08BD952A-0027-41DC-A199-61E36C0DC280}" type="pres">
      <dgm:prSet presAssocID="{40C65F11-3BD6-4FCB-8F72-53A2F4C43EDC}" presName="lineArrowNode" presStyleLbl="alignAccFollowNode1" presStyleIdx="13" presStyleCnt="15"/>
      <dgm:spPr/>
    </dgm:pt>
    <dgm:pt modelId="{03C9BF3A-F488-46CA-B1A5-2E6D6DA75CC8}" type="pres">
      <dgm:prSet presAssocID="{53B11315-E184-4D3A-A2DE-EDBAAB855C8F}" presName="sibTransNodeCircle" presStyleLbl="alignNode1" presStyleIdx="4" presStyleCnt="5">
        <dgm:presLayoutVars>
          <dgm:chMax val="0"/>
          <dgm:bulletEnabled/>
        </dgm:presLayoutVars>
      </dgm:prSet>
      <dgm:spPr/>
    </dgm:pt>
    <dgm:pt modelId="{64322E1A-BFCA-4AE3-9EBA-599B519A99EF}" type="pres">
      <dgm:prSet presAssocID="{53B11315-E184-4D3A-A2DE-EDBAAB855C8F}" presName="spacerBetweenCircleAndCallout" presStyleCnt="0">
        <dgm:presLayoutVars/>
      </dgm:prSet>
      <dgm:spPr/>
    </dgm:pt>
    <dgm:pt modelId="{9B4F011B-D971-47F8-970C-695A0DC18DEA}" type="pres">
      <dgm:prSet presAssocID="{40C65F11-3BD6-4FCB-8F72-53A2F4C43EDC}" presName="nodeText" presStyleLbl="alignAccFollowNode1" presStyleIdx="14" presStyleCnt="15">
        <dgm:presLayoutVars>
          <dgm:bulletEnabled val="1"/>
        </dgm:presLayoutVars>
      </dgm:prSet>
      <dgm:spPr/>
    </dgm:pt>
  </dgm:ptLst>
  <dgm:cxnLst>
    <dgm:cxn modelId="{4826CB1F-397C-4C1F-82F7-4D8B6AD8694E}" type="presOf" srcId="{53B11315-E184-4D3A-A2DE-EDBAAB855C8F}" destId="{03C9BF3A-F488-46CA-B1A5-2E6D6DA75CC8}" srcOrd="0" destOrd="0" presId="urn:microsoft.com/office/officeart/2016/7/layout/LinearArrowProcessNumbered"/>
    <dgm:cxn modelId="{F2521E20-53C8-4575-BA3A-121ECA7B2537}" type="presOf" srcId="{A5F8C10C-F514-460E-B0A2-98554FBCEACF}" destId="{EA4A3C11-8B26-46BD-80D5-E57051A3AA90}" srcOrd="0" destOrd="0" presId="urn:microsoft.com/office/officeart/2016/7/layout/LinearArrowProcessNumbered"/>
    <dgm:cxn modelId="{2E4E7526-FDB0-4F9B-8E37-468E51A92280}" type="presOf" srcId="{69D92D12-7EF5-47DD-B31B-46451570CEEC}" destId="{80D170DB-47FC-44BE-8E72-5393F32802FE}" srcOrd="0" destOrd="0" presId="urn:microsoft.com/office/officeart/2016/7/layout/LinearArrowProcessNumbered"/>
    <dgm:cxn modelId="{B67CA032-DF56-4ED6-AF59-84BA4D46FB1D}" type="presOf" srcId="{47B2B93D-8D5F-459B-A46B-53095FFC3DF8}" destId="{F259E2C2-6A80-4BB6-A992-0CAA124F1B05}" srcOrd="0" destOrd="0" presId="urn:microsoft.com/office/officeart/2016/7/layout/LinearArrowProcessNumbered"/>
    <dgm:cxn modelId="{1229A034-6AF5-4465-89B8-BD8115340586}" type="presOf" srcId="{5AF4CEC6-6E01-4817-BF59-55E705495CDB}" destId="{4D788AD3-BE09-477C-8039-D7CF91B5D0F4}" srcOrd="0" destOrd="0" presId="urn:microsoft.com/office/officeart/2016/7/layout/LinearArrowProcessNumbered"/>
    <dgm:cxn modelId="{3E4D9F61-6B14-4259-AFDC-F8228A81F9CE}" type="presOf" srcId="{DFEF41D6-F8A1-400F-8470-985E56486464}" destId="{FE8F3F66-04C1-4E2E-B86F-5CFFF38093D9}" srcOrd="0" destOrd="0" presId="urn:microsoft.com/office/officeart/2016/7/layout/LinearArrowProcessNumbered"/>
    <dgm:cxn modelId="{3D8BDB64-8A65-467E-BB82-2D6BF4C8D867}" type="presOf" srcId="{40C65F11-3BD6-4FCB-8F72-53A2F4C43EDC}" destId="{9B4F011B-D971-47F8-970C-695A0DC18DEA}" srcOrd="0" destOrd="0" presId="urn:microsoft.com/office/officeart/2016/7/layout/LinearArrowProcessNumbered"/>
    <dgm:cxn modelId="{9BE99E6B-96EC-4D99-94F3-C27426540CE7}" type="presOf" srcId="{BE7436DA-9C50-4963-A045-7111B36C4C4F}" destId="{56003467-38EF-45AA-8ABE-7B723E6DD039}" srcOrd="0" destOrd="0" presId="urn:microsoft.com/office/officeart/2016/7/layout/LinearArrowProcessNumbered"/>
    <dgm:cxn modelId="{523BE677-040B-44A3-9C71-1DA785451EE6}" srcId="{DFEF41D6-F8A1-400F-8470-985E56486464}" destId="{47B2B93D-8D5F-459B-A46B-53095FFC3DF8}" srcOrd="2" destOrd="0" parTransId="{B682A6D7-DBAC-40BA-9583-480EE76BB9B6}" sibTransId="{5AF4CEC6-6E01-4817-BF59-55E705495CDB}"/>
    <dgm:cxn modelId="{D8131558-2604-45B0-9C7C-9CE287CE557C}" srcId="{DFEF41D6-F8A1-400F-8470-985E56486464}" destId="{69D92D12-7EF5-47DD-B31B-46451570CEEC}" srcOrd="3" destOrd="0" parTransId="{0A2E20FF-9185-416B-AF42-AF5A830874BE}" sibTransId="{A5F8C10C-F514-460E-B0A2-98554FBCEACF}"/>
    <dgm:cxn modelId="{AFD4A978-F471-4FB7-A6AD-71143AB7A33E}" type="presOf" srcId="{33BAA575-AE8E-4852-8185-D546C2E5665B}" destId="{1B98CD36-7448-4286-8839-B78F3A47AA85}" srcOrd="0" destOrd="0" presId="urn:microsoft.com/office/officeart/2016/7/layout/LinearArrowProcessNumbered"/>
    <dgm:cxn modelId="{3C7BD5AF-A803-487E-B3A6-F37D47FA5237}" srcId="{DFEF41D6-F8A1-400F-8470-985E56486464}" destId="{40C65F11-3BD6-4FCB-8F72-53A2F4C43EDC}" srcOrd="4" destOrd="0" parTransId="{88AEE015-4A67-483A-A3EB-923AACC0EA9B}" sibTransId="{53B11315-E184-4D3A-A2DE-EDBAAB855C8F}"/>
    <dgm:cxn modelId="{251302B4-B8D5-4883-8135-6ACC56121032}" type="presOf" srcId="{FC45A065-0E75-4B4C-B744-0537160A0873}" destId="{8A64AE76-CD03-496A-9DC0-98D4E4238246}" srcOrd="0" destOrd="0" presId="urn:microsoft.com/office/officeart/2016/7/layout/LinearArrowProcessNumbered"/>
    <dgm:cxn modelId="{A1F78CCA-5ACD-46A6-A304-6F91512BEB1B}" type="presOf" srcId="{579CF017-BE49-4FBB-83DE-80ED99080717}" destId="{FA16BE4F-76FB-4082-9B44-C0C6BB746747}" srcOrd="0" destOrd="0" presId="urn:microsoft.com/office/officeart/2016/7/layout/LinearArrowProcessNumbered"/>
    <dgm:cxn modelId="{CDBDCAD9-5890-4C50-9726-8FEF6E69B066}" srcId="{DFEF41D6-F8A1-400F-8470-985E56486464}" destId="{33BAA575-AE8E-4852-8185-D546C2E5665B}" srcOrd="0" destOrd="0" parTransId="{F4C3A5C6-9B5D-4887-9305-B4ACF6139CE8}" sibTransId="{BE7436DA-9C50-4963-A045-7111B36C4C4F}"/>
    <dgm:cxn modelId="{AA8A89E1-C597-4822-8B10-FB594300FEAE}" srcId="{DFEF41D6-F8A1-400F-8470-985E56486464}" destId="{579CF017-BE49-4FBB-83DE-80ED99080717}" srcOrd="1" destOrd="0" parTransId="{18130A84-BB3B-4F1F-874B-AC7280C32E0D}" sibTransId="{FC45A065-0E75-4B4C-B744-0537160A0873}"/>
    <dgm:cxn modelId="{2D1EB5E4-BD9D-4BB6-B131-1419B8DE7ED0}" type="presParOf" srcId="{FE8F3F66-04C1-4E2E-B86F-5CFFF38093D9}" destId="{FA1EDC49-6EBE-4816-AF6A-09107D6D0F67}" srcOrd="0" destOrd="0" presId="urn:microsoft.com/office/officeart/2016/7/layout/LinearArrowProcessNumbered"/>
    <dgm:cxn modelId="{814A1439-1618-4BC8-977C-663D77D3C8DA}" type="presParOf" srcId="{FA1EDC49-6EBE-4816-AF6A-09107D6D0F67}" destId="{FB809C41-140F-4A29-8F90-350927B57723}" srcOrd="0" destOrd="0" presId="urn:microsoft.com/office/officeart/2016/7/layout/LinearArrowProcessNumbered"/>
    <dgm:cxn modelId="{18ACBA65-C99A-431F-9603-4D545FDE036A}" type="presParOf" srcId="{FA1EDC49-6EBE-4816-AF6A-09107D6D0F67}" destId="{7A917B84-CF21-42EB-8945-A1E657A0912F}" srcOrd="1" destOrd="0" presId="urn:microsoft.com/office/officeart/2016/7/layout/LinearArrowProcessNumbered"/>
    <dgm:cxn modelId="{13A510C2-233F-4050-A0E0-D5DC2B0E2C46}" type="presParOf" srcId="{7A917B84-CF21-42EB-8945-A1E657A0912F}" destId="{6C4F98BE-4744-4E52-AEA5-2ACB07CDC3B3}" srcOrd="0" destOrd="0" presId="urn:microsoft.com/office/officeart/2016/7/layout/LinearArrowProcessNumbered"/>
    <dgm:cxn modelId="{665D2FD0-1F6A-46D5-A0EE-C1BAD963C0DD}" type="presParOf" srcId="{7A917B84-CF21-42EB-8945-A1E657A0912F}" destId="{4DA0E0CD-17A7-4162-B2AD-B6635D7A3D05}" srcOrd="1" destOrd="0" presId="urn:microsoft.com/office/officeart/2016/7/layout/LinearArrowProcessNumbered"/>
    <dgm:cxn modelId="{42F2B82D-EF05-4B52-9E08-003E5011BE20}" type="presParOf" srcId="{7A917B84-CF21-42EB-8945-A1E657A0912F}" destId="{56003467-38EF-45AA-8ABE-7B723E6DD039}" srcOrd="2" destOrd="0" presId="urn:microsoft.com/office/officeart/2016/7/layout/LinearArrowProcessNumbered"/>
    <dgm:cxn modelId="{FB114078-4BA7-416C-ACC3-2B8E696E81A4}" type="presParOf" srcId="{7A917B84-CF21-42EB-8945-A1E657A0912F}" destId="{F62D2956-2C00-4DA4-A937-ECF0C77091C5}" srcOrd="3" destOrd="0" presId="urn:microsoft.com/office/officeart/2016/7/layout/LinearArrowProcessNumbered"/>
    <dgm:cxn modelId="{3378C404-9711-4ED1-B39C-62D408E6F4EF}" type="presParOf" srcId="{FA1EDC49-6EBE-4816-AF6A-09107D6D0F67}" destId="{1B98CD36-7448-4286-8839-B78F3A47AA85}" srcOrd="2" destOrd="0" presId="urn:microsoft.com/office/officeart/2016/7/layout/LinearArrowProcessNumbered"/>
    <dgm:cxn modelId="{0A1E0650-9FFA-4557-9853-FF6A45428F01}" type="presParOf" srcId="{FE8F3F66-04C1-4E2E-B86F-5CFFF38093D9}" destId="{66492A59-6A79-4C91-BEE1-424DA89ED6E3}" srcOrd="1" destOrd="0" presId="urn:microsoft.com/office/officeart/2016/7/layout/LinearArrowProcessNumbered"/>
    <dgm:cxn modelId="{73121C76-D195-4B5C-ABAA-93D3B119DCB0}" type="presParOf" srcId="{FE8F3F66-04C1-4E2E-B86F-5CFFF38093D9}" destId="{F43D619E-1ECD-49EC-96E0-04F96DC7A6DA}" srcOrd="2" destOrd="0" presId="urn:microsoft.com/office/officeart/2016/7/layout/LinearArrowProcessNumbered"/>
    <dgm:cxn modelId="{114DB5C0-6477-4788-86E4-59969AFA9097}" type="presParOf" srcId="{F43D619E-1ECD-49EC-96E0-04F96DC7A6DA}" destId="{D0662A2C-6F5D-4FF1-8667-DC9DF654EFE3}" srcOrd="0" destOrd="0" presId="urn:microsoft.com/office/officeart/2016/7/layout/LinearArrowProcessNumbered"/>
    <dgm:cxn modelId="{C61397B2-169A-4B45-8EFE-572D4DF39815}" type="presParOf" srcId="{F43D619E-1ECD-49EC-96E0-04F96DC7A6DA}" destId="{6C3B0514-1D0C-4A64-9621-6D1610AF9A87}" srcOrd="1" destOrd="0" presId="urn:microsoft.com/office/officeart/2016/7/layout/LinearArrowProcessNumbered"/>
    <dgm:cxn modelId="{D8C57652-3B22-4E5E-8CB5-3133AC33524B}" type="presParOf" srcId="{6C3B0514-1D0C-4A64-9621-6D1610AF9A87}" destId="{4CDC00A7-8AA3-450F-AB26-20533A30E8F8}" srcOrd="0" destOrd="0" presId="urn:microsoft.com/office/officeart/2016/7/layout/LinearArrowProcessNumbered"/>
    <dgm:cxn modelId="{03FD6797-E18B-495F-BA32-552137CDC88D}" type="presParOf" srcId="{6C3B0514-1D0C-4A64-9621-6D1610AF9A87}" destId="{6F68557D-DF78-4CCB-85CE-4E9A4BABF0CA}" srcOrd="1" destOrd="0" presId="urn:microsoft.com/office/officeart/2016/7/layout/LinearArrowProcessNumbered"/>
    <dgm:cxn modelId="{7C9E9596-4D77-4398-8821-140A71D59DF1}" type="presParOf" srcId="{6C3B0514-1D0C-4A64-9621-6D1610AF9A87}" destId="{8A64AE76-CD03-496A-9DC0-98D4E4238246}" srcOrd="2" destOrd="0" presId="urn:microsoft.com/office/officeart/2016/7/layout/LinearArrowProcessNumbered"/>
    <dgm:cxn modelId="{9ABA333B-8E55-4617-9A7C-42E2525B02B5}" type="presParOf" srcId="{6C3B0514-1D0C-4A64-9621-6D1610AF9A87}" destId="{1271EDDD-FF7D-439D-8390-45C4C940DB22}" srcOrd="3" destOrd="0" presId="urn:microsoft.com/office/officeart/2016/7/layout/LinearArrowProcessNumbered"/>
    <dgm:cxn modelId="{07620A56-8203-4A7C-9183-4B3A8340C790}" type="presParOf" srcId="{F43D619E-1ECD-49EC-96E0-04F96DC7A6DA}" destId="{FA16BE4F-76FB-4082-9B44-C0C6BB746747}" srcOrd="2" destOrd="0" presId="urn:microsoft.com/office/officeart/2016/7/layout/LinearArrowProcessNumbered"/>
    <dgm:cxn modelId="{D73B942C-34EE-41EB-B088-BC6A9DA14DFD}" type="presParOf" srcId="{FE8F3F66-04C1-4E2E-B86F-5CFFF38093D9}" destId="{537420E4-DE79-4FB2-B365-44C29B7B5F20}" srcOrd="3" destOrd="0" presId="urn:microsoft.com/office/officeart/2016/7/layout/LinearArrowProcessNumbered"/>
    <dgm:cxn modelId="{B63E991D-9E0F-4446-98CF-F5511F48831C}" type="presParOf" srcId="{FE8F3F66-04C1-4E2E-B86F-5CFFF38093D9}" destId="{E99049EE-0278-4733-857A-BD4118452682}" srcOrd="4" destOrd="0" presId="urn:microsoft.com/office/officeart/2016/7/layout/LinearArrowProcessNumbered"/>
    <dgm:cxn modelId="{A12CEC34-C1EA-4D89-ACF2-7B849F31E17A}" type="presParOf" srcId="{E99049EE-0278-4733-857A-BD4118452682}" destId="{13AE4810-ABB4-4E92-BED6-70A29D28DB26}" srcOrd="0" destOrd="0" presId="urn:microsoft.com/office/officeart/2016/7/layout/LinearArrowProcessNumbered"/>
    <dgm:cxn modelId="{1381AC97-BD94-4ECE-B515-737297BA5E49}" type="presParOf" srcId="{E99049EE-0278-4733-857A-BD4118452682}" destId="{34EA8A94-CB51-4499-A094-D13DEB388B7F}" srcOrd="1" destOrd="0" presId="urn:microsoft.com/office/officeart/2016/7/layout/LinearArrowProcessNumbered"/>
    <dgm:cxn modelId="{6780B6BC-CD83-4965-BB2E-6EC91DAEA002}" type="presParOf" srcId="{34EA8A94-CB51-4499-A094-D13DEB388B7F}" destId="{EFE366C2-F9B5-4DBB-9739-37E3FB95E1AF}" srcOrd="0" destOrd="0" presId="urn:microsoft.com/office/officeart/2016/7/layout/LinearArrowProcessNumbered"/>
    <dgm:cxn modelId="{00301106-3077-4D22-AFD0-599D0782D67B}" type="presParOf" srcId="{34EA8A94-CB51-4499-A094-D13DEB388B7F}" destId="{39595F00-6CF7-4773-BFE8-9600280CB046}" srcOrd="1" destOrd="0" presId="urn:microsoft.com/office/officeart/2016/7/layout/LinearArrowProcessNumbered"/>
    <dgm:cxn modelId="{36FEF344-FFAD-40E0-B990-844E283482E0}" type="presParOf" srcId="{34EA8A94-CB51-4499-A094-D13DEB388B7F}" destId="{4D788AD3-BE09-477C-8039-D7CF91B5D0F4}" srcOrd="2" destOrd="0" presId="urn:microsoft.com/office/officeart/2016/7/layout/LinearArrowProcessNumbered"/>
    <dgm:cxn modelId="{A831F58A-CD31-4A6D-8F09-6BCBE4E53756}" type="presParOf" srcId="{34EA8A94-CB51-4499-A094-D13DEB388B7F}" destId="{9991EB9A-26A8-4CB3-B6DE-E01CCA9037C5}" srcOrd="3" destOrd="0" presId="urn:microsoft.com/office/officeart/2016/7/layout/LinearArrowProcessNumbered"/>
    <dgm:cxn modelId="{AF5ED3E2-1C07-4BD0-9F87-5B3591F462B3}" type="presParOf" srcId="{E99049EE-0278-4733-857A-BD4118452682}" destId="{F259E2C2-6A80-4BB6-A992-0CAA124F1B05}" srcOrd="2" destOrd="0" presId="urn:microsoft.com/office/officeart/2016/7/layout/LinearArrowProcessNumbered"/>
    <dgm:cxn modelId="{2B62DFA5-C3EF-4465-B82B-E5EAD306BF12}" type="presParOf" srcId="{FE8F3F66-04C1-4E2E-B86F-5CFFF38093D9}" destId="{50D2301B-4C3B-4D79-9202-EC56B10410B6}" srcOrd="5" destOrd="0" presId="urn:microsoft.com/office/officeart/2016/7/layout/LinearArrowProcessNumbered"/>
    <dgm:cxn modelId="{F64067D3-A8D6-40E8-8CE1-DFD5B0076B73}" type="presParOf" srcId="{FE8F3F66-04C1-4E2E-B86F-5CFFF38093D9}" destId="{D73151A9-3199-465A-91EF-1E4D09BDAEE7}" srcOrd="6" destOrd="0" presId="urn:microsoft.com/office/officeart/2016/7/layout/LinearArrowProcessNumbered"/>
    <dgm:cxn modelId="{501B548E-3AAD-45CF-B2BB-053FA35283AE}" type="presParOf" srcId="{D73151A9-3199-465A-91EF-1E4D09BDAEE7}" destId="{183E6A83-C5C7-4F85-985D-48F3CE245033}" srcOrd="0" destOrd="0" presId="urn:microsoft.com/office/officeart/2016/7/layout/LinearArrowProcessNumbered"/>
    <dgm:cxn modelId="{F742705E-A257-4723-B5C2-FDE69ED214BB}" type="presParOf" srcId="{D73151A9-3199-465A-91EF-1E4D09BDAEE7}" destId="{9504F195-69DA-458B-908C-8810CD9466B2}" srcOrd="1" destOrd="0" presId="urn:microsoft.com/office/officeart/2016/7/layout/LinearArrowProcessNumbered"/>
    <dgm:cxn modelId="{5D469F7E-BDF5-4106-B758-97F4E8E28C31}" type="presParOf" srcId="{9504F195-69DA-458B-908C-8810CD9466B2}" destId="{577AFA60-A33B-4347-B43B-7BDAD4B7D350}" srcOrd="0" destOrd="0" presId="urn:microsoft.com/office/officeart/2016/7/layout/LinearArrowProcessNumbered"/>
    <dgm:cxn modelId="{2EC9783A-FAF2-4438-A9D4-7137ADC6D5DE}" type="presParOf" srcId="{9504F195-69DA-458B-908C-8810CD9466B2}" destId="{BB5B606F-45C5-418D-A4D6-99C69B43D6A9}" srcOrd="1" destOrd="0" presId="urn:microsoft.com/office/officeart/2016/7/layout/LinearArrowProcessNumbered"/>
    <dgm:cxn modelId="{3CDB644D-33A6-4EE9-B643-C6D1AFBCB808}" type="presParOf" srcId="{9504F195-69DA-458B-908C-8810CD9466B2}" destId="{EA4A3C11-8B26-46BD-80D5-E57051A3AA90}" srcOrd="2" destOrd="0" presId="urn:microsoft.com/office/officeart/2016/7/layout/LinearArrowProcessNumbered"/>
    <dgm:cxn modelId="{FF7F3833-F959-4039-A70A-9187B355956C}" type="presParOf" srcId="{9504F195-69DA-458B-908C-8810CD9466B2}" destId="{C523BD69-2934-42D2-AF29-FAC741427374}" srcOrd="3" destOrd="0" presId="urn:microsoft.com/office/officeart/2016/7/layout/LinearArrowProcessNumbered"/>
    <dgm:cxn modelId="{DEB75CCF-8348-4B42-911D-DF6B3CF31D6C}" type="presParOf" srcId="{D73151A9-3199-465A-91EF-1E4D09BDAEE7}" destId="{80D170DB-47FC-44BE-8E72-5393F32802FE}" srcOrd="2" destOrd="0" presId="urn:microsoft.com/office/officeart/2016/7/layout/LinearArrowProcessNumbered"/>
    <dgm:cxn modelId="{C87356B6-C227-4B08-BB03-D81695592DE0}" type="presParOf" srcId="{FE8F3F66-04C1-4E2E-B86F-5CFFF38093D9}" destId="{65250B54-2E57-46E1-808F-3531CAFD59FB}" srcOrd="7" destOrd="0" presId="urn:microsoft.com/office/officeart/2016/7/layout/LinearArrowProcessNumbered"/>
    <dgm:cxn modelId="{DB4EAD67-1116-4724-A957-E4B4C2449BDF}" type="presParOf" srcId="{FE8F3F66-04C1-4E2E-B86F-5CFFF38093D9}" destId="{0E067923-76DE-41E1-9986-AD13D1621886}" srcOrd="8" destOrd="0" presId="urn:microsoft.com/office/officeart/2016/7/layout/LinearArrowProcessNumbered"/>
    <dgm:cxn modelId="{A6D815AB-D403-4575-8C3F-3763EA76B97D}" type="presParOf" srcId="{0E067923-76DE-41E1-9986-AD13D1621886}" destId="{9F800D47-8949-47C4-8D8C-C70EEC8CA1A3}" srcOrd="0" destOrd="0" presId="urn:microsoft.com/office/officeart/2016/7/layout/LinearArrowProcessNumbered"/>
    <dgm:cxn modelId="{BC4678AE-B7DF-4547-AA58-ABA47B5FBBFF}" type="presParOf" srcId="{0E067923-76DE-41E1-9986-AD13D1621886}" destId="{75E68680-05A7-4FE3-AA79-E062BEC6220B}" srcOrd="1" destOrd="0" presId="urn:microsoft.com/office/officeart/2016/7/layout/LinearArrowProcessNumbered"/>
    <dgm:cxn modelId="{B9FEA3FA-0DB8-441C-9AB3-CE9E04FD7694}" type="presParOf" srcId="{75E68680-05A7-4FE3-AA79-E062BEC6220B}" destId="{AF6DB799-C128-4137-A1E0-73420E118BE9}" srcOrd="0" destOrd="0" presId="urn:microsoft.com/office/officeart/2016/7/layout/LinearArrowProcessNumbered"/>
    <dgm:cxn modelId="{9165C1CD-A12D-4DB5-AB77-75C45D390D0A}" type="presParOf" srcId="{75E68680-05A7-4FE3-AA79-E062BEC6220B}" destId="{08BD952A-0027-41DC-A199-61E36C0DC280}" srcOrd="1" destOrd="0" presId="urn:microsoft.com/office/officeart/2016/7/layout/LinearArrowProcessNumbered"/>
    <dgm:cxn modelId="{53395374-94BA-4CEA-B6E4-DE797929321B}" type="presParOf" srcId="{75E68680-05A7-4FE3-AA79-E062BEC6220B}" destId="{03C9BF3A-F488-46CA-B1A5-2E6D6DA75CC8}" srcOrd="2" destOrd="0" presId="urn:microsoft.com/office/officeart/2016/7/layout/LinearArrowProcessNumbered"/>
    <dgm:cxn modelId="{E7EC6A5C-87FD-4524-A237-8B799B9DBD1B}" type="presParOf" srcId="{75E68680-05A7-4FE3-AA79-E062BEC6220B}" destId="{64322E1A-BFCA-4AE3-9EBA-599B519A99EF}" srcOrd="3" destOrd="0" presId="urn:microsoft.com/office/officeart/2016/7/layout/LinearArrowProcessNumbered"/>
    <dgm:cxn modelId="{BF37349F-3600-4064-9F29-925C822ACE71}" type="presParOf" srcId="{0E067923-76DE-41E1-9986-AD13D1621886}" destId="{9B4F011B-D971-47F8-970C-695A0DC18DEA}" srcOrd="2" destOrd="0" presId="urn:microsoft.com/office/officeart/2016/7/layout/LinearArrow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19B9C9C6-9F8E-42B0-B45E-A5411798E01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73E49BA2-CAE8-4A11-BDA1-1737F8624DF8}">
      <dgm:prSet/>
      <dgm:spPr/>
      <dgm:t>
        <a:bodyPr/>
        <a:lstStyle/>
        <a:p>
          <a:r>
            <a:rPr lang="en-US" b="1"/>
            <a:t>Current Distribution:</a:t>
          </a:r>
          <a:r>
            <a:rPr lang="en-US"/>
            <a:t> Remember (70%), Understand (20%), Apply (8%), Analyze (2%)</a:t>
          </a:r>
        </a:p>
      </dgm:t>
    </dgm:pt>
    <dgm:pt modelId="{808BE998-3894-4230-AE6B-F5860DB2C433}" type="parTrans" cxnId="{23813517-C2F5-477C-A011-BB6358747304}">
      <dgm:prSet/>
      <dgm:spPr/>
      <dgm:t>
        <a:bodyPr/>
        <a:lstStyle/>
        <a:p>
          <a:endParaRPr lang="en-US"/>
        </a:p>
      </dgm:t>
    </dgm:pt>
    <dgm:pt modelId="{FCADBA09-CDEE-4EE7-B837-4C734A2210A1}" type="sibTrans" cxnId="{23813517-C2F5-477C-A011-BB6358747304}">
      <dgm:prSet/>
      <dgm:spPr/>
      <dgm:t>
        <a:bodyPr/>
        <a:lstStyle/>
        <a:p>
          <a:endParaRPr lang="en-US"/>
        </a:p>
      </dgm:t>
    </dgm:pt>
    <dgm:pt modelId="{2E3396DE-AA6C-41E6-BD72-D50B078E7EFB}">
      <dgm:prSet/>
      <dgm:spPr/>
      <dgm:t>
        <a:bodyPr/>
        <a:lstStyle/>
        <a:p>
          <a:r>
            <a:rPr lang="en-US" b="1"/>
            <a:t>AI Recommendation:</a:t>
          </a:r>
          <a:r>
            <a:rPr lang="en-US"/>
            <a:t> "Increase higher-order thinking questions. Add more analysis and evaluation questions."</a:t>
          </a:r>
        </a:p>
      </dgm:t>
    </dgm:pt>
    <dgm:pt modelId="{47B5FE23-C8B6-4D43-BD56-93AC79217F38}" type="parTrans" cxnId="{09A21DF3-C660-4803-BF1C-A7E1A7560CE2}">
      <dgm:prSet/>
      <dgm:spPr/>
      <dgm:t>
        <a:bodyPr/>
        <a:lstStyle/>
        <a:p>
          <a:endParaRPr lang="en-US"/>
        </a:p>
      </dgm:t>
    </dgm:pt>
    <dgm:pt modelId="{DE167272-75B0-44E8-84BC-9231074B5782}" type="sibTrans" cxnId="{09A21DF3-C660-4803-BF1C-A7E1A7560CE2}">
      <dgm:prSet/>
      <dgm:spPr/>
      <dgm:t>
        <a:bodyPr/>
        <a:lstStyle/>
        <a:p>
          <a:endParaRPr lang="en-US"/>
        </a:p>
      </dgm:t>
    </dgm:pt>
    <dgm:pt modelId="{D1DDBDC2-9935-4E9B-AE6A-72AE558BC1EA}">
      <dgm:prSet/>
      <dgm:spPr/>
      <dgm:t>
        <a:bodyPr/>
        <a:lstStyle/>
        <a:p>
          <a:r>
            <a:rPr lang="en-US" b="1"/>
            <a:t>Specific Suggestion:</a:t>
          </a:r>
          <a:r>
            <a:rPr lang="en-US"/>
            <a:t> "Change 'What is photosynthesis?' to 'How do environmental factors affect photosynthesis rates?'"</a:t>
          </a:r>
        </a:p>
      </dgm:t>
    </dgm:pt>
    <dgm:pt modelId="{E01D2DFC-3CC2-4107-AAA8-42E21EA6E6E9}" type="parTrans" cxnId="{8681B1A2-B4E1-4541-BADA-9E401A7CA647}">
      <dgm:prSet/>
      <dgm:spPr/>
      <dgm:t>
        <a:bodyPr/>
        <a:lstStyle/>
        <a:p>
          <a:endParaRPr lang="en-US"/>
        </a:p>
      </dgm:t>
    </dgm:pt>
    <dgm:pt modelId="{0641F3A9-26D2-4778-B1EE-CC6BDB01EEA2}" type="sibTrans" cxnId="{8681B1A2-B4E1-4541-BADA-9E401A7CA647}">
      <dgm:prSet/>
      <dgm:spPr/>
      <dgm:t>
        <a:bodyPr/>
        <a:lstStyle/>
        <a:p>
          <a:endParaRPr lang="en-US"/>
        </a:p>
      </dgm:t>
    </dgm:pt>
    <dgm:pt modelId="{13612356-0399-4E4D-A89D-D867397DE0D8}" type="pres">
      <dgm:prSet presAssocID="{19B9C9C6-9F8E-42B0-B45E-A5411798E015}" presName="root" presStyleCnt="0">
        <dgm:presLayoutVars>
          <dgm:dir/>
          <dgm:resizeHandles val="exact"/>
        </dgm:presLayoutVars>
      </dgm:prSet>
      <dgm:spPr/>
    </dgm:pt>
    <dgm:pt modelId="{FC6E409C-FAD8-416C-AFA4-F18EF5218050}" type="pres">
      <dgm:prSet presAssocID="{73E49BA2-CAE8-4A11-BDA1-1737F8624DF8}" presName="compNode" presStyleCnt="0"/>
      <dgm:spPr/>
    </dgm:pt>
    <dgm:pt modelId="{D6961F18-6629-49AE-9F0F-05065E6662E1}" type="pres">
      <dgm:prSet presAssocID="{73E49BA2-CAE8-4A11-BDA1-1737F8624DF8}" presName="bgRect" presStyleLbl="bgShp" presStyleIdx="0" presStyleCnt="3" custLinFactNeighborY="-21554"/>
      <dgm:spPr/>
    </dgm:pt>
    <dgm:pt modelId="{F921A406-502F-4F39-BAE1-91AF4118D08E}" type="pres">
      <dgm:prSet presAssocID="{73E49BA2-CAE8-4A11-BDA1-1737F8624DF8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spital"/>
        </a:ext>
      </dgm:extLst>
    </dgm:pt>
    <dgm:pt modelId="{149CB00E-5A12-48E9-B835-445B8FFD3595}" type="pres">
      <dgm:prSet presAssocID="{73E49BA2-CAE8-4A11-BDA1-1737F8624DF8}" presName="spaceRect" presStyleCnt="0"/>
      <dgm:spPr/>
    </dgm:pt>
    <dgm:pt modelId="{E998E178-6FEE-4BFA-9DBC-926FE3CA4131}" type="pres">
      <dgm:prSet presAssocID="{73E49BA2-CAE8-4A11-BDA1-1737F8624DF8}" presName="parTx" presStyleLbl="revTx" presStyleIdx="0" presStyleCnt="3">
        <dgm:presLayoutVars>
          <dgm:chMax val="0"/>
          <dgm:chPref val="0"/>
        </dgm:presLayoutVars>
      </dgm:prSet>
      <dgm:spPr/>
    </dgm:pt>
    <dgm:pt modelId="{0C6CEB04-2081-47F3-BAA8-6ADD278CD65F}" type="pres">
      <dgm:prSet presAssocID="{FCADBA09-CDEE-4EE7-B837-4C734A2210A1}" presName="sibTrans" presStyleCnt="0"/>
      <dgm:spPr/>
    </dgm:pt>
    <dgm:pt modelId="{0BD793A7-2DAC-4D5E-A10A-EDFDC68FAACB}" type="pres">
      <dgm:prSet presAssocID="{2E3396DE-AA6C-41E6-BD72-D50B078E7EFB}" presName="compNode" presStyleCnt="0"/>
      <dgm:spPr/>
    </dgm:pt>
    <dgm:pt modelId="{1AE301F0-88ED-4C1B-AE2B-7C068B47BFCC}" type="pres">
      <dgm:prSet presAssocID="{2E3396DE-AA6C-41E6-BD72-D50B078E7EFB}" presName="bgRect" presStyleLbl="bgShp" presStyleIdx="1" presStyleCnt="3"/>
      <dgm:spPr/>
    </dgm:pt>
    <dgm:pt modelId="{B3DD115F-E318-4118-B425-35CD26C0E00F}" type="pres">
      <dgm:prSet presAssocID="{2E3396DE-AA6C-41E6-BD72-D50B078E7EFB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rson with Idea"/>
        </a:ext>
      </dgm:extLst>
    </dgm:pt>
    <dgm:pt modelId="{B96F296D-5D54-450B-9DB8-079FBFBB5729}" type="pres">
      <dgm:prSet presAssocID="{2E3396DE-AA6C-41E6-BD72-D50B078E7EFB}" presName="spaceRect" presStyleCnt="0"/>
      <dgm:spPr/>
    </dgm:pt>
    <dgm:pt modelId="{AE38503D-BFFE-4442-9824-6A0E3962400A}" type="pres">
      <dgm:prSet presAssocID="{2E3396DE-AA6C-41E6-BD72-D50B078E7EFB}" presName="parTx" presStyleLbl="revTx" presStyleIdx="1" presStyleCnt="3">
        <dgm:presLayoutVars>
          <dgm:chMax val="0"/>
          <dgm:chPref val="0"/>
        </dgm:presLayoutVars>
      </dgm:prSet>
      <dgm:spPr/>
    </dgm:pt>
    <dgm:pt modelId="{FCB8AD22-B037-4AC0-B500-3E8BDD31A874}" type="pres">
      <dgm:prSet presAssocID="{DE167272-75B0-44E8-84BC-9231074B5782}" presName="sibTrans" presStyleCnt="0"/>
      <dgm:spPr/>
    </dgm:pt>
    <dgm:pt modelId="{0AEFEA66-C2B8-42BC-8316-804A8A2D029E}" type="pres">
      <dgm:prSet presAssocID="{D1DDBDC2-9935-4E9B-AE6A-72AE558BC1EA}" presName="compNode" presStyleCnt="0"/>
      <dgm:spPr/>
    </dgm:pt>
    <dgm:pt modelId="{B4F733FE-9866-4C33-A653-D2B8AEC107BD}" type="pres">
      <dgm:prSet presAssocID="{D1DDBDC2-9935-4E9B-AE6A-72AE558BC1EA}" presName="bgRect" presStyleLbl="bgShp" presStyleIdx="2" presStyleCnt="3"/>
      <dgm:spPr/>
    </dgm:pt>
    <dgm:pt modelId="{7D4EA514-DF8B-41DE-BC45-35791B3857D5}" type="pres">
      <dgm:prSet presAssocID="{D1DDBDC2-9935-4E9B-AE6A-72AE558BC1EA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ucculent"/>
        </a:ext>
      </dgm:extLst>
    </dgm:pt>
    <dgm:pt modelId="{2418FC97-7F5D-4FDD-8D7F-A9321497E866}" type="pres">
      <dgm:prSet presAssocID="{D1DDBDC2-9935-4E9B-AE6A-72AE558BC1EA}" presName="spaceRect" presStyleCnt="0"/>
      <dgm:spPr/>
    </dgm:pt>
    <dgm:pt modelId="{E3CDFD82-6978-480D-B20C-CDB042758881}" type="pres">
      <dgm:prSet presAssocID="{D1DDBDC2-9935-4E9B-AE6A-72AE558BC1EA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DC032F07-4E51-48DE-88C7-B316E14E9460}" type="presOf" srcId="{19B9C9C6-9F8E-42B0-B45E-A5411798E015}" destId="{13612356-0399-4E4D-A89D-D867397DE0D8}" srcOrd="0" destOrd="0" presId="urn:microsoft.com/office/officeart/2018/2/layout/IconVerticalSolidList"/>
    <dgm:cxn modelId="{23813517-C2F5-477C-A011-BB6358747304}" srcId="{19B9C9C6-9F8E-42B0-B45E-A5411798E015}" destId="{73E49BA2-CAE8-4A11-BDA1-1737F8624DF8}" srcOrd="0" destOrd="0" parTransId="{808BE998-3894-4230-AE6B-F5860DB2C433}" sibTransId="{FCADBA09-CDEE-4EE7-B837-4C734A2210A1}"/>
    <dgm:cxn modelId="{265E4A50-20B0-4ACC-9DE6-1A88BE7BC575}" type="presOf" srcId="{73E49BA2-CAE8-4A11-BDA1-1737F8624DF8}" destId="{E998E178-6FEE-4BFA-9DBC-926FE3CA4131}" srcOrd="0" destOrd="0" presId="urn:microsoft.com/office/officeart/2018/2/layout/IconVerticalSolidList"/>
    <dgm:cxn modelId="{41909C7D-79AA-4D20-B09B-E214821F0E60}" type="presOf" srcId="{D1DDBDC2-9935-4E9B-AE6A-72AE558BC1EA}" destId="{E3CDFD82-6978-480D-B20C-CDB042758881}" srcOrd="0" destOrd="0" presId="urn:microsoft.com/office/officeart/2018/2/layout/IconVerticalSolidList"/>
    <dgm:cxn modelId="{8681B1A2-B4E1-4541-BADA-9E401A7CA647}" srcId="{19B9C9C6-9F8E-42B0-B45E-A5411798E015}" destId="{D1DDBDC2-9935-4E9B-AE6A-72AE558BC1EA}" srcOrd="2" destOrd="0" parTransId="{E01D2DFC-3CC2-4107-AAA8-42E21EA6E6E9}" sibTransId="{0641F3A9-26D2-4778-B1EE-CC6BDB01EEA2}"/>
    <dgm:cxn modelId="{9460A3DC-E844-4CFE-AC9C-3E87E0DA0AD1}" type="presOf" srcId="{2E3396DE-AA6C-41E6-BD72-D50B078E7EFB}" destId="{AE38503D-BFFE-4442-9824-6A0E3962400A}" srcOrd="0" destOrd="0" presId="urn:microsoft.com/office/officeart/2018/2/layout/IconVerticalSolidList"/>
    <dgm:cxn modelId="{09A21DF3-C660-4803-BF1C-A7E1A7560CE2}" srcId="{19B9C9C6-9F8E-42B0-B45E-A5411798E015}" destId="{2E3396DE-AA6C-41E6-BD72-D50B078E7EFB}" srcOrd="1" destOrd="0" parTransId="{47B5FE23-C8B6-4D43-BD56-93AC79217F38}" sibTransId="{DE167272-75B0-44E8-84BC-9231074B5782}"/>
    <dgm:cxn modelId="{376DDC9E-D974-4ACB-A7FB-6DEFD0EB61B2}" type="presParOf" srcId="{13612356-0399-4E4D-A89D-D867397DE0D8}" destId="{FC6E409C-FAD8-416C-AFA4-F18EF5218050}" srcOrd="0" destOrd="0" presId="urn:microsoft.com/office/officeart/2018/2/layout/IconVerticalSolidList"/>
    <dgm:cxn modelId="{EE08451F-410A-435D-86ED-D42116EAEF35}" type="presParOf" srcId="{FC6E409C-FAD8-416C-AFA4-F18EF5218050}" destId="{D6961F18-6629-49AE-9F0F-05065E6662E1}" srcOrd="0" destOrd="0" presId="urn:microsoft.com/office/officeart/2018/2/layout/IconVerticalSolidList"/>
    <dgm:cxn modelId="{4CDDD281-B855-447C-A4BA-33C13A4B96ED}" type="presParOf" srcId="{FC6E409C-FAD8-416C-AFA4-F18EF5218050}" destId="{F921A406-502F-4F39-BAE1-91AF4118D08E}" srcOrd="1" destOrd="0" presId="urn:microsoft.com/office/officeart/2018/2/layout/IconVerticalSolidList"/>
    <dgm:cxn modelId="{97E71E6C-7BAD-4EF1-9BAE-5031BCC1FC9B}" type="presParOf" srcId="{FC6E409C-FAD8-416C-AFA4-F18EF5218050}" destId="{149CB00E-5A12-48E9-B835-445B8FFD3595}" srcOrd="2" destOrd="0" presId="urn:microsoft.com/office/officeart/2018/2/layout/IconVerticalSolidList"/>
    <dgm:cxn modelId="{7E2F268D-18C1-41DD-93F5-5FC9171D5A94}" type="presParOf" srcId="{FC6E409C-FAD8-416C-AFA4-F18EF5218050}" destId="{E998E178-6FEE-4BFA-9DBC-926FE3CA4131}" srcOrd="3" destOrd="0" presId="urn:microsoft.com/office/officeart/2018/2/layout/IconVerticalSolidList"/>
    <dgm:cxn modelId="{D758A017-0A60-4B66-9AA5-C4AB47114970}" type="presParOf" srcId="{13612356-0399-4E4D-A89D-D867397DE0D8}" destId="{0C6CEB04-2081-47F3-BAA8-6ADD278CD65F}" srcOrd="1" destOrd="0" presId="urn:microsoft.com/office/officeart/2018/2/layout/IconVerticalSolidList"/>
    <dgm:cxn modelId="{9BEC944A-5F86-40F3-B96B-618298FA6203}" type="presParOf" srcId="{13612356-0399-4E4D-A89D-D867397DE0D8}" destId="{0BD793A7-2DAC-4D5E-A10A-EDFDC68FAACB}" srcOrd="2" destOrd="0" presId="urn:microsoft.com/office/officeart/2018/2/layout/IconVerticalSolidList"/>
    <dgm:cxn modelId="{7B84B2EF-7032-4FEF-A1EC-473B0D677AFA}" type="presParOf" srcId="{0BD793A7-2DAC-4D5E-A10A-EDFDC68FAACB}" destId="{1AE301F0-88ED-4C1B-AE2B-7C068B47BFCC}" srcOrd="0" destOrd="0" presId="urn:microsoft.com/office/officeart/2018/2/layout/IconVerticalSolidList"/>
    <dgm:cxn modelId="{E17C7C56-818D-4F1E-994A-18F68EF653FB}" type="presParOf" srcId="{0BD793A7-2DAC-4D5E-A10A-EDFDC68FAACB}" destId="{B3DD115F-E318-4118-B425-35CD26C0E00F}" srcOrd="1" destOrd="0" presId="urn:microsoft.com/office/officeart/2018/2/layout/IconVerticalSolidList"/>
    <dgm:cxn modelId="{6C1C90E2-BA07-4158-A829-C44261334A56}" type="presParOf" srcId="{0BD793A7-2DAC-4D5E-A10A-EDFDC68FAACB}" destId="{B96F296D-5D54-450B-9DB8-079FBFBB5729}" srcOrd="2" destOrd="0" presId="urn:microsoft.com/office/officeart/2018/2/layout/IconVerticalSolidList"/>
    <dgm:cxn modelId="{2F57BE3E-A32B-4DBB-B156-F2A4ED937895}" type="presParOf" srcId="{0BD793A7-2DAC-4D5E-A10A-EDFDC68FAACB}" destId="{AE38503D-BFFE-4442-9824-6A0E3962400A}" srcOrd="3" destOrd="0" presId="urn:microsoft.com/office/officeart/2018/2/layout/IconVerticalSolidList"/>
    <dgm:cxn modelId="{1401E1A9-0614-49A6-BA1D-473525C59C0A}" type="presParOf" srcId="{13612356-0399-4E4D-A89D-D867397DE0D8}" destId="{FCB8AD22-B037-4AC0-B500-3E8BDD31A874}" srcOrd="3" destOrd="0" presId="urn:microsoft.com/office/officeart/2018/2/layout/IconVerticalSolidList"/>
    <dgm:cxn modelId="{0EE08182-5B83-4D59-921E-107E9995D0F8}" type="presParOf" srcId="{13612356-0399-4E4D-A89D-D867397DE0D8}" destId="{0AEFEA66-C2B8-42BC-8316-804A8A2D029E}" srcOrd="4" destOrd="0" presId="urn:microsoft.com/office/officeart/2018/2/layout/IconVerticalSolidList"/>
    <dgm:cxn modelId="{83377E92-D2F5-4921-A4B2-F7D6E5C3DEF8}" type="presParOf" srcId="{0AEFEA66-C2B8-42BC-8316-804A8A2D029E}" destId="{B4F733FE-9866-4C33-A653-D2B8AEC107BD}" srcOrd="0" destOrd="0" presId="urn:microsoft.com/office/officeart/2018/2/layout/IconVerticalSolidList"/>
    <dgm:cxn modelId="{30C0121E-5564-497B-BE84-6A8AF5ACAABF}" type="presParOf" srcId="{0AEFEA66-C2B8-42BC-8316-804A8A2D029E}" destId="{7D4EA514-DF8B-41DE-BC45-35791B3857D5}" srcOrd="1" destOrd="0" presId="urn:microsoft.com/office/officeart/2018/2/layout/IconVerticalSolidList"/>
    <dgm:cxn modelId="{41762692-7554-44EF-968E-2E4C259E2187}" type="presParOf" srcId="{0AEFEA66-C2B8-42BC-8316-804A8A2D029E}" destId="{2418FC97-7F5D-4FDD-8D7F-A9321497E866}" srcOrd="2" destOrd="0" presId="urn:microsoft.com/office/officeart/2018/2/layout/IconVerticalSolidList"/>
    <dgm:cxn modelId="{15450282-73AD-4671-9D12-7AB85886E2DA}" type="presParOf" srcId="{0AEFEA66-C2B8-42BC-8316-804A8A2D029E}" destId="{E3CDFD82-6978-480D-B20C-CDB04275888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599322D3-971F-4E16-8997-302F27F8F575}" type="doc">
      <dgm:prSet loTypeId="urn:microsoft.com/office/officeart/2005/8/layout/list1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5FBB878-DCF5-4CFE-8ECF-DD8404C37DD1}">
      <dgm:prSet/>
      <dgm:spPr/>
      <dgm:t>
        <a:bodyPr/>
        <a:lstStyle/>
        <a:p>
          <a:pPr>
            <a:defRPr b="1"/>
          </a:pPr>
          <a:r>
            <a:rPr lang="en-US" b="1"/>
            <a:t>Breakthrough Innovation:</a:t>
          </a:r>
          <a:endParaRPr lang="en-US"/>
        </a:p>
      </dgm:t>
    </dgm:pt>
    <dgm:pt modelId="{CE4FE22A-98B8-4419-9753-2ED5DF33D8A9}" type="parTrans" cxnId="{FD1EAAB7-5788-4104-8DA1-F1DFFACB9F07}">
      <dgm:prSet/>
      <dgm:spPr/>
      <dgm:t>
        <a:bodyPr/>
        <a:lstStyle/>
        <a:p>
          <a:endParaRPr lang="en-US"/>
        </a:p>
      </dgm:t>
    </dgm:pt>
    <dgm:pt modelId="{19CCC828-F714-4ACB-BDD9-E93D69731A1B}" type="sibTrans" cxnId="{FD1EAAB7-5788-4104-8DA1-F1DFFACB9F07}">
      <dgm:prSet/>
      <dgm:spPr/>
      <dgm:t>
        <a:bodyPr/>
        <a:lstStyle/>
        <a:p>
          <a:endParaRPr lang="en-US"/>
        </a:p>
      </dgm:t>
    </dgm:pt>
    <dgm:pt modelId="{0F8A9452-2DFD-4BB1-88B0-A2DF7134A2C2}">
      <dgm:prSet/>
      <dgm:spPr/>
      <dgm:t>
        <a:bodyPr/>
        <a:lstStyle/>
        <a:p>
          <a:r>
            <a:rPr lang="en-US"/>
            <a:t>First system to use </a:t>
          </a:r>
          <a:r>
            <a:rPr lang="en-US" b="1"/>
            <a:t>student response patterns</a:t>
          </a:r>
          <a:r>
            <a:rPr lang="en-US"/>
            <a:t> for identifying specific teaching gaps and content delivery issues.</a:t>
          </a:r>
        </a:p>
      </dgm:t>
    </dgm:pt>
    <dgm:pt modelId="{AE99D866-C577-41EA-9C0C-DD34FB6591C1}" type="parTrans" cxnId="{35C6E17F-97CD-4AFE-9BB1-43CF86ACE768}">
      <dgm:prSet/>
      <dgm:spPr/>
      <dgm:t>
        <a:bodyPr/>
        <a:lstStyle/>
        <a:p>
          <a:endParaRPr lang="en-US"/>
        </a:p>
      </dgm:t>
    </dgm:pt>
    <dgm:pt modelId="{D84C0AF3-5B4C-4084-8358-D30B34A94DAC}" type="sibTrans" cxnId="{35C6E17F-97CD-4AFE-9BB1-43CF86ACE768}">
      <dgm:prSet/>
      <dgm:spPr/>
      <dgm:t>
        <a:bodyPr/>
        <a:lstStyle/>
        <a:p>
          <a:endParaRPr lang="en-US"/>
        </a:p>
      </dgm:t>
    </dgm:pt>
    <dgm:pt modelId="{799FFAC8-1AF1-4467-AB72-47FE1D2DF07C}">
      <dgm:prSet/>
      <dgm:spPr/>
      <dgm:t>
        <a:bodyPr/>
        <a:lstStyle/>
        <a:p>
          <a:r>
            <a:rPr lang="en-US" b="1"/>
            <a:t>Skipped Questions:</a:t>
          </a:r>
          <a:r>
            <a:rPr lang="en-US"/>
            <a:t> Questions left blank by high percentage of students</a:t>
          </a:r>
        </a:p>
      </dgm:t>
    </dgm:pt>
    <dgm:pt modelId="{6D62DFA4-B86B-430B-A956-E553449B1DC7}" type="parTrans" cxnId="{ADD7513E-54AA-4E9E-824E-0064A2B39861}">
      <dgm:prSet/>
      <dgm:spPr/>
      <dgm:t>
        <a:bodyPr/>
        <a:lstStyle/>
        <a:p>
          <a:endParaRPr lang="en-US"/>
        </a:p>
      </dgm:t>
    </dgm:pt>
    <dgm:pt modelId="{A4E2BDDC-E2C1-4418-BF73-19AD9F24D996}" type="sibTrans" cxnId="{ADD7513E-54AA-4E9E-824E-0064A2B39861}">
      <dgm:prSet/>
      <dgm:spPr/>
      <dgm:t>
        <a:bodyPr/>
        <a:lstStyle/>
        <a:p>
          <a:endParaRPr lang="en-US"/>
        </a:p>
      </dgm:t>
    </dgm:pt>
    <dgm:pt modelId="{44121607-C75B-4DB3-98AA-1D8DDE144222}">
      <dgm:prSet/>
      <dgm:spPr/>
      <dgm:t>
        <a:bodyPr/>
        <a:lstStyle/>
        <a:p>
          <a:pPr>
            <a:defRPr b="1"/>
          </a:pPr>
          <a:r>
            <a:rPr lang="en-US" b="1"/>
            <a:t>Pattern Types Detected:</a:t>
          </a:r>
          <a:endParaRPr lang="en-US"/>
        </a:p>
      </dgm:t>
    </dgm:pt>
    <dgm:pt modelId="{E35C4838-3DB8-4FA2-9989-F621817E7E2E}" type="sibTrans" cxnId="{8A63D85B-FEFD-4806-A749-D8861E1DA9D4}">
      <dgm:prSet/>
      <dgm:spPr/>
      <dgm:t>
        <a:bodyPr/>
        <a:lstStyle/>
        <a:p>
          <a:endParaRPr lang="en-US"/>
        </a:p>
      </dgm:t>
    </dgm:pt>
    <dgm:pt modelId="{D198E39F-624A-4608-B35E-9F69DF37F476}" type="parTrans" cxnId="{8A63D85B-FEFD-4806-A749-D8861E1DA9D4}">
      <dgm:prSet/>
      <dgm:spPr/>
      <dgm:t>
        <a:bodyPr/>
        <a:lstStyle/>
        <a:p>
          <a:endParaRPr lang="en-US"/>
        </a:p>
      </dgm:t>
    </dgm:pt>
    <dgm:pt modelId="{65B5E75E-DD90-48DB-AFFE-47A96623C427}">
      <dgm:prSet/>
      <dgm:spPr/>
      <dgm:t>
        <a:bodyPr/>
        <a:lstStyle/>
        <a:p>
          <a:r>
            <a:rPr lang="en-US" b="1"/>
            <a:t>Common Errors:</a:t>
          </a:r>
          <a:r>
            <a:rPr lang="en-US"/>
            <a:t> Repeated mistakes indicating teaching gaps</a:t>
          </a:r>
        </a:p>
      </dgm:t>
    </dgm:pt>
    <dgm:pt modelId="{0915B2F7-64DC-4667-B353-69C8D1F89B5A}" type="parTrans" cxnId="{F9EDD753-FE97-4514-AF11-EB82F81DDD93}">
      <dgm:prSet/>
      <dgm:spPr/>
      <dgm:t>
        <a:bodyPr/>
        <a:lstStyle/>
        <a:p>
          <a:endParaRPr lang="en-US"/>
        </a:p>
      </dgm:t>
    </dgm:pt>
    <dgm:pt modelId="{F999F3C5-3E17-4E3B-8744-74856127DC45}" type="sibTrans" cxnId="{F9EDD753-FE97-4514-AF11-EB82F81DDD93}">
      <dgm:prSet/>
      <dgm:spPr/>
      <dgm:t>
        <a:bodyPr/>
        <a:lstStyle/>
        <a:p>
          <a:endParaRPr lang="en-US"/>
        </a:p>
      </dgm:t>
    </dgm:pt>
    <dgm:pt modelId="{B9ACC619-37A4-4A41-A0D9-65B8BB03603D}">
      <dgm:prSet/>
      <dgm:spPr/>
      <dgm:t>
        <a:bodyPr/>
        <a:lstStyle/>
        <a:p>
          <a:r>
            <a:rPr lang="en-US" b="1"/>
            <a:t>Time Patterns:</a:t>
          </a:r>
          <a:r>
            <a:rPr lang="en-US"/>
            <a:t> Questions attempted vs. time allocation</a:t>
          </a:r>
        </a:p>
      </dgm:t>
    </dgm:pt>
    <dgm:pt modelId="{23473D8F-B4AB-4DCA-8D77-437E19F6705C}" type="parTrans" cxnId="{AA800879-DA34-49C2-8A13-30AA39D7C948}">
      <dgm:prSet/>
      <dgm:spPr/>
      <dgm:t>
        <a:bodyPr/>
        <a:lstStyle/>
        <a:p>
          <a:endParaRPr lang="en-US"/>
        </a:p>
      </dgm:t>
    </dgm:pt>
    <dgm:pt modelId="{6D9F9181-9A66-45BD-918F-BA8EE1A60F17}" type="sibTrans" cxnId="{AA800879-DA34-49C2-8A13-30AA39D7C948}">
      <dgm:prSet/>
      <dgm:spPr/>
      <dgm:t>
        <a:bodyPr/>
        <a:lstStyle/>
        <a:p>
          <a:endParaRPr lang="en-US"/>
        </a:p>
      </dgm:t>
    </dgm:pt>
    <dgm:pt modelId="{49007455-66C5-4E4F-948D-2A58639B388C}">
      <dgm:prSet/>
      <dgm:spPr/>
      <dgm:t>
        <a:bodyPr/>
        <a:lstStyle/>
        <a:p>
          <a:r>
            <a:rPr lang="en-US" b="1"/>
            <a:t>Difficulty Indicators:</a:t>
          </a:r>
          <a:r>
            <a:rPr lang="en-US"/>
            <a:t> Questions with low success rates</a:t>
          </a:r>
        </a:p>
      </dgm:t>
    </dgm:pt>
    <dgm:pt modelId="{976D265D-230C-463F-99D1-835ADAB14BC3}" type="parTrans" cxnId="{DF69B52C-F671-4A25-800B-4DB16AFCD007}">
      <dgm:prSet/>
      <dgm:spPr/>
      <dgm:t>
        <a:bodyPr/>
        <a:lstStyle/>
        <a:p>
          <a:endParaRPr lang="en-US"/>
        </a:p>
      </dgm:t>
    </dgm:pt>
    <dgm:pt modelId="{ABAC167D-8367-414F-8421-72FBC7BAB2FF}" type="sibTrans" cxnId="{DF69B52C-F671-4A25-800B-4DB16AFCD007}">
      <dgm:prSet/>
      <dgm:spPr/>
      <dgm:t>
        <a:bodyPr/>
        <a:lstStyle/>
        <a:p>
          <a:endParaRPr lang="en-US"/>
        </a:p>
      </dgm:t>
    </dgm:pt>
    <dgm:pt modelId="{9CD423BB-E406-4802-A057-EE86354F57E8}" type="pres">
      <dgm:prSet presAssocID="{599322D3-971F-4E16-8997-302F27F8F575}" presName="linear" presStyleCnt="0">
        <dgm:presLayoutVars>
          <dgm:dir/>
          <dgm:animLvl val="lvl"/>
          <dgm:resizeHandles val="exact"/>
        </dgm:presLayoutVars>
      </dgm:prSet>
      <dgm:spPr/>
    </dgm:pt>
    <dgm:pt modelId="{8DDD3494-BECE-4989-9501-82F48CDEDCFB}" type="pres">
      <dgm:prSet presAssocID="{05FBB878-DCF5-4CFE-8ECF-DD8404C37DD1}" presName="parentLin" presStyleCnt="0"/>
      <dgm:spPr/>
    </dgm:pt>
    <dgm:pt modelId="{788E4E09-993D-4ABB-9873-7FFC97840056}" type="pres">
      <dgm:prSet presAssocID="{05FBB878-DCF5-4CFE-8ECF-DD8404C37DD1}" presName="parentLeftMargin" presStyleLbl="node1" presStyleIdx="0" presStyleCnt="2"/>
      <dgm:spPr/>
    </dgm:pt>
    <dgm:pt modelId="{3043551E-B83A-44CA-8BA7-E8863E50CE08}" type="pres">
      <dgm:prSet presAssocID="{05FBB878-DCF5-4CFE-8ECF-DD8404C37DD1}" presName="parentText" presStyleLbl="node1" presStyleIdx="0" presStyleCnt="2" custScaleY="75975">
        <dgm:presLayoutVars>
          <dgm:chMax val="0"/>
          <dgm:bulletEnabled val="1"/>
        </dgm:presLayoutVars>
      </dgm:prSet>
      <dgm:spPr/>
    </dgm:pt>
    <dgm:pt modelId="{55067D3C-7AA6-434C-99CA-114F5FE9D15D}" type="pres">
      <dgm:prSet presAssocID="{05FBB878-DCF5-4CFE-8ECF-DD8404C37DD1}" presName="negativeSpace" presStyleCnt="0"/>
      <dgm:spPr/>
    </dgm:pt>
    <dgm:pt modelId="{2EC5F038-3408-48D7-A2D0-E10CB7A74158}" type="pres">
      <dgm:prSet presAssocID="{05FBB878-DCF5-4CFE-8ECF-DD8404C37DD1}" presName="childText" presStyleLbl="conFgAcc1" presStyleIdx="0" presStyleCnt="2">
        <dgm:presLayoutVars>
          <dgm:bulletEnabled val="1"/>
        </dgm:presLayoutVars>
      </dgm:prSet>
      <dgm:spPr/>
    </dgm:pt>
    <dgm:pt modelId="{C7EEDD67-6409-4D4D-8526-AB0E749A2AC8}" type="pres">
      <dgm:prSet presAssocID="{19CCC828-F714-4ACB-BDD9-E93D69731A1B}" presName="spaceBetweenRectangles" presStyleCnt="0"/>
      <dgm:spPr/>
    </dgm:pt>
    <dgm:pt modelId="{8998C88D-089A-408B-AF8C-4E507E1DAE81}" type="pres">
      <dgm:prSet presAssocID="{44121607-C75B-4DB3-98AA-1D8DDE144222}" presName="parentLin" presStyleCnt="0"/>
      <dgm:spPr/>
    </dgm:pt>
    <dgm:pt modelId="{B6A94F6D-07A8-4EDF-A740-78C9A148E593}" type="pres">
      <dgm:prSet presAssocID="{44121607-C75B-4DB3-98AA-1D8DDE144222}" presName="parentLeftMargin" presStyleLbl="node1" presStyleIdx="0" presStyleCnt="2"/>
      <dgm:spPr/>
    </dgm:pt>
    <dgm:pt modelId="{F5B21ACC-DCC5-4C81-B026-A5F195EF90E3}" type="pres">
      <dgm:prSet presAssocID="{44121607-C75B-4DB3-98AA-1D8DDE144222}" presName="parentText" presStyleLbl="node1" presStyleIdx="1" presStyleCnt="2" custScaleY="68642">
        <dgm:presLayoutVars>
          <dgm:chMax val="0"/>
          <dgm:bulletEnabled val="1"/>
        </dgm:presLayoutVars>
      </dgm:prSet>
      <dgm:spPr/>
    </dgm:pt>
    <dgm:pt modelId="{C5EC185D-7B15-428C-A3B7-38E824AEAE38}" type="pres">
      <dgm:prSet presAssocID="{44121607-C75B-4DB3-98AA-1D8DDE144222}" presName="negativeSpace" presStyleCnt="0"/>
      <dgm:spPr/>
    </dgm:pt>
    <dgm:pt modelId="{42D15A0C-7F91-4E23-9A4E-A7BCEA74E566}" type="pres">
      <dgm:prSet presAssocID="{44121607-C75B-4DB3-98AA-1D8DDE144222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95CFAC02-9AF5-4F9B-B5A9-405E2B2944A3}" type="presOf" srcId="{44121607-C75B-4DB3-98AA-1D8DDE144222}" destId="{F5B21ACC-DCC5-4C81-B026-A5F195EF90E3}" srcOrd="1" destOrd="0" presId="urn:microsoft.com/office/officeart/2005/8/layout/list1"/>
    <dgm:cxn modelId="{DF69B52C-F671-4A25-800B-4DB16AFCD007}" srcId="{44121607-C75B-4DB3-98AA-1D8DDE144222}" destId="{49007455-66C5-4E4F-948D-2A58639B388C}" srcOrd="3" destOrd="0" parTransId="{976D265D-230C-463F-99D1-835ADAB14BC3}" sibTransId="{ABAC167D-8367-414F-8421-72FBC7BAB2FF}"/>
    <dgm:cxn modelId="{ADD7513E-54AA-4E9E-824E-0064A2B39861}" srcId="{44121607-C75B-4DB3-98AA-1D8DDE144222}" destId="{799FFAC8-1AF1-4467-AB72-47FE1D2DF07C}" srcOrd="0" destOrd="0" parTransId="{6D62DFA4-B86B-430B-A956-E553449B1DC7}" sibTransId="{A4E2BDDC-E2C1-4418-BF73-19AD9F24D996}"/>
    <dgm:cxn modelId="{8A63D85B-FEFD-4806-A749-D8861E1DA9D4}" srcId="{599322D3-971F-4E16-8997-302F27F8F575}" destId="{44121607-C75B-4DB3-98AA-1D8DDE144222}" srcOrd="1" destOrd="0" parTransId="{D198E39F-624A-4608-B35E-9F69DF37F476}" sibTransId="{E35C4838-3DB8-4FA2-9989-F621817E7E2E}"/>
    <dgm:cxn modelId="{F19BD465-00FD-4C98-A82B-62FB76FB20DF}" type="presOf" srcId="{599322D3-971F-4E16-8997-302F27F8F575}" destId="{9CD423BB-E406-4802-A057-EE86354F57E8}" srcOrd="0" destOrd="0" presId="urn:microsoft.com/office/officeart/2005/8/layout/list1"/>
    <dgm:cxn modelId="{76620F46-327E-473A-A1F9-DF0AD3A45152}" type="presOf" srcId="{44121607-C75B-4DB3-98AA-1D8DDE144222}" destId="{B6A94F6D-07A8-4EDF-A740-78C9A148E593}" srcOrd="0" destOrd="0" presId="urn:microsoft.com/office/officeart/2005/8/layout/list1"/>
    <dgm:cxn modelId="{F9EDD753-FE97-4514-AF11-EB82F81DDD93}" srcId="{44121607-C75B-4DB3-98AA-1D8DDE144222}" destId="{65B5E75E-DD90-48DB-AFFE-47A96623C427}" srcOrd="1" destOrd="0" parTransId="{0915B2F7-64DC-4667-B353-69C8D1F89B5A}" sibTransId="{F999F3C5-3E17-4E3B-8744-74856127DC45}"/>
    <dgm:cxn modelId="{5D8C6C55-465F-48DB-B85C-764FB5205640}" type="presOf" srcId="{05FBB878-DCF5-4CFE-8ECF-DD8404C37DD1}" destId="{788E4E09-993D-4ABB-9873-7FFC97840056}" srcOrd="0" destOrd="0" presId="urn:microsoft.com/office/officeart/2005/8/layout/list1"/>
    <dgm:cxn modelId="{AA800879-DA34-49C2-8A13-30AA39D7C948}" srcId="{44121607-C75B-4DB3-98AA-1D8DDE144222}" destId="{B9ACC619-37A4-4A41-A0D9-65B8BB03603D}" srcOrd="2" destOrd="0" parTransId="{23473D8F-B4AB-4DCA-8D77-437E19F6705C}" sibTransId="{6D9F9181-9A66-45BD-918F-BA8EE1A60F17}"/>
    <dgm:cxn modelId="{2E7CF47C-B7C7-4275-98F4-920DCAF75FE4}" type="presOf" srcId="{49007455-66C5-4E4F-948D-2A58639B388C}" destId="{42D15A0C-7F91-4E23-9A4E-A7BCEA74E566}" srcOrd="0" destOrd="3" presId="urn:microsoft.com/office/officeart/2005/8/layout/list1"/>
    <dgm:cxn modelId="{35C6E17F-97CD-4AFE-9BB1-43CF86ACE768}" srcId="{05FBB878-DCF5-4CFE-8ECF-DD8404C37DD1}" destId="{0F8A9452-2DFD-4BB1-88B0-A2DF7134A2C2}" srcOrd="0" destOrd="0" parTransId="{AE99D866-C577-41EA-9C0C-DD34FB6591C1}" sibTransId="{D84C0AF3-5B4C-4084-8358-D30B34A94DAC}"/>
    <dgm:cxn modelId="{BAD19983-CEC6-4D0F-A224-5F97BC017829}" type="presOf" srcId="{B9ACC619-37A4-4A41-A0D9-65B8BB03603D}" destId="{42D15A0C-7F91-4E23-9A4E-A7BCEA74E566}" srcOrd="0" destOrd="2" presId="urn:microsoft.com/office/officeart/2005/8/layout/list1"/>
    <dgm:cxn modelId="{B4F312B4-9A03-43EC-9E80-953DFCD3F406}" type="presOf" srcId="{799FFAC8-1AF1-4467-AB72-47FE1D2DF07C}" destId="{42D15A0C-7F91-4E23-9A4E-A7BCEA74E566}" srcOrd="0" destOrd="0" presId="urn:microsoft.com/office/officeart/2005/8/layout/list1"/>
    <dgm:cxn modelId="{FD1EAAB7-5788-4104-8DA1-F1DFFACB9F07}" srcId="{599322D3-971F-4E16-8997-302F27F8F575}" destId="{05FBB878-DCF5-4CFE-8ECF-DD8404C37DD1}" srcOrd="0" destOrd="0" parTransId="{CE4FE22A-98B8-4419-9753-2ED5DF33D8A9}" sibTransId="{19CCC828-F714-4ACB-BDD9-E93D69731A1B}"/>
    <dgm:cxn modelId="{D49D1BDC-1E67-473F-8024-7B2EFD9AFFC9}" type="presOf" srcId="{05FBB878-DCF5-4CFE-8ECF-DD8404C37DD1}" destId="{3043551E-B83A-44CA-8BA7-E8863E50CE08}" srcOrd="1" destOrd="0" presId="urn:microsoft.com/office/officeart/2005/8/layout/list1"/>
    <dgm:cxn modelId="{DA2E45EB-F8A7-427B-A207-580AE5A4E8B5}" type="presOf" srcId="{65B5E75E-DD90-48DB-AFFE-47A96623C427}" destId="{42D15A0C-7F91-4E23-9A4E-A7BCEA74E566}" srcOrd="0" destOrd="1" presId="urn:microsoft.com/office/officeart/2005/8/layout/list1"/>
    <dgm:cxn modelId="{2459C6FF-2AB0-4FF0-9981-2C82D161C7FC}" type="presOf" srcId="{0F8A9452-2DFD-4BB1-88B0-A2DF7134A2C2}" destId="{2EC5F038-3408-48D7-A2D0-E10CB7A74158}" srcOrd="0" destOrd="0" presId="urn:microsoft.com/office/officeart/2005/8/layout/list1"/>
    <dgm:cxn modelId="{976583F4-250C-45DD-9A3B-6CC492C16972}" type="presParOf" srcId="{9CD423BB-E406-4802-A057-EE86354F57E8}" destId="{8DDD3494-BECE-4989-9501-82F48CDEDCFB}" srcOrd="0" destOrd="0" presId="urn:microsoft.com/office/officeart/2005/8/layout/list1"/>
    <dgm:cxn modelId="{83C033B2-FF09-4550-91E2-E2F6EC83BE35}" type="presParOf" srcId="{8DDD3494-BECE-4989-9501-82F48CDEDCFB}" destId="{788E4E09-993D-4ABB-9873-7FFC97840056}" srcOrd="0" destOrd="0" presId="urn:microsoft.com/office/officeart/2005/8/layout/list1"/>
    <dgm:cxn modelId="{84B26014-6B85-4034-B83C-967E9D38F45F}" type="presParOf" srcId="{8DDD3494-BECE-4989-9501-82F48CDEDCFB}" destId="{3043551E-B83A-44CA-8BA7-E8863E50CE08}" srcOrd="1" destOrd="0" presId="urn:microsoft.com/office/officeart/2005/8/layout/list1"/>
    <dgm:cxn modelId="{C8AFBE29-455A-4072-9DC5-030CF20EBB83}" type="presParOf" srcId="{9CD423BB-E406-4802-A057-EE86354F57E8}" destId="{55067D3C-7AA6-434C-99CA-114F5FE9D15D}" srcOrd="1" destOrd="0" presId="urn:microsoft.com/office/officeart/2005/8/layout/list1"/>
    <dgm:cxn modelId="{BBA538DC-1664-4017-9355-E435E1802B83}" type="presParOf" srcId="{9CD423BB-E406-4802-A057-EE86354F57E8}" destId="{2EC5F038-3408-48D7-A2D0-E10CB7A74158}" srcOrd="2" destOrd="0" presId="urn:microsoft.com/office/officeart/2005/8/layout/list1"/>
    <dgm:cxn modelId="{6CA84B2A-3093-43E1-9E1E-4574A1E89895}" type="presParOf" srcId="{9CD423BB-E406-4802-A057-EE86354F57E8}" destId="{C7EEDD67-6409-4D4D-8526-AB0E749A2AC8}" srcOrd="3" destOrd="0" presId="urn:microsoft.com/office/officeart/2005/8/layout/list1"/>
    <dgm:cxn modelId="{A1556126-B504-47E2-989D-E77A039247F1}" type="presParOf" srcId="{9CD423BB-E406-4802-A057-EE86354F57E8}" destId="{8998C88D-089A-408B-AF8C-4E507E1DAE81}" srcOrd="4" destOrd="0" presId="urn:microsoft.com/office/officeart/2005/8/layout/list1"/>
    <dgm:cxn modelId="{ACC2592A-FD92-4B50-B40D-00C773978632}" type="presParOf" srcId="{8998C88D-089A-408B-AF8C-4E507E1DAE81}" destId="{B6A94F6D-07A8-4EDF-A740-78C9A148E593}" srcOrd="0" destOrd="0" presId="urn:microsoft.com/office/officeart/2005/8/layout/list1"/>
    <dgm:cxn modelId="{262366B5-ACEC-4579-A4F0-2C546145717F}" type="presParOf" srcId="{8998C88D-089A-408B-AF8C-4E507E1DAE81}" destId="{F5B21ACC-DCC5-4C81-B026-A5F195EF90E3}" srcOrd="1" destOrd="0" presId="urn:microsoft.com/office/officeart/2005/8/layout/list1"/>
    <dgm:cxn modelId="{FCAE0FDF-9CE6-491A-B69C-2E8292F0AD80}" type="presParOf" srcId="{9CD423BB-E406-4802-A057-EE86354F57E8}" destId="{C5EC185D-7B15-428C-A3B7-38E824AEAE38}" srcOrd="5" destOrd="0" presId="urn:microsoft.com/office/officeart/2005/8/layout/list1"/>
    <dgm:cxn modelId="{923E278C-4A5E-44F4-87BD-5DFC3A06721E}" type="presParOf" srcId="{9CD423BB-E406-4802-A057-EE86354F57E8}" destId="{42D15A0C-7F91-4E23-9A4E-A7BCEA74E566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5A26AA5C-FE1D-480F-87DA-0D3EEDE49D5B}" type="doc">
      <dgm:prSet loTypeId="urn:microsoft.com/office/officeart/2016/7/layout/LinearArrowProcessNumbered" loCatId="process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A4D7C6F0-E9BA-4203-9096-6E97B8BED761}">
      <dgm:prSet custT="1"/>
      <dgm:spPr/>
      <dgm:t>
        <a:bodyPr/>
        <a:lstStyle/>
        <a:p>
          <a:r>
            <a:rPr lang="en-US" sz="2200" b="1"/>
            <a:t>Data Collection:</a:t>
          </a:r>
          <a:r>
            <a:rPr lang="en-US" sz="2200"/>
            <a:t> Gather student response data from multiple exams</a:t>
          </a:r>
        </a:p>
      </dgm:t>
    </dgm:pt>
    <dgm:pt modelId="{67E442D6-EB5D-4037-99E1-F5E9DCC0F405}" type="parTrans" cxnId="{B37E92B9-429D-41B1-81BF-C05BAB0C0FCB}">
      <dgm:prSet/>
      <dgm:spPr/>
      <dgm:t>
        <a:bodyPr/>
        <a:lstStyle/>
        <a:p>
          <a:endParaRPr lang="en-US"/>
        </a:p>
      </dgm:t>
    </dgm:pt>
    <dgm:pt modelId="{EE496668-36B1-4761-9FD8-AA789BF1BADC}" type="sibTrans" cxnId="{B37E92B9-429D-41B1-81BF-C05BAB0C0FCB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745CC56C-97F1-4FAC-AF30-E933148798C9}">
      <dgm:prSet custT="1"/>
      <dgm:spPr/>
      <dgm:t>
        <a:bodyPr/>
        <a:lstStyle/>
        <a:p>
          <a:r>
            <a:rPr lang="en-US" sz="2200" b="1"/>
            <a:t>Pattern Analysis:</a:t>
          </a:r>
          <a:r>
            <a:rPr lang="en-US" sz="2200"/>
            <a:t> Use machine learning to identify trends</a:t>
          </a:r>
        </a:p>
      </dgm:t>
    </dgm:pt>
    <dgm:pt modelId="{D92BA453-B89E-4590-82A9-7A7AE73E8225}" type="parTrans" cxnId="{DA812166-4869-4277-A620-4BB300A17D1F}">
      <dgm:prSet/>
      <dgm:spPr/>
      <dgm:t>
        <a:bodyPr/>
        <a:lstStyle/>
        <a:p>
          <a:endParaRPr lang="en-US"/>
        </a:p>
      </dgm:t>
    </dgm:pt>
    <dgm:pt modelId="{64414DA0-BA34-4B08-9FF7-5880B95B615B}" type="sibTrans" cxnId="{DA812166-4869-4277-A620-4BB300A17D1F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89AF5C79-7B95-4134-896D-462E01515688}">
      <dgm:prSet custT="1"/>
      <dgm:spPr/>
      <dgm:t>
        <a:bodyPr/>
        <a:lstStyle/>
        <a:p>
          <a:r>
            <a:rPr lang="en-US" sz="2200" b="1"/>
            <a:t>Gap Detection:</a:t>
          </a:r>
          <a:r>
            <a:rPr lang="en-US" sz="2200"/>
            <a:t> Link patterns to specific teaching issues</a:t>
          </a:r>
        </a:p>
      </dgm:t>
    </dgm:pt>
    <dgm:pt modelId="{9E5EA5C4-054C-41A2-BC6D-BFF41D6505ED}" type="parTrans" cxnId="{865FF16E-4185-4A63-9E51-FB5D49E9203B}">
      <dgm:prSet/>
      <dgm:spPr/>
      <dgm:t>
        <a:bodyPr/>
        <a:lstStyle/>
        <a:p>
          <a:endParaRPr lang="en-US"/>
        </a:p>
      </dgm:t>
    </dgm:pt>
    <dgm:pt modelId="{B144AF76-E8C8-4E2A-B071-15FE876EA8AB}" type="sibTrans" cxnId="{865FF16E-4185-4A63-9E51-FB5D49E9203B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671408FF-5EC8-4479-818E-4F834921283E}">
      <dgm:prSet custT="1"/>
      <dgm:spPr/>
      <dgm:t>
        <a:bodyPr/>
        <a:lstStyle/>
        <a:p>
          <a:r>
            <a:rPr lang="en-US" sz="2200" b="1"/>
            <a:t>Severity Assessment:</a:t>
          </a:r>
          <a:r>
            <a:rPr lang="en-US" sz="2200"/>
            <a:t> Classify issues as high, medium, or low priority</a:t>
          </a:r>
        </a:p>
      </dgm:t>
    </dgm:pt>
    <dgm:pt modelId="{3B70AD41-13BC-4F27-871E-94CB2AD2E3CF}" type="parTrans" cxnId="{6A9AF5AB-38BB-4E1B-947A-F54BF5580D1C}">
      <dgm:prSet/>
      <dgm:spPr/>
      <dgm:t>
        <a:bodyPr/>
        <a:lstStyle/>
        <a:p>
          <a:endParaRPr lang="en-US"/>
        </a:p>
      </dgm:t>
    </dgm:pt>
    <dgm:pt modelId="{31F3B917-62F2-46CD-9E5A-63DD2EBA01DA}" type="sibTrans" cxnId="{6A9AF5AB-38BB-4E1B-947A-F54BF5580D1C}">
      <dgm:prSet phldrT="4" phldr="0"/>
      <dgm:spPr/>
      <dgm:t>
        <a:bodyPr/>
        <a:lstStyle/>
        <a:p>
          <a:r>
            <a:rPr lang="en-US"/>
            <a:t>4</a:t>
          </a:r>
        </a:p>
      </dgm:t>
    </dgm:pt>
    <dgm:pt modelId="{6AA7490A-AE7C-409F-9625-291CD0FE7AA1}">
      <dgm:prSet custT="1"/>
      <dgm:spPr/>
      <dgm:t>
        <a:bodyPr/>
        <a:lstStyle/>
        <a:p>
          <a:r>
            <a:rPr lang="en-US" sz="2200" b="1"/>
            <a:t>Recommendation Generation:</a:t>
          </a:r>
          <a:r>
            <a:rPr lang="en-US" sz="2200"/>
            <a:t> Provide specific teaching improvements</a:t>
          </a:r>
        </a:p>
      </dgm:t>
    </dgm:pt>
    <dgm:pt modelId="{AE0C7D05-4395-4017-B37F-18B7BE6E6590}" type="parTrans" cxnId="{54AED5D5-0151-4574-9735-22FBF7CF7B6B}">
      <dgm:prSet/>
      <dgm:spPr/>
      <dgm:t>
        <a:bodyPr/>
        <a:lstStyle/>
        <a:p>
          <a:endParaRPr lang="en-US"/>
        </a:p>
      </dgm:t>
    </dgm:pt>
    <dgm:pt modelId="{198DFBA5-305F-40AC-8A8C-424E294EDED5}" type="sibTrans" cxnId="{54AED5D5-0151-4574-9735-22FBF7CF7B6B}">
      <dgm:prSet phldrT="5" phldr="0"/>
      <dgm:spPr/>
      <dgm:t>
        <a:bodyPr/>
        <a:lstStyle/>
        <a:p>
          <a:r>
            <a:rPr lang="en-US"/>
            <a:t>5</a:t>
          </a:r>
        </a:p>
      </dgm:t>
    </dgm:pt>
    <dgm:pt modelId="{C8BA9E5C-6A73-470B-A9BA-891FCE3471AD}" type="pres">
      <dgm:prSet presAssocID="{5A26AA5C-FE1D-480F-87DA-0D3EEDE49D5B}" presName="linearFlow" presStyleCnt="0">
        <dgm:presLayoutVars>
          <dgm:dir/>
          <dgm:animLvl val="lvl"/>
          <dgm:resizeHandles val="exact"/>
        </dgm:presLayoutVars>
      </dgm:prSet>
      <dgm:spPr/>
    </dgm:pt>
    <dgm:pt modelId="{FA5F28B2-D825-4D77-BED9-1F14D85B3D83}" type="pres">
      <dgm:prSet presAssocID="{A4D7C6F0-E9BA-4203-9096-6E97B8BED761}" presName="compositeNode" presStyleCnt="0"/>
      <dgm:spPr/>
    </dgm:pt>
    <dgm:pt modelId="{3CBBA345-305A-4ABF-96D8-D2FE7E21ECDE}" type="pres">
      <dgm:prSet presAssocID="{A4D7C6F0-E9BA-4203-9096-6E97B8BED761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CE860B66-833F-48BF-835C-18C9FA0E1145}" type="pres">
      <dgm:prSet presAssocID="{A4D7C6F0-E9BA-4203-9096-6E97B8BED761}" presName="parSh" presStyleCnt="0"/>
      <dgm:spPr/>
    </dgm:pt>
    <dgm:pt modelId="{69A99D47-6728-4FBF-AB86-F12C4D5BC6F7}" type="pres">
      <dgm:prSet presAssocID="{A4D7C6F0-E9BA-4203-9096-6E97B8BED761}" presName="lineNode" presStyleLbl="alignAccFollowNode1" presStyleIdx="0" presStyleCnt="15"/>
      <dgm:spPr/>
    </dgm:pt>
    <dgm:pt modelId="{EC186A1D-7275-43B8-AA64-513E27B064AC}" type="pres">
      <dgm:prSet presAssocID="{A4D7C6F0-E9BA-4203-9096-6E97B8BED761}" presName="lineArrowNode" presStyleLbl="alignAccFollowNode1" presStyleIdx="1" presStyleCnt="15"/>
      <dgm:spPr/>
    </dgm:pt>
    <dgm:pt modelId="{B32CA473-0836-4FE8-9213-CADF47650025}" type="pres">
      <dgm:prSet presAssocID="{EE496668-36B1-4761-9FD8-AA789BF1BADC}" presName="sibTransNodeCircle" presStyleLbl="alignNode1" presStyleIdx="0" presStyleCnt="5">
        <dgm:presLayoutVars>
          <dgm:chMax val="0"/>
          <dgm:bulletEnabled/>
        </dgm:presLayoutVars>
      </dgm:prSet>
      <dgm:spPr/>
    </dgm:pt>
    <dgm:pt modelId="{0FF986FF-248C-4546-ACC1-BD3152BC4AAA}" type="pres">
      <dgm:prSet presAssocID="{EE496668-36B1-4761-9FD8-AA789BF1BADC}" presName="spacerBetweenCircleAndCallout" presStyleCnt="0">
        <dgm:presLayoutVars/>
      </dgm:prSet>
      <dgm:spPr/>
    </dgm:pt>
    <dgm:pt modelId="{4E6C18A7-2CCF-403E-A47F-8F8C2F9B0B48}" type="pres">
      <dgm:prSet presAssocID="{A4D7C6F0-E9BA-4203-9096-6E97B8BED761}" presName="nodeText" presStyleLbl="alignAccFollowNode1" presStyleIdx="2" presStyleCnt="15">
        <dgm:presLayoutVars>
          <dgm:bulletEnabled val="1"/>
        </dgm:presLayoutVars>
      </dgm:prSet>
      <dgm:spPr/>
    </dgm:pt>
    <dgm:pt modelId="{121249A6-E573-483F-A4ED-75CDB1050CE9}" type="pres">
      <dgm:prSet presAssocID="{EE496668-36B1-4761-9FD8-AA789BF1BADC}" presName="sibTransComposite" presStyleCnt="0"/>
      <dgm:spPr/>
    </dgm:pt>
    <dgm:pt modelId="{1A28AC0F-0EAC-4060-A27F-C9B24506B5E3}" type="pres">
      <dgm:prSet presAssocID="{745CC56C-97F1-4FAC-AF30-E933148798C9}" presName="compositeNode" presStyleCnt="0"/>
      <dgm:spPr/>
    </dgm:pt>
    <dgm:pt modelId="{41307789-3960-4D75-9388-D930B24CF580}" type="pres">
      <dgm:prSet presAssocID="{745CC56C-97F1-4FAC-AF30-E933148798C9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7C16E241-6152-4115-B43B-E3F82A1EB749}" type="pres">
      <dgm:prSet presAssocID="{745CC56C-97F1-4FAC-AF30-E933148798C9}" presName="parSh" presStyleCnt="0"/>
      <dgm:spPr/>
    </dgm:pt>
    <dgm:pt modelId="{B3812006-9107-4406-B3C5-3A5485D1ACFA}" type="pres">
      <dgm:prSet presAssocID="{745CC56C-97F1-4FAC-AF30-E933148798C9}" presName="lineNode" presStyleLbl="alignAccFollowNode1" presStyleIdx="3" presStyleCnt="15"/>
      <dgm:spPr/>
    </dgm:pt>
    <dgm:pt modelId="{D48275E1-09E0-4AF8-A84F-D8BC1C6C29B1}" type="pres">
      <dgm:prSet presAssocID="{745CC56C-97F1-4FAC-AF30-E933148798C9}" presName="lineArrowNode" presStyleLbl="alignAccFollowNode1" presStyleIdx="4" presStyleCnt="15"/>
      <dgm:spPr/>
    </dgm:pt>
    <dgm:pt modelId="{EF105CBF-C649-489E-B4FF-DB35EA891C0C}" type="pres">
      <dgm:prSet presAssocID="{64414DA0-BA34-4B08-9FF7-5880B95B615B}" presName="sibTransNodeCircle" presStyleLbl="alignNode1" presStyleIdx="1" presStyleCnt="5">
        <dgm:presLayoutVars>
          <dgm:chMax val="0"/>
          <dgm:bulletEnabled/>
        </dgm:presLayoutVars>
      </dgm:prSet>
      <dgm:spPr/>
    </dgm:pt>
    <dgm:pt modelId="{CDFACA81-150E-4A73-98D2-EC27222B660A}" type="pres">
      <dgm:prSet presAssocID="{64414DA0-BA34-4B08-9FF7-5880B95B615B}" presName="spacerBetweenCircleAndCallout" presStyleCnt="0">
        <dgm:presLayoutVars/>
      </dgm:prSet>
      <dgm:spPr/>
    </dgm:pt>
    <dgm:pt modelId="{3032C5C1-1A94-49AA-BDEF-599259D7FD51}" type="pres">
      <dgm:prSet presAssocID="{745CC56C-97F1-4FAC-AF30-E933148798C9}" presName="nodeText" presStyleLbl="alignAccFollowNode1" presStyleIdx="5" presStyleCnt="15">
        <dgm:presLayoutVars>
          <dgm:bulletEnabled val="1"/>
        </dgm:presLayoutVars>
      </dgm:prSet>
      <dgm:spPr/>
    </dgm:pt>
    <dgm:pt modelId="{0CF4099A-E1A9-4EFD-BD3D-93E936154321}" type="pres">
      <dgm:prSet presAssocID="{64414DA0-BA34-4B08-9FF7-5880B95B615B}" presName="sibTransComposite" presStyleCnt="0"/>
      <dgm:spPr/>
    </dgm:pt>
    <dgm:pt modelId="{F67D4EE7-DFD6-4E2F-8B7A-EFE48B0F199E}" type="pres">
      <dgm:prSet presAssocID="{89AF5C79-7B95-4134-896D-462E01515688}" presName="compositeNode" presStyleCnt="0"/>
      <dgm:spPr/>
    </dgm:pt>
    <dgm:pt modelId="{2748B963-5DDA-4AE1-875B-47FC35A67812}" type="pres">
      <dgm:prSet presAssocID="{89AF5C79-7B95-4134-896D-462E01515688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CCEFB358-D7DD-438D-A4E9-F187E90CA55D}" type="pres">
      <dgm:prSet presAssocID="{89AF5C79-7B95-4134-896D-462E01515688}" presName="parSh" presStyleCnt="0"/>
      <dgm:spPr/>
    </dgm:pt>
    <dgm:pt modelId="{E3814D9B-C7A5-4771-B9F6-BE2F3E50F7BC}" type="pres">
      <dgm:prSet presAssocID="{89AF5C79-7B95-4134-896D-462E01515688}" presName="lineNode" presStyleLbl="alignAccFollowNode1" presStyleIdx="6" presStyleCnt="15"/>
      <dgm:spPr/>
    </dgm:pt>
    <dgm:pt modelId="{5902257D-0A5B-4355-99C7-8C9F14D54ED9}" type="pres">
      <dgm:prSet presAssocID="{89AF5C79-7B95-4134-896D-462E01515688}" presName="lineArrowNode" presStyleLbl="alignAccFollowNode1" presStyleIdx="7" presStyleCnt="15"/>
      <dgm:spPr/>
    </dgm:pt>
    <dgm:pt modelId="{CFA2102F-01C6-4370-BA56-BF718FA5DBD9}" type="pres">
      <dgm:prSet presAssocID="{B144AF76-E8C8-4E2A-B071-15FE876EA8AB}" presName="sibTransNodeCircle" presStyleLbl="alignNode1" presStyleIdx="2" presStyleCnt="5">
        <dgm:presLayoutVars>
          <dgm:chMax val="0"/>
          <dgm:bulletEnabled/>
        </dgm:presLayoutVars>
      </dgm:prSet>
      <dgm:spPr/>
    </dgm:pt>
    <dgm:pt modelId="{EA295802-36C1-4551-8519-AE5A474FA205}" type="pres">
      <dgm:prSet presAssocID="{B144AF76-E8C8-4E2A-B071-15FE876EA8AB}" presName="spacerBetweenCircleAndCallout" presStyleCnt="0">
        <dgm:presLayoutVars/>
      </dgm:prSet>
      <dgm:spPr/>
    </dgm:pt>
    <dgm:pt modelId="{D48CC8F0-5F42-468F-BD90-FFB690B91C39}" type="pres">
      <dgm:prSet presAssocID="{89AF5C79-7B95-4134-896D-462E01515688}" presName="nodeText" presStyleLbl="alignAccFollowNode1" presStyleIdx="8" presStyleCnt="15">
        <dgm:presLayoutVars>
          <dgm:bulletEnabled val="1"/>
        </dgm:presLayoutVars>
      </dgm:prSet>
      <dgm:spPr/>
    </dgm:pt>
    <dgm:pt modelId="{6EAB6D96-6D32-4CF9-924B-2ED5BC5A3FA8}" type="pres">
      <dgm:prSet presAssocID="{B144AF76-E8C8-4E2A-B071-15FE876EA8AB}" presName="sibTransComposite" presStyleCnt="0"/>
      <dgm:spPr/>
    </dgm:pt>
    <dgm:pt modelId="{4D20610B-869A-41E2-9221-E3B4C5379CCC}" type="pres">
      <dgm:prSet presAssocID="{671408FF-5EC8-4479-818E-4F834921283E}" presName="compositeNode" presStyleCnt="0"/>
      <dgm:spPr/>
    </dgm:pt>
    <dgm:pt modelId="{532D5D85-B16C-407B-9DA5-5E6A44D3F317}" type="pres">
      <dgm:prSet presAssocID="{671408FF-5EC8-4479-818E-4F834921283E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3D43FF0D-D5D8-4949-9268-636C89DEDC71}" type="pres">
      <dgm:prSet presAssocID="{671408FF-5EC8-4479-818E-4F834921283E}" presName="parSh" presStyleCnt="0"/>
      <dgm:spPr/>
    </dgm:pt>
    <dgm:pt modelId="{86092ADF-4BE8-4F8B-A063-D57CE6108FDE}" type="pres">
      <dgm:prSet presAssocID="{671408FF-5EC8-4479-818E-4F834921283E}" presName="lineNode" presStyleLbl="alignAccFollowNode1" presStyleIdx="9" presStyleCnt="15"/>
      <dgm:spPr/>
    </dgm:pt>
    <dgm:pt modelId="{5ECC44EF-F105-4696-BF66-978DCB90CB33}" type="pres">
      <dgm:prSet presAssocID="{671408FF-5EC8-4479-818E-4F834921283E}" presName="lineArrowNode" presStyleLbl="alignAccFollowNode1" presStyleIdx="10" presStyleCnt="15"/>
      <dgm:spPr/>
    </dgm:pt>
    <dgm:pt modelId="{C019EA8C-1D78-43E8-909C-06978F2A0D8E}" type="pres">
      <dgm:prSet presAssocID="{31F3B917-62F2-46CD-9E5A-63DD2EBA01DA}" presName="sibTransNodeCircle" presStyleLbl="alignNode1" presStyleIdx="3" presStyleCnt="5">
        <dgm:presLayoutVars>
          <dgm:chMax val="0"/>
          <dgm:bulletEnabled/>
        </dgm:presLayoutVars>
      </dgm:prSet>
      <dgm:spPr/>
    </dgm:pt>
    <dgm:pt modelId="{B59CB196-9E6B-4229-B1D1-D285A6512B47}" type="pres">
      <dgm:prSet presAssocID="{31F3B917-62F2-46CD-9E5A-63DD2EBA01DA}" presName="spacerBetweenCircleAndCallout" presStyleCnt="0">
        <dgm:presLayoutVars/>
      </dgm:prSet>
      <dgm:spPr/>
    </dgm:pt>
    <dgm:pt modelId="{C6F075A3-5DFC-43C1-962E-20F86AD4B72E}" type="pres">
      <dgm:prSet presAssocID="{671408FF-5EC8-4479-818E-4F834921283E}" presName="nodeText" presStyleLbl="alignAccFollowNode1" presStyleIdx="11" presStyleCnt="15">
        <dgm:presLayoutVars>
          <dgm:bulletEnabled val="1"/>
        </dgm:presLayoutVars>
      </dgm:prSet>
      <dgm:spPr/>
    </dgm:pt>
    <dgm:pt modelId="{3F31F31D-A1E6-4151-8CFD-65B2BE1B3470}" type="pres">
      <dgm:prSet presAssocID="{31F3B917-62F2-46CD-9E5A-63DD2EBA01DA}" presName="sibTransComposite" presStyleCnt="0"/>
      <dgm:spPr/>
    </dgm:pt>
    <dgm:pt modelId="{E0B51AA1-A621-4E1D-9E00-AA26FBF627D7}" type="pres">
      <dgm:prSet presAssocID="{6AA7490A-AE7C-409F-9625-291CD0FE7AA1}" presName="compositeNode" presStyleCnt="0"/>
      <dgm:spPr/>
    </dgm:pt>
    <dgm:pt modelId="{EAAFA3BC-1FBB-4E6D-B066-639886815A96}" type="pres">
      <dgm:prSet presAssocID="{6AA7490A-AE7C-409F-9625-291CD0FE7AA1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DC2AA57B-194B-48A6-9A31-2BB2B1DF97D1}" type="pres">
      <dgm:prSet presAssocID="{6AA7490A-AE7C-409F-9625-291CD0FE7AA1}" presName="parSh" presStyleCnt="0"/>
      <dgm:spPr/>
    </dgm:pt>
    <dgm:pt modelId="{635DF0F9-86F9-4518-9882-EC1E5FE3F5A2}" type="pres">
      <dgm:prSet presAssocID="{6AA7490A-AE7C-409F-9625-291CD0FE7AA1}" presName="lineNode" presStyleLbl="alignAccFollowNode1" presStyleIdx="12" presStyleCnt="15"/>
      <dgm:spPr/>
    </dgm:pt>
    <dgm:pt modelId="{E867EF2E-321C-461F-92A0-7F9E5EFE3B81}" type="pres">
      <dgm:prSet presAssocID="{6AA7490A-AE7C-409F-9625-291CD0FE7AA1}" presName="lineArrowNode" presStyleLbl="alignAccFollowNode1" presStyleIdx="13" presStyleCnt="15"/>
      <dgm:spPr/>
    </dgm:pt>
    <dgm:pt modelId="{FCBA6935-346B-4BDE-9EC5-CCED67EC0934}" type="pres">
      <dgm:prSet presAssocID="{198DFBA5-305F-40AC-8A8C-424E294EDED5}" presName="sibTransNodeCircle" presStyleLbl="alignNode1" presStyleIdx="4" presStyleCnt="5">
        <dgm:presLayoutVars>
          <dgm:chMax val="0"/>
          <dgm:bulletEnabled/>
        </dgm:presLayoutVars>
      </dgm:prSet>
      <dgm:spPr/>
    </dgm:pt>
    <dgm:pt modelId="{49E9D97C-7B35-4C1E-A4B1-885C94C2EDFF}" type="pres">
      <dgm:prSet presAssocID="{198DFBA5-305F-40AC-8A8C-424E294EDED5}" presName="spacerBetweenCircleAndCallout" presStyleCnt="0">
        <dgm:presLayoutVars/>
      </dgm:prSet>
      <dgm:spPr/>
    </dgm:pt>
    <dgm:pt modelId="{86853BCF-40C0-47C6-B403-6B1DD1F04759}" type="pres">
      <dgm:prSet presAssocID="{6AA7490A-AE7C-409F-9625-291CD0FE7AA1}" presName="nodeText" presStyleLbl="alignAccFollowNode1" presStyleIdx="14" presStyleCnt="15">
        <dgm:presLayoutVars>
          <dgm:bulletEnabled val="1"/>
        </dgm:presLayoutVars>
      </dgm:prSet>
      <dgm:spPr/>
    </dgm:pt>
  </dgm:ptLst>
  <dgm:cxnLst>
    <dgm:cxn modelId="{F2CF6B29-DA08-49B4-A61C-415845B0A36A}" type="presOf" srcId="{31F3B917-62F2-46CD-9E5A-63DD2EBA01DA}" destId="{C019EA8C-1D78-43E8-909C-06978F2A0D8E}" srcOrd="0" destOrd="0" presId="urn:microsoft.com/office/officeart/2016/7/layout/LinearArrowProcessNumbered"/>
    <dgm:cxn modelId="{7EFB8036-B25F-4566-9A49-45D39259472D}" type="presOf" srcId="{EE496668-36B1-4761-9FD8-AA789BF1BADC}" destId="{B32CA473-0836-4FE8-9213-CADF47650025}" srcOrd="0" destOrd="0" presId="urn:microsoft.com/office/officeart/2016/7/layout/LinearArrowProcessNumbered"/>
    <dgm:cxn modelId="{DA812166-4869-4277-A620-4BB300A17D1F}" srcId="{5A26AA5C-FE1D-480F-87DA-0D3EEDE49D5B}" destId="{745CC56C-97F1-4FAC-AF30-E933148798C9}" srcOrd="1" destOrd="0" parTransId="{D92BA453-B89E-4590-82A9-7A7AE73E8225}" sibTransId="{64414DA0-BA34-4B08-9FF7-5880B95B615B}"/>
    <dgm:cxn modelId="{FB40B668-8848-4602-9DBC-F46F6A7C6A87}" type="presOf" srcId="{A4D7C6F0-E9BA-4203-9096-6E97B8BED761}" destId="{4E6C18A7-2CCF-403E-A47F-8F8C2F9B0B48}" srcOrd="0" destOrd="0" presId="urn:microsoft.com/office/officeart/2016/7/layout/LinearArrowProcessNumbered"/>
    <dgm:cxn modelId="{4A09DB6D-84AD-4ED4-A8C0-5B02FAFFD8B9}" type="presOf" srcId="{6AA7490A-AE7C-409F-9625-291CD0FE7AA1}" destId="{86853BCF-40C0-47C6-B403-6B1DD1F04759}" srcOrd="0" destOrd="0" presId="urn:microsoft.com/office/officeart/2016/7/layout/LinearArrowProcessNumbered"/>
    <dgm:cxn modelId="{865FF16E-4185-4A63-9E51-FB5D49E9203B}" srcId="{5A26AA5C-FE1D-480F-87DA-0D3EEDE49D5B}" destId="{89AF5C79-7B95-4134-896D-462E01515688}" srcOrd="2" destOrd="0" parTransId="{9E5EA5C4-054C-41A2-BC6D-BFF41D6505ED}" sibTransId="{B144AF76-E8C8-4E2A-B071-15FE876EA8AB}"/>
    <dgm:cxn modelId="{2AA84E8A-B025-4078-BBE5-27E1147868EE}" type="presOf" srcId="{745CC56C-97F1-4FAC-AF30-E933148798C9}" destId="{3032C5C1-1A94-49AA-BDEF-599259D7FD51}" srcOrd="0" destOrd="0" presId="urn:microsoft.com/office/officeart/2016/7/layout/LinearArrowProcessNumbered"/>
    <dgm:cxn modelId="{C963C791-77BB-4DAD-A2CA-A46544B44BAB}" type="presOf" srcId="{64414DA0-BA34-4B08-9FF7-5880B95B615B}" destId="{EF105CBF-C649-489E-B4FF-DB35EA891C0C}" srcOrd="0" destOrd="0" presId="urn:microsoft.com/office/officeart/2016/7/layout/LinearArrowProcessNumbered"/>
    <dgm:cxn modelId="{2035E7A8-E6D3-4106-836F-0C3E8A74DFF6}" type="presOf" srcId="{89AF5C79-7B95-4134-896D-462E01515688}" destId="{D48CC8F0-5F42-468F-BD90-FFB690B91C39}" srcOrd="0" destOrd="0" presId="urn:microsoft.com/office/officeart/2016/7/layout/LinearArrowProcessNumbered"/>
    <dgm:cxn modelId="{6A9AF5AB-38BB-4E1B-947A-F54BF5580D1C}" srcId="{5A26AA5C-FE1D-480F-87DA-0D3EEDE49D5B}" destId="{671408FF-5EC8-4479-818E-4F834921283E}" srcOrd="3" destOrd="0" parTransId="{3B70AD41-13BC-4F27-871E-94CB2AD2E3CF}" sibTransId="{31F3B917-62F2-46CD-9E5A-63DD2EBA01DA}"/>
    <dgm:cxn modelId="{D2E037B9-A5F0-4965-A8A1-48C9CDE14946}" type="presOf" srcId="{671408FF-5EC8-4479-818E-4F834921283E}" destId="{C6F075A3-5DFC-43C1-962E-20F86AD4B72E}" srcOrd="0" destOrd="0" presId="urn:microsoft.com/office/officeart/2016/7/layout/LinearArrowProcessNumbered"/>
    <dgm:cxn modelId="{B37E92B9-429D-41B1-81BF-C05BAB0C0FCB}" srcId="{5A26AA5C-FE1D-480F-87DA-0D3EEDE49D5B}" destId="{A4D7C6F0-E9BA-4203-9096-6E97B8BED761}" srcOrd="0" destOrd="0" parTransId="{67E442D6-EB5D-4037-99E1-F5E9DCC0F405}" sibTransId="{EE496668-36B1-4761-9FD8-AA789BF1BADC}"/>
    <dgm:cxn modelId="{09EC4FC6-E444-4327-9B5C-EA736DA00D1B}" type="presOf" srcId="{5A26AA5C-FE1D-480F-87DA-0D3EEDE49D5B}" destId="{C8BA9E5C-6A73-470B-A9BA-891FCE3471AD}" srcOrd="0" destOrd="0" presId="urn:microsoft.com/office/officeart/2016/7/layout/LinearArrowProcessNumbered"/>
    <dgm:cxn modelId="{F6E878CD-0C41-4D9F-BEB7-A49041619EA6}" type="presOf" srcId="{198DFBA5-305F-40AC-8A8C-424E294EDED5}" destId="{FCBA6935-346B-4BDE-9EC5-CCED67EC0934}" srcOrd="0" destOrd="0" presId="urn:microsoft.com/office/officeart/2016/7/layout/LinearArrowProcessNumbered"/>
    <dgm:cxn modelId="{54AED5D5-0151-4574-9735-22FBF7CF7B6B}" srcId="{5A26AA5C-FE1D-480F-87DA-0D3EEDE49D5B}" destId="{6AA7490A-AE7C-409F-9625-291CD0FE7AA1}" srcOrd="4" destOrd="0" parTransId="{AE0C7D05-4395-4017-B37F-18B7BE6E6590}" sibTransId="{198DFBA5-305F-40AC-8A8C-424E294EDED5}"/>
    <dgm:cxn modelId="{E9D30BDE-D8FC-4C2A-8D4B-BE5CCFD03AD7}" type="presOf" srcId="{B144AF76-E8C8-4E2A-B071-15FE876EA8AB}" destId="{CFA2102F-01C6-4370-BA56-BF718FA5DBD9}" srcOrd="0" destOrd="0" presId="urn:microsoft.com/office/officeart/2016/7/layout/LinearArrowProcessNumbered"/>
    <dgm:cxn modelId="{C1B997B3-8101-494F-8C6E-D014FDA9EDFE}" type="presParOf" srcId="{C8BA9E5C-6A73-470B-A9BA-891FCE3471AD}" destId="{FA5F28B2-D825-4D77-BED9-1F14D85B3D83}" srcOrd="0" destOrd="0" presId="urn:microsoft.com/office/officeart/2016/7/layout/LinearArrowProcessNumbered"/>
    <dgm:cxn modelId="{B64D6770-23A5-4D44-97B6-22CD2AFA4310}" type="presParOf" srcId="{FA5F28B2-D825-4D77-BED9-1F14D85B3D83}" destId="{3CBBA345-305A-4ABF-96D8-D2FE7E21ECDE}" srcOrd="0" destOrd="0" presId="urn:microsoft.com/office/officeart/2016/7/layout/LinearArrowProcessNumbered"/>
    <dgm:cxn modelId="{AE8EC43D-4EC7-45BB-8B0A-CD4A7199FBC1}" type="presParOf" srcId="{FA5F28B2-D825-4D77-BED9-1F14D85B3D83}" destId="{CE860B66-833F-48BF-835C-18C9FA0E1145}" srcOrd="1" destOrd="0" presId="urn:microsoft.com/office/officeart/2016/7/layout/LinearArrowProcessNumbered"/>
    <dgm:cxn modelId="{8793FBEA-66DD-414C-9237-E6471327351E}" type="presParOf" srcId="{CE860B66-833F-48BF-835C-18C9FA0E1145}" destId="{69A99D47-6728-4FBF-AB86-F12C4D5BC6F7}" srcOrd="0" destOrd="0" presId="urn:microsoft.com/office/officeart/2016/7/layout/LinearArrowProcessNumbered"/>
    <dgm:cxn modelId="{BC4840DD-2B10-483A-B655-02C793AE131B}" type="presParOf" srcId="{CE860B66-833F-48BF-835C-18C9FA0E1145}" destId="{EC186A1D-7275-43B8-AA64-513E27B064AC}" srcOrd="1" destOrd="0" presId="urn:microsoft.com/office/officeart/2016/7/layout/LinearArrowProcessNumbered"/>
    <dgm:cxn modelId="{6B464007-BB71-4DDB-BD52-A96223A34D81}" type="presParOf" srcId="{CE860B66-833F-48BF-835C-18C9FA0E1145}" destId="{B32CA473-0836-4FE8-9213-CADF47650025}" srcOrd="2" destOrd="0" presId="urn:microsoft.com/office/officeart/2016/7/layout/LinearArrowProcessNumbered"/>
    <dgm:cxn modelId="{461834A7-F1D3-48C6-AE95-64DF3978AEEB}" type="presParOf" srcId="{CE860B66-833F-48BF-835C-18C9FA0E1145}" destId="{0FF986FF-248C-4546-ACC1-BD3152BC4AAA}" srcOrd="3" destOrd="0" presId="urn:microsoft.com/office/officeart/2016/7/layout/LinearArrowProcessNumbered"/>
    <dgm:cxn modelId="{57F0B744-9E23-4B00-8410-32C813EC8482}" type="presParOf" srcId="{FA5F28B2-D825-4D77-BED9-1F14D85B3D83}" destId="{4E6C18A7-2CCF-403E-A47F-8F8C2F9B0B48}" srcOrd="2" destOrd="0" presId="urn:microsoft.com/office/officeart/2016/7/layout/LinearArrowProcessNumbered"/>
    <dgm:cxn modelId="{D5D21CE1-EB13-49B0-B0FA-46893647829C}" type="presParOf" srcId="{C8BA9E5C-6A73-470B-A9BA-891FCE3471AD}" destId="{121249A6-E573-483F-A4ED-75CDB1050CE9}" srcOrd="1" destOrd="0" presId="urn:microsoft.com/office/officeart/2016/7/layout/LinearArrowProcessNumbered"/>
    <dgm:cxn modelId="{3CC34AE0-FB43-4C72-B1DD-40FE3220E9EC}" type="presParOf" srcId="{C8BA9E5C-6A73-470B-A9BA-891FCE3471AD}" destId="{1A28AC0F-0EAC-4060-A27F-C9B24506B5E3}" srcOrd="2" destOrd="0" presId="urn:microsoft.com/office/officeart/2016/7/layout/LinearArrowProcessNumbered"/>
    <dgm:cxn modelId="{34434AC6-3465-4BF1-8212-2062491338C2}" type="presParOf" srcId="{1A28AC0F-0EAC-4060-A27F-C9B24506B5E3}" destId="{41307789-3960-4D75-9388-D930B24CF580}" srcOrd="0" destOrd="0" presId="urn:microsoft.com/office/officeart/2016/7/layout/LinearArrowProcessNumbered"/>
    <dgm:cxn modelId="{10E4B1B1-0CC8-402E-853A-8E4CF37F9432}" type="presParOf" srcId="{1A28AC0F-0EAC-4060-A27F-C9B24506B5E3}" destId="{7C16E241-6152-4115-B43B-E3F82A1EB749}" srcOrd="1" destOrd="0" presId="urn:microsoft.com/office/officeart/2016/7/layout/LinearArrowProcessNumbered"/>
    <dgm:cxn modelId="{5C6BA80B-1B1B-4C53-9217-18BA7635C59D}" type="presParOf" srcId="{7C16E241-6152-4115-B43B-E3F82A1EB749}" destId="{B3812006-9107-4406-B3C5-3A5485D1ACFA}" srcOrd="0" destOrd="0" presId="urn:microsoft.com/office/officeart/2016/7/layout/LinearArrowProcessNumbered"/>
    <dgm:cxn modelId="{9503B8C6-75B0-4297-AE65-A8BF14F055F9}" type="presParOf" srcId="{7C16E241-6152-4115-B43B-E3F82A1EB749}" destId="{D48275E1-09E0-4AF8-A84F-D8BC1C6C29B1}" srcOrd="1" destOrd="0" presId="urn:microsoft.com/office/officeart/2016/7/layout/LinearArrowProcessNumbered"/>
    <dgm:cxn modelId="{A777F1D0-AA1C-4A01-AD1A-ABF83F725DB3}" type="presParOf" srcId="{7C16E241-6152-4115-B43B-E3F82A1EB749}" destId="{EF105CBF-C649-489E-B4FF-DB35EA891C0C}" srcOrd="2" destOrd="0" presId="urn:microsoft.com/office/officeart/2016/7/layout/LinearArrowProcessNumbered"/>
    <dgm:cxn modelId="{78C4FB30-958D-435A-B359-A473CA0F1CFA}" type="presParOf" srcId="{7C16E241-6152-4115-B43B-E3F82A1EB749}" destId="{CDFACA81-150E-4A73-98D2-EC27222B660A}" srcOrd="3" destOrd="0" presId="urn:microsoft.com/office/officeart/2016/7/layout/LinearArrowProcessNumbered"/>
    <dgm:cxn modelId="{C46835E7-9809-4908-A92D-B486A4B03987}" type="presParOf" srcId="{1A28AC0F-0EAC-4060-A27F-C9B24506B5E3}" destId="{3032C5C1-1A94-49AA-BDEF-599259D7FD51}" srcOrd="2" destOrd="0" presId="urn:microsoft.com/office/officeart/2016/7/layout/LinearArrowProcessNumbered"/>
    <dgm:cxn modelId="{E3C7D8E7-14C5-4644-8F8A-9BF645B059E0}" type="presParOf" srcId="{C8BA9E5C-6A73-470B-A9BA-891FCE3471AD}" destId="{0CF4099A-E1A9-4EFD-BD3D-93E936154321}" srcOrd="3" destOrd="0" presId="urn:microsoft.com/office/officeart/2016/7/layout/LinearArrowProcessNumbered"/>
    <dgm:cxn modelId="{5F749207-8A89-47B5-8209-F9BA9BE157CE}" type="presParOf" srcId="{C8BA9E5C-6A73-470B-A9BA-891FCE3471AD}" destId="{F67D4EE7-DFD6-4E2F-8B7A-EFE48B0F199E}" srcOrd="4" destOrd="0" presId="urn:microsoft.com/office/officeart/2016/7/layout/LinearArrowProcessNumbered"/>
    <dgm:cxn modelId="{FFFB11C0-5B5D-44B4-AA6C-8CCBA4880639}" type="presParOf" srcId="{F67D4EE7-DFD6-4E2F-8B7A-EFE48B0F199E}" destId="{2748B963-5DDA-4AE1-875B-47FC35A67812}" srcOrd="0" destOrd="0" presId="urn:microsoft.com/office/officeart/2016/7/layout/LinearArrowProcessNumbered"/>
    <dgm:cxn modelId="{303440DD-DC40-452F-9DA8-AD0ABE73F7FB}" type="presParOf" srcId="{F67D4EE7-DFD6-4E2F-8B7A-EFE48B0F199E}" destId="{CCEFB358-D7DD-438D-A4E9-F187E90CA55D}" srcOrd="1" destOrd="0" presId="urn:microsoft.com/office/officeart/2016/7/layout/LinearArrowProcessNumbered"/>
    <dgm:cxn modelId="{45B6612C-4B75-4189-B564-CF9EA2670EF6}" type="presParOf" srcId="{CCEFB358-D7DD-438D-A4E9-F187E90CA55D}" destId="{E3814D9B-C7A5-4771-B9F6-BE2F3E50F7BC}" srcOrd="0" destOrd="0" presId="urn:microsoft.com/office/officeart/2016/7/layout/LinearArrowProcessNumbered"/>
    <dgm:cxn modelId="{F5D25BA3-AF87-4238-808E-0A2269A372CC}" type="presParOf" srcId="{CCEFB358-D7DD-438D-A4E9-F187E90CA55D}" destId="{5902257D-0A5B-4355-99C7-8C9F14D54ED9}" srcOrd="1" destOrd="0" presId="urn:microsoft.com/office/officeart/2016/7/layout/LinearArrowProcessNumbered"/>
    <dgm:cxn modelId="{B3D9AE3B-8116-41E4-95CC-F8276EF96733}" type="presParOf" srcId="{CCEFB358-D7DD-438D-A4E9-F187E90CA55D}" destId="{CFA2102F-01C6-4370-BA56-BF718FA5DBD9}" srcOrd="2" destOrd="0" presId="urn:microsoft.com/office/officeart/2016/7/layout/LinearArrowProcessNumbered"/>
    <dgm:cxn modelId="{6240D44D-4D7E-45EC-ACC8-2F4319EBDF9B}" type="presParOf" srcId="{CCEFB358-D7DD-438D-A4E9-F187E90CA55D}" destId="{EA295802-36C1-4551-8519-AE5A474FA205}" srcOrd="3" destOrd="0" presId="urn:microsoft.com/office/officeart/2016/7/layout/LinearArrowProcessNumbered"/>
    <dgm:cxn modelId="{307248CA-963F-4234-B1D2-CA3AE7F0AADB}" type="presParOf" srcId="{F67D4EE7-DFD6-4E2F-8B7A-EFE48B0F199E}" destId="{D48CC8F0-5F42-468F-BD90-FFB690B91C39}" srcOrd="2" destOrd="0" presId="urn:microsoft.com/office/officeart/2016/7/layout/LinearArrowProcessNumbered"/>
    <dgm:cxn modelId="{F5986C3D-F0E0-4367-B713-8995E669A1D7}" type="presParOf" srcId="{C8BA9E5C-6A73-470B-A9BA-891FCE3471AD}" destId="{6EAB6D96-6D32-4CF9-924B-2ED5BC5A3FA8}" srcOrd="5" destOrd="0" presId="urn:microsoft.com/office/officeart/2016/7/layout/LinearArrowProcessNumbered"/>
    <dgm:cxn modelId="{067BE89C-1BF8-4C03-94F9-9CC989C4B1E8}" type="presParOf" srcId="{C8BA9E5C-6A73-470B-A9BA-891FCE3471AD}" destId="{4D20610B-869A-41E2-9221-E3B4C5379CCC}" srcOrd="6" destOrd="0" presId="urn:microsoft.com/office/officeart/2016/7/layout/LinearArrowProcessNumbered"/>
    <dgm:cxn modelId="{8C9D8452-5932-44A9-ADFC-08F722C2DBDF}" type="presParOf" srcId="{4D20610B-869A-41E2-9221-E3B4C5379CCC}" destId="{532D5D85-B16C-407B-9DA5-5E6A44D3F317}" srcOrd="0" destOrd="0" presId="urn:microsoft.com/office/officeart/2016/7/layout/LinearArrowProcessNumbered"/>
    <dgm:cxn modelId="{51C4D885-373F-493B-B990-6F9D324AE2C9}" type="presParOf" srcId="{4D20610B-869A-41E2-9221-E3B4C5379CCC}" destId="{3D43FF0D-D5D8-4949-9268-636C89DEDC71}" srcOrd="1" destOrd="0" presId="urn:microsoft.com/office/officeart/2016/7/layout/LinearArrowProcessNumbered"/>
    <dgm:cxn modelId="{913F19AB-1FA2-468F-96A2-705472EDD67B}" type="presParOf" srcId="{3D43FF0D-D5D8-4949-9268-636C89DEDC71}" destId="{86092ADF-4BE8-4F8B-A063-D57CE6108FDE}" srcOrd="0" destOrd="0" presId="urn:microsoft.com/office/officeart/2016/7/layout/LinearArrowProcessNumbered"/>
    <dgm:cxn modelId="{78634E57-AFB2-4FB9-8969-1A4DA8D1B00F}" type="presParOf" srcId="{3D43FF0D-D5D8-4949-9268-636C89DEDC71}" destId="{5ECC44EF-F105-4696-BF66-978DCB90CB33}" srcOrd="1" destOrd="0" presId="urn:microsoft.com/office/officeart/2016/7/layout/LinearArrowProcessNumbered"/>
    <dgm:cxn modelId="{9D8A859C-CC88-433F-99DE-75B24B7F88A7}" type="presParOf" srcId="{3D43FF0D-D5D8-4949-9268-636C89DEDC71}" destId="{C019EA8C-1D78-43E8-909C-06978F2A0D8E}" srcOrd="2" destOrd="0" presId="urn:microsoft.com/office/officeart/2016/7/layout/LinearArrowProcessNumbered"/>
    <dgm:cxn modelId="{68A7E994-F339-42F9-83B3-9E3A217C4D3C}" type="presParOf" srcId="{3D43FF0D-D5D8-4949-9268-636C89DEDC71}" destId="{B59CB196-9E6B-4229-B1D1-D285A6512B47}" srcOrd="3" destOrd="0" presId="urn:microsoft.com/office/officeart/2016/7/layout/LinearArrowProcessNumbered"/>
    <dgm:cxn modelId="{3DC62585-D688-44D2-899D-0682ECC65810}" type="presParOf" srcId="{4D20610B-869A-41E2-9221-E3B4C5379CCC}" destId="{C6F075A3-5DFC-43C1-962E-20F86AD4B72E}" srcOrd="2" destOrd="0" presId="urn:microsoft.com/office/officeart/2016/7/layout/LinearArrowProcessNumbered"/>
    <dgm:cxn modelId="{8D195EC8-D579-46A8-B7CC-2B8E4A997792}" type="presParOf" srcId="{C8BA9E5C-6A73-470B-A9BA-891FCE3471AD}" destId="{3F31F31D-A1E6-4151-8CFD-65B2BE1B3470}" srcOrd="7" destOrd="0" presId="urn:microsoft.com/office/officeart/2016/7/layout/LinearArrowProcessNumbered"/>
    <dgm:cxn modelId="{9CE2D3A5-6998-4F43-9CFD-62094C112DBA}" type="presParOf" srcId="{C8BA9E5C-6A73-470B-A9BA-891FCE3471AD}" destId="{E0B51AA1-A621-4E1D-9E00-AA26FBF627D7}" srcOrd="8" destOrd="0" presId="urn:microsoft.com/office/officeart/2016/7/layout/LinearArrowProcessNumbered"/>
    <dgm:cxn modelId="{F915360B-2F00-449A-B1B6-0485BEF230A4}" type="presParOf" srcId="{E0B51AA1-A621-4E1D-9E00-AA26FBF627D7}" destId="{EAAFA3BC-1FBB-4E6D-B066-639886815A96}" srcOrd="0" destOrd="0" presId="urn:microsoft.com/office/officeart/2016/7/layout/LinearArrowProcessNumbered"/>
    <dgm:cxn modelId="{44600FFF-CF33-4797-8B94-862B0245C526}" type="presParOf" srcId="{E0B51AA1-A621-4E1D-9E00-AA26FBF627D7}" destId="{DC2AA57B-194B-48A6-9A31-2BB2B1DF97D1}" srcOrd="1" destOrd="0" presId="urn:microsoft.com/office/officeart/2016/7/layout/LinearArrowProcessNumbered"/>
    <dgm:cxn modelId="{FFD4F623-531F-411D-B227-9EA66EA6A13C}" type="presParOf" srcId="{DC2AA57B-194B-48A6-9A31-2BB2B1DF97D1}" destId="{635DF0F9-86F9-4518-9882-EC1E5FE3F5A2}" srcOrd="0" destOrd="0" presId="urn:microsoft.com/office/officeart/2016/7/layout/LinearArrowProcessNumbered"/>
    <dgm:cxn modelId="{C272F60E-674F-4E72-B24A-E283001506FF}" type="presParOf" srcId="{DC2AA57B-194B-48A6-9A31-2BB2B1DF97D1}" destId="{E867EF2E-321C-461F-92A0-7F9E5EFE3B81}" srcOrd="1" destOrd="0" presId="urn:microsoft.com/office/officeart/2016/7/layout/LinearArrowProcessNumbered"/>
    <dgm:cxn modelId="{346A3F14-2411-4DEF-BF26-65067DF27F75}" type="presParOf" srcId="{DC2AA57B-194B-48A6-9A31-2BB2B1DF97D1}" destId="{FCBA6935-346B-4BDE-9EC5-CCED67EC0934}" srcOrd="2" destOrd="0" presId="urn:microsoft.com/office/officeart/2016/7/layout/LinearArrowProcessNumbered"/>
    <dgm:cxn modelId="{3CAD2D1A-2988-4E57-8257-B83E6774CDD5}" type="presParOf" srcId="{DC2AA57B-194B-48A6-9A31-2BB2B1DF97D1}" destId="{49E9D97C-7B35-4C1E-A4B1-885C94C2EDFF}" srcOrd="3" destOrd="0" presId="urn:microsoft.com/office/officeart/2016/7/layout/LinearArrowProcessNumbered"/>
    <dgm:cxn modelId="{F4E1C2A3-9520-42C2-882A-51E9F1B2D641}" type="presParOf" srcId="{E0B51AA1-A621-4E1D-9E00-AA26FBF627D7}" destId="{86853BCF-40C0-47C6-B403-6B1DD1F04759}" srcOrd="2" destOrd="0" presId="urn:microsoft.com/office/officeart/2016/7/layout/LinearArrow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338F8B74-635E-4870-BA23-B79CC40F7E50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6AA63338-7B65-4ADD-AD50-1F09E8203C3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Pattern Found:</a:t>
          </a:r>
          <a:r>
            <a:rPr lang="en-US"/>
            <a:t> 70% of students skipped Question 5 on "Complex Literary Analysis"</a:t>
          </a:r>
        </a:p>
      </dgm:t>
    </dgm:pt>
    <dgm:pt modelId="{54892091-168B-4768-B129-DFE5FDB4C53E}" type="parTrans" cxnId="{61A495A6-78AE-42A2-A810-8E15174F1CB5}">
      <dgm:prSet/>
      <dgm:spPr/>
      <dgm:t>
        <a:bodyPr/>
        <a:lstStyle/>
        <a:p>
          <a:endParaRPr lang="en-US"/>
        </a:p>
      </dgm:t>
    </dgm:pt>
    <dgm:pt modelId="{08880DC0-3DF0-4262-8026-D338E76759E5}" type="sibTrans" cxnId="{61A495A6-78AE-42A2-A810-8E15174F1CB5}">
      <dgm:prSet/>
      <dgm:spPr/>
      <dgm:t>
        <a:bodyPr/>
        <a:lstStyle/>
        <a:p>
          <a:endParaRPr lang="en-US"/>
        </a:p>
      </dgm:t>
    </dgm:pt>
    <dgm:pt modelId="{BC001CF8-8BCE-4AE7-9CE5-BD5758ECAC5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AI Analysis:</a:t>
          </a:r>
          <a:r>
            <a:rPr lang="en-US"/>
            <a:t> Teaching gap detected in advanced analysis techniques</a:t>
          </a:r>
        </a:p>
      </dgm:t>
    </dgm:pt>
    <dgm:pt modelId="{5DADE450-602A-4080-80A7-5EB7B807B481}" type="parTrans" cxnId="{DE97B2E6-7645-49EE-8D5F-4B1B791F4F39}">
      <dgm:prSet/>
      <dgm:spPr/>
      <dgm:t>
        <a:bodyPr/>
        <a:lstStyle/>
        <a:p>
          <a:endParaRPr lang="en-US"/>
        </a:p>
      </dgm:t>
    </dgm:pt>
    <dgm:pt modelId="{517CC27D-C304-4B7F-B49B-42AFDCAA211C}" type="sibTrans" cxnId="{DE97B2E6-7645-49EE-8D5F-4B1B791F4F39}">
      <dgm:prSet/>
      <dgm:spPr/>
      <dgm:t>
        <a:bodyPr/>
        <a:lstStyle/>
        <a:p>
          <a:endParaRPr lang="en-US"/>
        </a:p>
      </dgm:t>
    </dgm:pt>
    <dgm:pt modelId="{6DF30CA8-1556-47BD-A421-DCE7B152B75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Generated Recommendation:</a:t>
          </a:r>
          <a:r>
            <a:rPr lang="en-US"/>
            <a:t> "Revisit how you taught literary analysis methods. Students may not understand the systematic approach. Consider using step-by-step examples."</a:t>
          </a:r>
        </a:p>
      </dgm:t>
    </dgm:pt>
    <dgm:pt modelId="{E8F16130-2CF7-4DA6-8E06-E051DFB1768D}" type="parTrans" cxnId="{29059847-4FA1-4950-A5FA-E7F7FDC41EBC}">
      <dgm:prSet/>
      <dgm:spPr/>
      <dgm:t>
        <a:bodyPr/>
        <a:lstStyle/>
        <a:p>
          <a:endParaRPr lang="en-US"/>
        </a:p>
      </dgm:t>
    </dgm:pt>
    <dgm:pt modelId="{8729161C-201E-48E6-A620-08FF86D59ECE}" type="sibTrans" cxnId="{29059847-4FA1-4950-A5FA-E7F7FDC41EBC}">
      <dgm:prSet/>
      <dgm:spPr/>
      <dgm:t>
        <a:bodyPr/>
        <a:lstStyle/>
        <a:p>
          <a:endParaRPr lang="en-US"/>
        </a:p>
      </dgm:t>
    </dgm:pt>
    <dgm:pt modelId="{199B4405-3205-4431-95C6-6EC8C4004841}" type="pres">
      <dgm:prSet presAssocID="{338F8B74-635E-4870-BA23-B79CC40F7E50}" presName="root" presStyleCnt="0">
        <dgm:presLayoutVars>
          <dgm:dir/>
          <dgm:resizeHandles val="exact"/>
        </dgm:presLayoutVars>
      </dgm:prSet>
      <dgm:spPr/>
    </dgm:pt>
    <dgm:pt modelId="{A68741EC-8D19-4F30-B777-BCD93A43F9A7}" type="pres">
      <dgm:prSet presAssocID="{6AA63338-7B65-4ADD-AD50-1F09E8203C3D}" presName="compNode" presStyleCnt="0"/>
      <dgm:spPr/>
    </dgm:pt>
    <dgm:pt modelId="{9AC7C9CB-8B0F-4107-9E79-381E70BE7451}" type="pres">
      <dgm:prSet presAssocID="{6AA63338-7B65-4ADD-AD50-1F09E8203C3D}" presName="bgRect" presStyleLbl="bgShp" presStyleIdx="0" presStyleCnt="3"/>
      <dgm:spPr/>
    </dgm:pt>
    <dgm:pt modelId="{8D25099F-ADC4-4868-A921-FE9E1CC20287}" type="pres">
      <dgm:prSet presAssocID="{6AA63338-7B65-4ADD-AD50-1F09E8203C3D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otes"/>
        </a:ext>
      </dgm:extLst>
    </dgm:pt>
    <dgm:pt modelId="{BD75FA3F-A68D-4799-BE2C-72F44A8CDB23}" type="pres">
      <dgm:prSet presAssocID="{6AA63338-7B65-4ADD-AD50-1F09E8203C3D}" presName="spaceRect" presStyleCnt="0"/>
      <dgm:spPr/>
    </dgm:pt>
    <dgm:pt modelId="{F25A1859-FD89-45EF-BE2D-97AF3C446743}" type="pres">
      <dgm:prSet presAssocID="{6AA63338-7B65-4ADD-AD50-1F09E8203C3D}" presName="parTx" presStyleLbl="revTx" presStyleIdx="0" presStyleCnt="3">
        <dgm:presLayoutVars>
          <dgm:chMax val="0"/>
          <dgm:chPref val="0"/>
        </dgm:presLayoutVars>
      </dgm:prSet>
      <dgm:spPr/>
    </dgm:pt>
    <dgm:pt modelId="{3AF3117B-1190-40DC-8274-A580BA81FAE6}" type="pres">
      <dgm:prSet presAssocID="{08880DC0-3DF0-4262-8026-D338E76759E5}" presName="sibTrans" presStyleCnt="0"/>
      <dgm:spPr/>
    </dgm:pt>
    <dgm:pt modelId="{2C650A1F-43D4-472F-B927-543EEE9C6222}" type="pres">
      <dgm:prSet presAssocID="{BC001CF8-8BCE-4AE7-9CE5-BD5758ECAC5B}" presName="compNode" presStyleCnt="0"/>
      <dgm:spPr/>
    </dgm:pt>
    <dgm:pt modelId="{1D2EE2A6-D2B9-4AA4-B787-12FE1C6B8048}" type="pres">
      <dgm:prSet presAssocID="{BC001CF8-8BCE-4AE7-9CE5-BD5758ECAC5B}" presName="bgRect" presStyleLbl="bgShp" presStyleIdx="1" presStyleCnt="3"/>
      <dgm:spPr/>
    </dgm:pt>
    <dgm:pt modelId="{EB396E64-88C9-4B54-9173-B9AB791BB7BC}" type="pres">
      <dgm:prSet presAssocID="{BC001CF8-8BCE-4AE7-9CE5-BD5758ECAC5B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0235B676-0260-4705-A06E-E5D29763D241}" type="pres">
      <dgm:prSet presAssocID="{BC001CF8-8BCE-4AE7-9CE5-BD5758ECAC5B}" presName="spaceRect" presStyleCnt="0"/>
      <dgm:spPr/>
    </dgm:pt>
    <dgm:pt modelId="{C69909AC-A8F5-4A9A-BC4C-0E1A8438BE1B}" type="pres">
      <dgm:prSet presAssocID="{BC001CF8-8BCE-4AE7-9CE5-BD5758ECAC5B}" presName="parTx" presStyleLbl="revTx" presStyleIdx="1" presStyleCnt="3">
        <dgm:presLayoutVars>
          <dgm:chMax val="0"/>
          <dgm:chPref val="0"/>
        </dgm:presLayoutVars>
      </dgm:prSet>
      <dgm:spPr/>
    </dgm:pt>
    <dgm:pt modelId="{D987E3B8-1488-49A0-8370-A6053F993877}" type="pres">
      <dgm:prSet presAssocID="{517CC27D-C304-4B7F-B49B-42AFDCAA211C}" presName="sibTrans" presStyleCnt="0"/>
      <dgm:spPr/>
    </dgm:pt>
    <dgm:pt modelId="{E60FD844-B411-47F6-886A-12EF35E24862}" type="pres">
      <dgm:prSet presAssocID="{6DF30CA8-1556-47BD-A421-DCE7B152B753}" presName="compNode" presStyleCnt="0"/>
      <dgm:spPr/>
    </dgm:pt>
    <dgm:pt modelId="{60571E6D-B6C0-407D-A8EB-401C67C15E82}" type="pres">
      <dgm:prSet presAssocID="{6DF30CA8-1556-47BD-A421-DCE7B152B753}" presName="bgRect" presStyleLbl="bgShp" presStyleIdx="2" presStyleCnt="3"/>
      <dgm:spPr/>
    </dgm:pt>
    <dgm:pt modelId="{3FDDF45D-16EF-49D4-AB1C-33AFD22BFDF7}" type="pres">
      <dgm:prSet presAssocID="{6DF30CA8-1556-47BD-A421-DCE7B152B753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rson with Idea"/>
        </a:ext>
      </dgm:extLst>
    </dgm:pt>
    <dgm:pt modelId="{7C3890BD-D580-48BF-A80A-CF65C6B4F24B}" type="pres">
      <dgm:prSet presAssocID="{6DF30CA8-1556-47BD-A421-DCE7B152B753}" presName="spaceRect" presStyleCnt="0"/>
      <dgm:spPr/>
    </dgm:pt>
    <dgm:pt modelId="{5A74E34D-89C3-4C15-9490-D6B0BEAA3006}" type="pres">
      <dgm:prSet presAssocID="{6DF30CA8-1556-47BD-A421-DCE7B152B753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B87E4605-116A-4B7B-B918-DE0733F6254E}" type="presOf" srcId="{BC001CF8-8BCE-4AE7-9CE5-BD5758ECAC5B}" destId="{C69909AC-A8F5-4A9A-BC4C-0E1A8438BE1B}" srcOrd="0" destOrd="0" presId="urn:microsoft.com/office/officeart/2018/2/layout/IconVerticalSolidList"/>
    <dgm:cxn modelId="{F43B8A13-7D3C-4875-A19B-7D0D648E36C5}" type="presOf" srcId="{338F8B74-635E-4870-BA23-B79CC40F7E50}" destId="{199B4405-3205-4431-95C6-6EC8C4004841}" srcOrd="0" destOrd="0" presId="urn:microsoft.com/office/officeart/2018/2/layout/IconVerticalSolidList"/>
    <dgm:cxn modelId="{44085634-CEB3-4325-98FB-2535693A639F}" type="presOf" srcId="{6DF30CA8-1556-47BD-A421-DCE7B152B753}" destId="{5A74E34D-89C3-4C15-9490-D6B0BEAA3006}" srcOrd="0" destOrd="0" presId="urn:microsoft.com/office/officeart/2018/2/layout/IconVerticalSolidList"/>
    <dgm:cxn modelId="{E7F25738-D9B9-472D-856D-F3DB881EE1E0}" type="presOf" srcId="{6AA63338-7B65-4ADD-AD50-1F09E8203C3D}" destId="{F25A1859-FD89-45EF-BE2D-97AF3C446743}" srcOrd="0" destOrd="0" presId="urn:microsoft.com/office/officeart/2018/2/layout/IconVerticalSolidList"/>
    <dgm:cxn modelId="{29059847-4FA1-4950-A5FA-E7F7FDC41EBC}" srcId="{338F8B74-635E-4870-BA23-B79CC40F7E50}" destId="{6DF30CA8-1556-47BD-A421-DCE7B152B753}" srcOrd="2" destOrd="0" parTransId="{E8F16130-2CF7-4DA6-8E06-E051DFB1768D}" sibTransId="{8729161C-201E-48E6-A620-08FF86D59ECE}"/>
    <dgm:cxn modelId="{61A495A6-78AE-42A2-A810-8E15174F1CB5}" srcId="{338F8B74-635E-4870-BA23-B79CC40F7E50}" destId="{6AA63338-7B65-4ADD-AD50-1F09E8203C3D}" srcOrd="0" destOrd="0" parTransId="{54892091-168B-4768-B129-DFE5FDB4C53E}" sibTransId="{08880DC0-3DF0-4262-8026-D338E76759E5}"/>
    <dgm:cxn modelId="{DE97B2E6-7645-49EE-8D5F-4B1B791F4F39}" srcId="{338F8B74-635E-4870-BA23-B79CC40F7E50}" destId="{BC001CF8-8BCE-4AE7-9CE5-BD5758ECAC5B}" srcOrd="1" destOrd="0" parTransId="{5DADE450-602A-4080-80A7-5EB7B807B481}" sibTransId="{517CC27D-C304-4B7F-B49B-42AFDCAA211C}"/>
    <dgm:cxn modelId="{DB83BD63-3519-480A-9F75-C6D617168374}" type="presParOf" srcId="{199B4405-3205-4431-95C6-6EC8C4004841}" destId="{A68741EC-8D19-4F30-B777-BCD93A43F9A7}" srcOrd="0" destOrd="0" presId="urn:microsoft.com/office/officeart/2018/2/layout/IconVerticalSolidList"/>
    <dgm:cxn modelId="{7616DD28-866D-491D-85A0-AA88A18D83E2}" type="presParOf" srcId="{A68741EC-8D19-4F30-B777-BCD93A43F9A7}" destId="{9AC7C9CB-8B0F-4107-9E79-381E70BE7451}" srcOrd="0" destOrd="0" presId="urn:microsoft.com/office/officeart/2018/2/layout/IconVerticalSolidList"/>
    <dgm:cxn modelId="{8F98532F-5159-4981-B433-42FD5C415859}" type="presParOf" srcId="{A68741EC-8D19-4F30-B777-BCD93A43F9A7}" destId="{8D25099F-ADC4-4868-A921-FE9E1CC20287}" srcOrd="1" destOrd="0" presId="urn:microsoft.com/office/officeart/2018/2/layout/IconVerticalSolidList"/>
    <dgm:cxn modelId="{5643C2D9-545D-4D58-AC5F-290D85576F48}" type="presParOf" srcId="{A68741EC-8D19-4F30-B777-BCD93A43F9A7}" destId="{BD75FA3F-A68D-4799-BE2C-72F44A8CDB23}" srcOrd="2" destOrd="0" presId="urn:microsoft.com/office/officeart/2018/2/layout/IconVerticalSolidList"/>
    <dgm:cxn modelId="{3AB7DD81-98A3-48AD-B33B-216FA56E26E9}" type="presParOf" srcId="{A68741EC-8D19-4F30-B777-BCD93A43F9A7}" destId="{F25A1859-FD89-45EF-BE2D-97AF3C446743}" srcOrd="3" destOrd="0" presId="urn:microsoft.com/office/officeart/2018/2/layout/IconVerticalSolidList"/>
    <dgm:cxn modelId="{AADB0057-A4C9-4EB6-9F2C-4F2586C0BF5C}" type="presParOf" srcId="{199B4405-3205-4431-95C6-6EC8C4004841}" destId="{3AF3117B-1190-40DC-8274-A580BA81FAE6}" srcOrd="1" destOrd="0" presId="urn:microsoft.com/office/officeart/2018/2/layout/IconVerticalSolidList"/>
    <dgm:cxn modelId="{BAE7E141-6A25-49DE-8ED5-4A4DA7F678AD}" type="presParOf" srcId="{199B4405-3205-4431-95C6-6EC8C4004841}" destId="{2C650A1F-43D4-472F-B927-543EEE9C6222}" srcOrd="2" destOrd="0" presId="urn:microsoft.com/office/officeart/2018/2/layout/IconVerticalSolidList"/>
    <dgm:cxn modelId="{E362D26C-F6CF-4805-9647-8C7AEEE019F7}" type="presParOf" srcId="{2C650A1F-43D4-472F-B927-543EEE9C6222}" destId="{1D2EE2A6-D2B9-4AA4-B787-12FE1C6B8048}" srcOrd="0" destOrd="0" presId="urn:microsoft.com/office/officeart/2018/2/layout/IconVerticalSolidList"/>
    <dgm:cxn modelId="{0C9F305A-0B7B-4C19-9FA8-01527ED9DA03}" type="presParOf" srcId="{2C650A1F-43D4-472F-B927-543EEE9C6222}" destId="{EB396E64-88C9-4B54-9173-B9AB791BB7BC}" srcOrd="1" destOrd="0" presId="urn:microsoft.com/office/officeart/2018/2/layout/IconVerticalSolidList"/>
    <dgm:cxn modelId="{EBF81595-FE03-4634-A2E1-F8AEDE5B72A0}" type="presParOf" srcId="{2C650A1F-43D4-472F-B927-543EEE9C6222}" destId="{0235B676-0260-4705-A06E-E5D29763D241}" srcOrd="2" destOrd="0" presId="urn:microsoft.com/office/officeart/2018/2/layout/IconVerticalSolidList"/>
    <dgm:cxn modelId="{48F33835-F0A8-4645-A429-DD8D47EC6DCD}" type="presParOf" srcId="{2C650A1F-43D4-472F-B927-543EEE9C6222}" destId="{C69909AC-A8F5-4A9A-BC4C-0E1A8438BE1B}" srcOrd="3" destOrd="0" presId="urn:microsoft.com/office/officeart/2018/2/layout/IconVerticalSolidList"/>
    <dgm:cxn modelId="{4B85586F-9CF5-4572-9390-FCC98D018F6D}" type="presParOf" srcId="{199B4405-3205-4431-95C6-6EC8C4004841}" destId="{D987E3B8-1488-49A0-8370-A6053F993877}" srcOrd="3" destOrd="0" presId="urn:microsoft.com/office/officeart/2018/2/layout/IconVerticalSolidList"/>
    <dgm:cxn modelId="{3DA87CB3-2D2F-430C-AB7C-76019D7E75AD}" type="presParOf" srcId="{199B4405-3205-4431-95C6-6EC8C4004841}" destId="{E60FD844-B411-47F6-886A-12EF35E24862}" srcOrd="4" destOrd="0" presId="urn:microsoft.com/office/officeart/2018/2/layout/IconVerticalSolidList"/>
    <dgm:cxn modelId="{A908E665-3A94-4B6E-B5C1-B92B30BC9799}" type="presParOf" srcId="{E60FD844-B411-47F6-886A-12EF35E24862}" destId="{60571E6D-B6C0-407D-A8EB-401C67C15E82}" srcOrd="0" destOrd="0" presId="urn:microsoft.com/office/officeart/2018/2/layout/IconVerticalSolidList"/>
    <dgm:cxn modelId="{5100F7FB-8EB5-4080-9CCE-504CC9A87C7E}" type="presParOf" srcId="{E60FD844-B411-47F6-886A-12EF35E24862}" destId="{3FDDF45D-16EF-49D4-AB1C-33AFD22BFDF7}" srcOrd="1" destOrd="0" presId="urn:microsoft.com/office/officeart/2018/2/layout/IconVerticalSolidList"/>
    <dgm:cxn modelId="{9578CD8C-AC71-420E-BB63-9D1C720528D4}" type="presParOf" srcId="{E60FD844-B411-47F6-886A-12EF35E24862}" destId="{7C3890BD-D580-48BF-A80A-CF65C6B4F24B}" srcOrd="2" destOrd="0" presId="urn:microsoft.com/office/officeart/2018/2/layout/IconVerticalSolidList"/>
    <dgm:cxn modelId="{7DEB1FBA-17DC-45AB-980B-7D52BEF53370}" type="presParOf" srcId="{E60FD844-B411-47F6-886A-12EF35E24862}" destId="{5A74E34D-89C3-4C15-9490-D6B0BEAA300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12F0F280-84BD-423C-A5BF-2771E9999A3D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accent2_2" csCatId="accent2" phldr="1"/>
      <dgm:spPr/>
      <dgm:t>
        <a:bodyPr/>
        <a:lstStyle/>
        <a:p>
          <a:endParaRPr lang="en-US"/>
        </a:p>
      </dgm:t>
    </dgm:pt>
    <dgm:pt modelId="{843CC644-D1F2-42CD-B521-483615E8600A}">
      <dgm:prSet custT="1"/>
      <dgm:spPr/>
      <dgm:t>
        <a:bodyPr/>
        <a:lstStyle/>
        <a:p>
          <a:r>
            <a:rPr lang="en-US" sz="1800"/>
            <a:t>Most existing research focuses only on analyzing feedback forms or online reviews to evaluate teaching quality, they do not incorporate actual student performance data or evaluate assessment design. </a:t>
          </a:r>
        </a:p>
      </dgm:t>
    </dgm:pt>
    <dgm:pt modelId="{2755942D-8929-40B3-B469-AACB6B60223B}" type="parTrans" cxnId="{7C542330-1174-4C92-B25E-9E3E934F6AEF}">
      <dgm:prSet/>
      <dgm:spPr/>
      <dgm:t>
        <a:bodyPr/>
        <a:lstStyle/>
        <a:p>
          <a:endParaRPr lang="en-US"/>
        </a:p>
      </dgm:t>
    </dgm:pt>
    <dgm:pt modelId="{6363F1B6-1633-4490-A5C4-0D5A62E4BC0A}" type="sibTrans" cxnId="{7C542330-1174-4C92-B25E-9E3E934F6AEF}">
      <dgm:prSet/>
      <dgm:spPr/>
      <dgm:t>
        <a:bodyPr/>
        <a:lstStyle/>
        <a:p>
          <a:endParaRPr lang="en-US"/>
        </a:p>
      </dgm:t>
    </dgm:pt>
    <dgm:pt modelId="{CBB6FD60-E199-415A-8F7C-DB8D0065AF54}">
      <dgm:prSet custT="1"/>
      <dgm:spPr/>
      <dgm:t>
        <a:bodyPr/>
        <a:lstStyle/>
        <a:p>
          <a:r>
            <a:rPr lang="en-US" sz="1800"/>
            <a:t>Our system introduces a novel approach by combining performance trend analysis, NLP-based sentiment extraction from handwritten exam feedback, Bloom’s Taxonomy classification of exam questions, and skipped/wrong response detection to provide a deeper, data-driven understanding of teaching effectiveness. </a:t>
          </a:r>
        </a:p>
      </dgm:t>
    </dgm:pt>
    <dgm:pt modelId="{00FB49F9-61C4-4802-9C20-F17CC6DA7267}" type="parTrans" cxnId="{E88E6A78-DC7E-4445-862C-54EF4CFE5DA4}">
      <dgm:prSet/>
      <dgm:spPr/>
      <dgm:t>
        <a:bodyPr/>
        <a:lstStyle/>
        <a:p>
          <a:endParaRPr lang="en-US"/>
        </a:p>
      </dgm:t>
    </dgm:pt>
    <dgm:pt modelId="{B08717F8-D9B2-44CF-88C8-239728A9D248}" type="sibTrans" cxnId="{E88E6A78-DC7E-4445-862C-54EF4CFE5DA4}">
      <dgm:prSet/>
      <dgm:spPr/>
      <dgm:t>
        <a:bodyPr/>
        <a:lstStyle/>
        <a:p>
          <a:endParaRPr lang="en-US"/>
        </a:p>
      </dgm:t>
    </dgm:pt>
    <dgm:pt modelId="{83F49C34-35EE-44B9-94CF-12EB57808A24}">
      <dgm:prSet custT="1"/>
      <dgm:spPr/>
      <dgm:t>
        <a:bodyPr/>
        <a:lstStyle/>
        <a:p>
          <a:r>
            <a:rPr lang="en-US" sz="1800"/>
            <a:t>This fills a crucial gap in current AI-driven academic evaluation systems by directly linking student behavior and performance to teacher improvement strategies.</a:t>
          </a:r>
        </a:p>
      </dgm:t>
    </dgm:pt>
    <dgm:pt modelId="{C7881440-EE00-4509-9B82-558E1D80116D}" type="parTrans" cxnId="{B52E7B91-4574-4D2A-A702-0D593A3AB330}">
      <dgm:prSet/>
      <dgm:spPr/>
      <dgm:t>
        <a:bodyPr/>
        <a:lstStyle/>
        <a:p>
          <a:endParaRPr lang="en-US"/>
        </a:p>
      </dgm:t>
    </dgm:pt>
    <dgm:pt modelId="{A00D8001-F9F9-42FB-885F-30E2FB82BE5D}" type="sibTrans" cxnId="{B52E7B91-4574-4D2A-A702-0D593A3AB330}">
      <dgm:prSet/>
      <dgm:spPr/>
      <dgm:t>
        <a:bodyPr/>
        <a:lstStyle/>
        <a:p>
          <a:endParaRPr lang="en-US"/>
        </a:p>
      </dgm:t>
    </dgm:pt>
    <dgm:pt modelId="{1702BE47-7924-4FD6-8DD4-2A1AD925692E}" type="pres">
      <dgm:prSet presAssocID="{12F0F280-84BD-423C-A5BF-2771E9999A3D}" presName="root" presStyleCnt="0">
        <dgm:presLayoutVars>
          <dgm:dir/>
          <dgm:resizeHandles val="exact"/>
        </dgm:presLayoutVars>
      </dgm:prSet>
      <dgm:spPr/>
    </dgm:pt>
    <dgm:pt modelId="{56151740-D73F-44B3-A653-52A73435FFD3}" type="pres">
      <dgm:prSet presAssocID="{843CC644-D1F2-42CD-B521-483615E8600A}" presName="compNode" presStyleCnt="0"/>
      <dgm:spPr/>
    </dgm:pt>
    <dgm:pt modelId="{762ACF0F-FFC6-4E0C-8CB8-5BD945E56B8C}" type="pres">
      <dgm:prSet presAssocID="{843CC644-D1F2-42CD-B521-483615E8600A}" presName="bgRect" presStyleLbl="bgShp" presStyleIdx="0" presStyleCnt="3"/>
      <dgm:spPr/>
    </dgm:pt>
    <dgm:pt modelId="{0C2141AA-D903-44FE-AB7C-C96C5BA92496}" type="pres">
      <dgm:prSet presAssocID="{843CC644-D1F2-42CD-B521-483615E8600A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5FB4DB1E-3B89-4206-95F2-34593E80D014}" type="pres">
      <dgm:prSet presAssocID="{843CC644-D1F2-42CD-B521-483615E8600A}" presName="spaceRect" presStyleCnt="0"/>
      <dgm:spPr/>
    </dgm:pt>
    <dgm:pt modelId="{138DC951-7F89-43CE-A944-CC1744B22938}" type="pres">
      <dgm:prSet presAssocID="{843CC644-D1F2-42CD-B521-483615E8600A}" presName="parTx" presStyleLbl="revTx" presStyleIdx="0" presStyleCnt="3">
        <dgm:presLayoutVars>
          <dgm:chMax val="0"/>
          <dgm:chPref val="0"/>
        </dgm:presLayoutVars>
      </dgm:prSet>
      <dgm:spPr/>
    </dgm:pt>
    <dgm:pt modelId="{DFA5800E-5E34-411B-A460-59E34238B2C2}" type="pres">
      <dgm:prSet presAssocID="{6363F1B6-1633-4490-A5C4-0D5A62E4BC0A}" presName="sibTrans" presStyleCnt="0"/>
      <dgm:spPr/>
    </dgm:pt>
    <dgm:pt modelId="{08F4B753-0187-4EE8-82AC-E6418333BD0A}" type="pres">
      <dgm:prSet presAssocID="{CBB6FD60-E199-415A-8F7C-DB8D0065AF54}" presName="compNode" presStyleCnt="0"/>
      <dgm:spPr/>
    </dgm:pt>
    <dgm:pt modelId="{12A78E2B-C892-483F-878B-8302A53944A9}" type="pres">
      <dgm:prSet presAssocID="{CBB6FD60-E199-415A-8F7C-DB8D0065AF54}" presName="bgRect" presStyleLbl="bgShp" presStyleIdx="1" presStyleCnt="3"/>
      <dgm:spPr>
        <a:solidFill>
          <a:schemeClr val="bg2"/>
        </a:solidFill>
      </dgm:spPr>
    </dgm:pt>
    <dgm:pt modelId="{06B6F9CF-3403-4FDC-AD12-09F4877BD099}" type="pres">
      <dgm:prSet presAssocID="{CBB6FD60-E199-415A-8F7C-DB8D0065AF54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obot"/>
        </a:ext>
      </dgm:extLst>
    </dgm:pt>
    <dgm:pt modelId="{83A98AA9-E93F-408C-9AEA-39754814A87A}" type="pres">
      <dgm:prSet presAssocID="{CBB6FD60-E199-415A-8F7C-DB8D0065AF54}" presName="spaceRect" presStyleCnt="0"/>
      <dgm:spPr/>
    </dgm:pt>
    <dgm:pt modelId="{B828AE48-2468-432F-B169-21EA441418D4}" type="pres">
      <dgm:prSet presAssocID="{CBB6FD60-E199-415A-8F7C-DB8D0065AF54}" presName="parTx" presStyleLbl="revTx" presStyleIdx="1" presStyleCnt="3">
        <dgm:presLayoutVars>
          <dgm:chMax val="0"/>
          <dgm:chPref val="0"/>
        </dgm:presLayoutVars>
      </dgm:prSet>
      <dgm:spPr/>
    </dgm:pt>
    <dgm:pt modelId="{740C9486-9A18-4517-876D-C21A46136CBE}" type="pres">
      <dgm:prSet presAssocID="{B08717F8-D9B2-44CF-88C8-239728A9D248}" presName="sibTrans" presStyleCnt="0"/>
      <dgm:spPr/>
    </dgm:pt>
    <dgm:pt modelId="{3D07F597-DC18-41A9-87BC-3E9C764CC391}" type="pres">
      <dgm:prSet presAssocID="{83F49C34-35EE-44B9-94CF-12EB57808A24}" presName="compNode" presStyleCnt="0"/>
      <dgm:spPr/>
    </dgm:pt>
    <dgm:pt modelId="{4F7C63B4-9C2F-4B8B-926C-ECFF99838129}" type="pres">
      <dgm:prSet presAssocID="{83F49C34-35EE-44B9-94CF-12EB57808A24}" presName="bgRect" presStyleLbl="bgShp" presStyleIdx="2" presStyleCnt="3"/>
      <dgm:spPr>
        <a:solidFill>
          <a:schemeClr val="bg1">
            <a:lumMod val="85000"/>
          </a:schemeClr>
        </a:solidFill>
      </dgm:spPr>
    </dgm:pt>
    <dgm:pt modelId="{9D3DB5A4-A814-4084-9563-B95134A33016}" type="pres">
      <dgm:prSet presAssocID="{83F49C34-35EE-44B9-94CF-12EB57808A24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 Bulb and Gear"/>
        </a:ext>
      </dgm:extLst>
    </dgm:pt>
    <dgm:pt modelId="{006CCB72-6DB3-4D89-B9C2-983A2CAC6EFD}" type="pres">
      <dgm:prSet presAssocID="{83F49C34-35EE-44B9-94CF-12EB57808A24}" presName="spaceRect" presStyleCnt="0"/>
      <dgm:spPr/>
    </dgm:pt>
    <dgm:pt modelId="{F661D94D-7486-4F87-A30C-1EDFE5947370}" type="pres">
      <dgm:prSet presAssocID="{83F49C34-35EE-44B9-94CF-12EB57808A24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14AE662E-FFE9-4D00-86D0-43936688C598}" type="presOf" srcId="{12F0F280-84BD-423C-A5BF-2771E9999A3D}" destId="{1702BE47-7924-4FD6-8DD4-2A1AD925692E}" srcOrd="0" destOrd="0" presId="urn:microsoft.com/office/officeart/2018/2/layout/IconVerticalSolidList"/>
    <dgm:cxn modelId="{7C542330-1174-4C92-B25E-9E3E934F6AEF}" srcId="{12F0F280-84BD-423C-A5BF-2771E9999A3D}" destId="{843CC644-D1F2-42CD-B521-483615E8600A}" srcOrd="0" destOrd="0" parTransId="{2755942D-8929-40B3-B469-AACB6B60223B}" sibTransId="{6363F1B6-1633-4490-A5C4-0D5A62E4BC0A}"/>
    <dgm:cxn modelId="{A9969B75-F4AC-455A-A40C-19751253A3C8}" type="presOf" srcId="{CBB6FD60-E199-415A-8F7C-DB8D0065AF54}" destId="{B828AE48-2468-432F-B169-21EA441418D4}" srcOrd="0" destOrd="0" presId="urn:microsoft.com/office/officeart/2018/2/layout/IconVerticalSolidList"/>
    <dgm:cxn modelId="{E88E6A78-DC7E-4445-862C-54EF4CFE5DA4}" srcId="{12F0F280-84BD-423C-A5BF-2771E9999A3D}" destId="{CBB6FD60-E199-415A-8F7C-DB8D0065AF54}" srcOrd="1" destOrd="0" parTransId="{00FB49F9-61C4-4802-9C20-F17CC6DA7267}" sibTransId="{B08717F8-D9B2-44CF-88C8-239728A9D248}"/>
    <dgm:cxn modelId="{B52E7B91-4574-4D2A-A702-0D593A3AB330}" srcId="{12F0F280-84BD-423C-A5BF-2771E9999A3D}" destId="{83F49C34-35EE-44B9-94CF-12EB57808A24}" srcOrd="2" destOrd="0" parTransId="{C7881440-EE00-4509-9B82-558E1D80116D}" sibTransId="{A00D8001-F9F9-42FB-885F-30E2FB82BE5D}"/>
    <dgm:cxn modelId="{AB36CAD6-CC99-4744-99AE-BD1D6DD931C9}" type="presOf" srcId="{843CC644-D1F2-42CD-B521-483615E8600A}" destId="{138DC951-7F89-43CE-A944-CC1744B22938}" srcOrd="0" destOrd="0" presId="urn:microsoft.com/office/officeart/2018/2/layout/IconVerticalSolidList"/>
    <dgm:cxn modelId="{7268E8DF-CD30-4637-B52D-0D17E351A3B2}" type="presOf" srcId="{83F49C34-35EE-44B9-94CF-12EB57808A24}" destId="{F661D94D-7486-4F87-A30C-1EDFE5947370}" srcOrd="0" destOrd="0" presId="urn:microsoft.com/office/officeart/2018/2/layout/IconVerticalSolidList"/>
    <dgm:cxn modelId="{512A3AD9-02E7-4715-B71D-99A348E7308B}" type="presParOf" srcId="{1702BE47-7924-4FD6-8DD4-2A1AD925692E}" destId="{56151740-D73F-44B3-A653-52A73435FFD3}" srcOrd="0" destOrd="0" presId="urn:microsoft.com/office/officeart/2018/2/layout/IconVerticalSolidList"/>
    <dgm:cxn modelId="{D8D5AB39-397B-41FE-9373-3FBDF2E1EAD4}" type="presParOf" srcId="{56151740-D73F-44B3-A653-52A73435FFD3}" destId="{762ACF0F-FFC6-4E0C-8CB8-5BD945E56B8C}" srcOrd="0" destOrd="0" presId="urn:microsoft.com/office/officeart/2018/2/layout/IconVerticalSolidList"/>
    <dgm:cxn modelId="{1B05C6D9-29B6-4D4E-9316-CFFBE2009671}" type="presParOf" srcId="{56151740-D73F-44B3-A653-52A73435FFD3}" destId="{0C2141AA-D903-44FE-AB7C-C96C5BA92496}" srcOrd="1" destOrd="0" presId="urn:microsoft.com/office/officeart/2018/2/layout/IconVerticalSolidList"/>
    <dgm:cxn modelId="{7B902511-F36A-453F-B32A-1BDC3844B1DE}" type="presParOf" srcId="{56151740-D73F-44B3-A653-52A73435FFD3}" destId="{5FB4DB1E-3B89-4206-95F2-34593E80D014}" srcOrd="2" destOrd="0" presId="urn:microsoft.com/office/officeart/2018/2/layout/IconVerticalSolidList"/>
    <dgm:cxn modelId="{0C76FB87-9EC5-4DA0-AED2-2062256AA517}" type="presParOf" srcId="{56151740-D73F-44B3-A653-52A73435FFD3}" destId="{138DC951-7F89-43CE-A944-CC1744B22938}" srcOrd="3" destOrd="0" presId="urn:microsoft.com/office/officeart/2018/2/layout/IconVerticalSolidList"/>
    <dgm:cxn modelId="{5BCFB99D-A755-4A78-A239-A10F06BD98F9}" type="presParOf" srcId="{1702BE47-7924-4FD6-8DD4-2A1AD925692E}" destId="{DFA5800E-5E34-411B-A460-59E34238B2C2}" srcOrd="1" destOrd="0" presId="urn:microsoft.com/office/officeart/2018/2/layout/IconVerticalSolidList"/>
    <dgm:cxn modelId="{4CA8AEC1-6FB1-40D9-BB55-2E825EB8B6BF}" type="presParOf" srcId="{1702BE47-7924-4FD6-8DD4-2A1AD925692E}" destId="{08F4B753-0187-4EE8-82AC-E6418333BD0A}" srcOrd="2" destOrd="0" presId="urn:microsoft.com/office/officeart/2018/2/layout/IconVerticalSolidList"/>
    <dgm:cxn modelId="{8C36AFC2-856B-4AD6-83FE-853C86BAE195}" type="presParOf" srcId="{08F4B753-0187-4EE8-82AC-E6418333BD0A}" destId="{12A78E2B-C892-483F-878B-8302A53944A9}" srcOrd="0" destOrd="0" presId="urn:microsoft.com/office/officeart/2018/2/layout/IconVerticalSolidList"/>
    <dgm:cxn modelId="{C845074E-2CF8-4AE9-9C2C-F084E459F702}" type="presParOf" srcId="{08F4B753-0187-4EE8-82AC-E6418333BD0A}" destId="{06B6F9CF-3403-4FDC-AD12-09F4877BD099}" srcOrd="1" destOrd="0" presId="urn:microsoft.com/office/officeart/2018/2/layout/IconVerticalSolidList"/>
    <dgm:cxn modelId="{24E59583-131B-4D55-AB2D-48CB2B0B4DE5}" type="presParOf" srcId="{08F4B753-0187-4EE8-82AC-E6418333BD0A}" destId="{83A98AA9-E93F-408C-9AEA-39754814A87A}" srcOrd="2" destOrd="0" presId="urn:microsoft.com/office/officeart/2018/2/layout/IconVerticalSolidList"/>
    <dgm:cxn modelId="{DA1AB5A6-7C98-45FB-92A9-C56A949BA8BC}" type="presParOf" srcId="{08F4B753-0187-4EE8-82AC-E6418333BD0A}" destId="{B828AE48-2468-432F-B169-21EA441418D4}" srcOrd="3" destOrd="0" presId="urn:microsoft.com/office/officeart/2018/2/layout/IconVerticalSolidList"/>
    <dgm:cxn modelId="{951B8A17-F24E-4FA4-BF07-AFB757D9FDE9}" type="presParOf" srcId="{1702BE47-7924-4FD6-8DD4-2A1AD925692E}" destId="{740C9486-9A18-4517-876D-C21A46136CBE}" srcOrd="3" destOrd="0" presId="urn:microsoft.com/office/officeart/2018/2/layout/IconVerticalSolidList"/>
    <dgm:cxn modelId="{4D576B08-A1C4-4740-ABCF-12211C4A88F4}" type="presParOf" srcId="{1702BE47-7924-4FD6-8DD4-2A1AD925692E}" destId="{3D07F597-DC18-41A9-87BC-3E9C764CC391}" srcOrd="4" destOrd="0" presId="urn:microsoft.com/office/officeart/2018/2/layout/IconVerticalSolidList"/>
    <dgm:cxn modelId="{B1315FEB-F404-4329-BEB0-65E9809640B4}" type="presParOf" srcId="{3D07F597-DC18-41A9-87BC-3E9C764CC391}" destId="{4F7C63B4-9C2F-4B8B-926C-ECFF99838129}" srcOrd="0" destOrd="0" presId="urn:microsoft.com/office/officeart/2018/2/layout/IconVerticalSolidList"/>
    <dgm:cxn modelId="{5202C0E7-26E7-4E3E-ACD5-281CD79D6476}" type="presParOf" srcId="{3D07F597-DC18-41A9-87BC-3E9C764CC391}" destId="{9D3DB5A4-A814-4084-9563-B95134A33016}" srcOrd="1" destOrd="0" presId="urn:microsoft.com/office/officeart/2018/2/layout/IconVerticalSolidList"/>
    <dgm:cxn modelId="{C32ED33C-663F-4B10-AAD2-9B9DCF01AE3B}" type="presParOf" srcId="{3D07F597-DC18-41A9-87BC-3E9C764CC391}" destId="{006CCB72-6DB3-4D89-B9C2-983A2CAC6EFD}" srcOrd="2" destOrd="0" presId="urn:microsoft.com/office/officeart/2018/2/layout/IconVerticalSolidList"/>
    <dgm:cxn modelId="{E2D0427D-59E4-4BC6-B1FB-AD832D0F3793}" type="presParOf" srcId="{3D07F597-DC18-41A9-87BC-3E9C764CC391}" destId="{F661D94D-7486-4F87-A30C-1EDFE594737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9027968-5E31-4838-924B-8E68226081CA}" type="doc">
      <dgm:prSet loTypeId="urn:microsoft.com/office/officeart/2005/8/layout/list1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D6E589D4-ED90-4F5E-A4AA-9E001829721D}">
      <dgm:prSet custT="1"/>
      <dgm:spPr/>
      <dgm:t>
        <a:bodyPr/>
        <a:lstStyle/>
        <a:p>
          <a:r>
            <a:rPr lang="en-US" sz="2400" b="1"/>
            <a:t>Sub Objective</a:t>
          </a:r>
        </a:p>
      </dgm:t>
    </dgm:pt>
    <dgm:pt modelId="{4E54AEED-2E52-45E1-ADF9-CE7E3A984B63}" type="parTrans" cxnId="{D2E4A449-B294-4160-9356-66A0DB001416}">
      <dgm:prSet/>
      <dgm:spPr/>
      <dgm:t>
        <a:bodyPr/>
        <a:lstStyle/>
        <a:p>
          <a:endParaRPr lang="en-US"/>
        </a:p>
      </dgm:t>
    </dgm:pt>
    <dgm:pt modelId="{9E8B55EA-ED4C-4E4D-BDD5-B90F1027B544}" type="sibTrans" cxnId="{D2E4A449-B294-4160-9356-66A0DB001416}">
      <dgm:prSet/>
      <dgm:spPr/>
      <dgm:t>
        <a:bodyPr/>
        <a:lstStyle/>
        <a:p>
          <a:endParaRPr lang="en-US"/>
        </a:p>
      </dgm:t>
    </dgm:pt>
    <dgm:pt modelId="{3A9BDA4B-1255-494A-87DD-5C04C0CEA8BC}">
      <dgm:prSet/>
      <dgm:spPr/>
      <dgm:t>
        <a:bodyPr/>
        <a:lstStyle/>
        <a:p>
          <a:r>
            <a:rPr lang="en-US" b="0"/>
            <a:t>Develop custom OCR pipeline using open-source libraries</a:t>
          </a:r>
        </a:p>
      </dgm:t>
    </dgm:pt>
    <dgm:pt modelId="{3D65821A-BD47-414E-A5D7-8A326DEF1D79}" type="parTrans" cxnId="{41A7D81C-FC2A-4A06-853F-18BCF298C62A}">
      <dgm:prSet/>
      <dgm:spPr/>
      <dgm:t>
        <a:bodyPr/>
        <a:lstStyle/>
        <a:p>
          <a:endParaRPr lang="en-US"/>
        </a:p>
      </dgm:t>
    </dgm:pt>
    <dgm:pt modelId="{EA3DD58D-50CF-4A21-BBF1-03C2D7BE1E02}" type="sibTrans" cxnId="{41A7D81C-FC2A-4A06-853F-18BCF298C62A}">
      <dgm:prSet/>
      <dgm:spPr/>
      <dgm:t>
        <a:bodyPr/>
        <a:lstStyle/>
        <a:p>
          <a:endParaRPr lang="en-US"/>
        </a:p>
      </dgm:t>
    </dgm:pt>
    <dgm:pt modelId="{4CE8613B-DBF0-40B3-A987-91DF33D8872E}">
      <dgm:prSet custT="1"/>
      <dgm:spPr/>
      <dgm:t>
        <a:bodyPr/>
        <a:lstStyle/>
        <a:p>
          <a:r>
            <a:rPr lang="en-US" sz="2400" b="1"/>
            <a:t>Key Tasks</a:t>
          </a:r>
        </a:p>
      </dgm:t>
    </dgm:pt>
    <dgm:pt modelId="{5FFED35A-7429-4E01-AEBA-89ADE05CF2E9}" type="parTrans" cxnId="{C247199D-0B49-424E-9832-AC1DA47388F4}">
      <dgm:prSet/>
      <dgm:spPr/>
      <dgm:t>
        <a:bodyPr/>
        <a:lstStyle/>
        <a:p>
          <a:endParaRPr lang="en-US"/>
        </a:p>
      </dgm:t>
    </dgm:pt>
    <dgm:pt modelId="{3F8CF82E-7EB1-4D8E-9B49-BC617D507EAF}" type="sibTrans" cxnId="{C247199D-0B49-424E-9832-AC1DA47388F4}">
      <dgm:prSet/>
      <dgm:spPr/>
      <dgm:t>
        <a:bodyPr/>
        <a:lstStyle/>
        <a:p>
          <a:endParaRPr lang="en-US"/>
        </a:p>
      </dgm:t>
    </dgm:pt>
    <dgm:pt modelId="{5428CB47-A654-4D61-9F10-FC0B8DC1B3EF}">
      <dgm:prSet/>
      <dgm:spPr/>
      <dgm:t>
        <a:bodyPr/>
        <a:lstStyle/>
        <a:p>
          <a:r>
            <a:rPr lang="en-US" b="0"/>
            <a:t>Implement image preprocessing and OCR to extract handwritten/printed text</a:t>
          </a:r>
        </a:p>
      </dgm:t>
    </dgm:pt>
    <dgm:pt modelId="{C0598A92-4B8A-44F5-B1D2-82B449CB59EC}" type="parTrans" cxnId="{07D2B3D9-0890-4E6E-AA52-C514D5BA1038}">
      <dgm:prSet/>
      <dgm:spPr/>
      <dgm:t>
        <a:bodyPr/>
        <a:lstStyle/>
        <a:p>
          <a:endParaRPr lang="en-US"/>
        </a:p>
      </dgm:t>
    </dgm:pt>
    <dgm:pt modelId="{EB922830-668E-40EB-A96B-520B1518936E}" type="sibTrans" cxnId="{07D2B3D9-0890-4E6E-AA52-C514D5BA1038}">
      <dgm:prSet/>
      <dgm:spPr/>
      <dgm:t>
        <a:bodyPr/>
        <a:lstStyle/>
        <a:p>
          <a:endParaRPr lang="en-US"/>
        </a:p>
      </dgm:t>
    </dgm:pt>
    <dgm:pt modelId="{AF466B53-1307-498F-9826-6FA7E57B0EDD}">
      <dgm:prSet custT="1"/>
      <dgm:spPr/>
      <dgm:t>
        <a:bodyPr/>
        <a:lstStyle/>
        <a:p>
          <a:r>
            <a:rPr lang="en-US" sz="2400" b="1" dirty="0"/>
            <a:t>Novelty</a:t>
          </a:r>
          <a:r>
            <a:rPr lang="en-US" sz="2400" dirty="0"/>
            <a:t> </a:t>
          </a:r>
        </a:p>
      </dgm:t>
    </dgm:pt>
    <dgm:pt modelId="{7942FFC2-1C32-438E-A3E8-980242619A52}" type="parTrans" cxnId="{75CA6352-A0D8-4FEC-8D64-D14C2C34CD1F}">
      <dgm:prSet/>
      <dgm:spPr/>
      <dgm:t>
        <a:bodyPr/>
        <a:lstStyle/>
        <a:p>
          <a:endParaRPr lang="en-US"/>
        </a:p>
      </dgm:t>
    </dgm:pt>
    <dgm:pt modelId="{D0289AA0-EE43-458A-8FD6-E614AB7F8779}" type="sibTrans" cxnId="{75CA6352-A0D8-4FEC-8D64-D14C2C34CD1F}">
      <dgm:prSet/>
      <dgm:spPr/>
      <dgm:t>
        <a:bodyPr/>
        <a:lstStyle/>
        <a:p>
          <a:endParaRPr lang="en-US"/>
        </a:p>
      </dgm:t>
    </dgm:pt>
    <dgm:pt modelId="{0024681F-5073-452D-8613-21ADDC875ACF}">
      <dgm:prSet/>
      <dgm:spPr/>
      <dgm:t>
        <a:bodyPr/>
        <a:lstStyle/>
        <a:p>
          <a:r>
            <a:rPr lang="en-US" b="0"/>
            <a:t>Fully offline OCR and student grading engine(MCQ and Essay) custom-built for academic answer sheet and question wise explanation</a:t>
          </a:r>
        </a:p>
      </dgm:t>
    </dgm:pt>
    <dgm:pt modelId="{190DC058-9B65-4D71-91DB-9C2CB0768CEB}" type="parTrans" cxnId="{628FBC3A-4D2B-4D47-924B-6B2598DD63CF}">
      <dgm:prSet/>
      <dgm:spPr/>
      <dgm:t>
        <a:bodyPr/>
        <a:lstStyle/>
        <a:p>
          <a:endParaRPr lang="en-US"/>
        </a:p>
      </dgm:t>
    </dgm:pt>
    <dgm:pt modelId="{3E0FA178-27D5-415B-B32B-EF13F23E75DA}" type="sibTrans" cxnId="{628FBC3A-4D2B-4D47-924B-6B2598DD63CF}">
      <dgm:prSet/>
      <dgm:spPr/>
      <dgm:t>
        <a:bodyPr/>
        <a:lstStyle/>
        <a:p>
          <a:endParaRPr lang="en-US"/>
        </a:p>
      </dgm:t>
    </dgm:pt>
    <dgm:pt modelId="{94868488-0BE2-475F-944A-2EE622D1919D}">
      <dgm:prSet/>
      <dgm:spPr/>
      <dgm:t>
        <a:bodyPr/>
        <a:lstStyle/>
        <a:p>
          <a:r>
            <a:rPr lang="en-US" b="0"/>
            <a:t>Train NLP model to score answers using marking schemes</a:t>
          </a:r>
        </a:p>
      </dgm:t>
    </dgm:pt>
    <dgm:pt modelId="{DAC66A24-2844-4DFF-9C39-B5963FC4F26D}" type="sibTrans" cxnId="{5DC36EF6-CB15-4B00-9A24-143297EF8E48}">
      <dgm:prSet/>
      <dgm:spPr/>
      <dgm:t>
        <a:bodyPr/>
        <a:lstStyle/>
        <a:p>
          <a:endParaRPr lang="en-US"/>
        </a:p>
      </dgm:t>
    </dgm:pt>
    <dgm:pt modelId="{C6BBAD6C-73C5-4E9C-80BF-8668B7790F25}" type="parTrans" cxnId="{5DC36EF6-CB15-4B00-9A24-143297EF8E48}">
      <dgm:prSet/>
      <dgm:spPr/>
      <dgm:t>
        <a:bodyPr/>
        <a:lstStyle/>
        <a:p>
          <a:endParaRPr lang="en-US"/>
        </a:p>
      </dgm:t>
    </dgm:pt>
    <dgm:pt modelId="{46D1FE5A-F1D7-480A-B9E8-C13ECF73E230}" type="pres">
      <dgm:prSet presAssocID="{29027968-5E31-4838-924B-8E68226081CA}" presName="linear" presStyleCnt="0">
        <dgm:presLayoutVars>
          <dgm:dir/>
          <dgm:animLvl val="lvl"/>
          <dgm:resizeHandles val="exact"/>
        </dgm:presLayoutVars>
      </dgm:prSet>
      <dgm:spPr/>
    </dgm:pt>
    <dgm:pt modelId="{985FA25D-386D-4F8A-8226-B4E82B9E2A4E}" type="pres">
      <dgm:prSet presAssocID="{D6E589D4-ED90-4F5E-A4AA-9E001829721D}" presName="parentLin" presStyleCnt="0"/>
      <dgm:spPr/>
    </dgm:pt>
    <dgm:pt modelId="{7E802A87-E985-4424-8BB1-CCC3943EA3DD}" type="pres">
      <dgm:prSet presAssocID="{D6E589D4-ED90-4F5E-A4AA-9E001829721D}" presName="parentLeftMargin" presStyleLbl="node1" presStyleIdx="0" presStyleCnt="3"/>
      <dgm:spPr/>
    </dgm:pt>
    <dgm:pt modelId="{C36C6CEA-B91E-43F4-870B-47E402AFD85E}" type="pres">
      <dgm:prSet presAssocID="{D6E589D4-ED90-4F5E-A4AA-9E001829721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84E3197-004F-4E42-AA44-E338398E150F}" type="pres">
      <dgm:prSet presAssocID="{D6E589D4-ED90-4F5E-A4AA-9E001829721D}" presName="negativeSpace" presStyleCnt="0"/>
      <dgm:spPr/>
    </dgm:pt>
    <dgm:pt modelId="{F8E81138-103F-4D33-ABDE-BAC8433A1774}" type="pres">
      <dgm:prSet presAssocID="{D6E589D4-ED90-4F5E-A4AA-9E001829721D}" presName="childText" presStyleLbl="conFgAcc1" presStyleIdx="0" presStyleCnt="3">
        <dgm:presLayoutVars>
          <dgm:bulletEnabled val="1"/>
        </dgm:presLayoutVars>
      </dgm:prSet>
      <dgm:spPr/>
    </dgm:pt>
    <dgm:pt modelId="{CAC1AF72-471F-4E8B-A1BA-9E3EB62CCDC6}" type="pres">
      <dgm:prSet presAssocID="{9E8B55EA-ED4C-4E4D-BDD5-B90F1027B544}" presName="spaceBetweenRectangles" presStyleCnt="0"/>
      <dgm:spPr/>
    </dgm:pt>
    <dgm:pt modelId="{D89177E4-D816-423D-BB16-4145ADB7B651}" type="pres">
      <dgm:prSet presAssocID="{4CE8613B-DBF0-40B3-A987-91DF33D8872E}" presName="parentLin" presStyleCnt="0"/>
      <dgm:spPr/>
    </dgm:pt>
    <dgm:pt modelId="{35675F91-CF13-4CBE-86F4-0A6F52C7D6AA}" type="pres">
      <dgm:prSet presAssocID="{4CE8613B-DBF0-40B3-A987-91DF33D8872E}" presName="parentLeftMargin" presStyleLbl="node1" presStyleIdx="0" presStyleCnt="3"/>
      <dgm:spPr/>
    </dgm:pt>
    <dgm:pt modelId="{FABA13CD-3292-4168-9866-F96AF30749BC}" type="pres">
      <dgm:prSet presAssocID="{4CE8613B-DBF0-40B3-A987-91DF33D8872E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D2844B7-5D2D-4C62-8DF0-F1538C979BA5}" type="pres">
      <dgm:prSet presAssocID="{4CE8613B-DBF0-40B3-A987-91DF33D8872E}" presName="negativeSpace" presStyleCnt="0"/>
      <dgm:spPr/>
    </dgm:pt>
    <dgm:pt modelId="{B1ECA64E-6094-486A-B5B3-C2F600701703}" type="pres">
      <dgm:prSet presAssocID="{4CE8613B-DBF0-40B3-A987-91DF33D8872E}" presName="childText" presStyleLbl="conFgAcc1" presStyleIdx="1" presStyleCnt="3">
        <dgm:presLayoutVars>
          <dgm:bulletEnabled val="1"/>
        </dgm:presLayoutVars>
      </dgm:prSet>
      <dgm:spPr/>
    </dgm:pt>
    <dgm:pt modelId="{9621A514-C455-48C7-A410-D7EEA505AE55}" type="pres">
      <dgm:prSet presAssocID="{3F8CF82E-7EB1-4D8E-9B49-BC617D507EAF}" presName="spaceBetweenRectangles" presStyleCnt="0"/>
      <dgm:spPr/>
    </dgm:pt>
    <dgm:pt modelId="{DD1A33FC-319E-4D5F-B64D-12C693E2404C}" type="pres">
      <dgm:prSet presAssocID="{AF466B53-1307-498F-9826-6FA7E57B0EDD}" presName="parentLin" presStyleCnt="0"/>
      <dgm:spPr/>
    </dgm:pt>
    <dgm:pt modelId="{2194FFE3-2FCB-4973-9AC4-2ABC020FA51A}" type="pres">
      <dgm:prSet presAssocID="{AF466B53-1307-498F-9826-6FA7E57B0EDD}" presName="parentLeftMargin" presStyleLbl="node1" presStyleIdx="1" presStyleCnt="3"/>
      <dgm:spPr/>
    </dgm:pt>
    <dgm:pt modelId="{A208BDBD-AE65-4985-B8DC-181BD3CB9A16}" type="pres">
      <dgm:prSet presAssocID="{AF466B53-1307-498F-9826-6FA7E57B0EDD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4E222AA0-D23E-4F20-86DA-3393655209CA}" type="pres">
      <dgm:prSet presAssocID="{AF466B53-1307-498F-9826-6FA7E57B0EDD}" presName="negativeSpace" presStyleCnt="0"/>
      <dgm:spPr/>
    </dgm:pt>
    <dgm:pt modelId="{0DB5B28D-B282-47C9-BB65-B5C36CAB1496}" type="pres">
      <dgm:prSet presAssocID="{AF466B53-1307-498F-9826-6FA7E57B0EDD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ED5ED105-D9D5-4A02-9F17-B7E15390F435}" type="presOf" srcId="{29027968-5E31-4838-924B-8E68226081CA}" destId="{46D1FE5A-F1D7-480A-B9E8-C13ECF73E230}" srcOrd="0" destOrd="0" presId="urn:microsoft.com/office/officeart/2005/8/layout/list1"/>
    <dgm:cxn modelId="{41A7D81C-FC2A-4A06-853F-18BCF298C62A}" srcId="{D6E589D4-ED90-4F5E-A4AA-9E001829721D}" destId="{3A9BDA4B-1255-494A-87DD-5C04C0CEA8BC}" srcOrd="0" destOrd="0" parTransId="{3D65821A-BD47-414E-A5D7-8A326DEF1D79}" sibTransId="{EA3DD58D-50CF-4A21-BBF1-03C2D7BE1E02}"/>
    <dgm:cxn modelId="{A671402D-41D9-4DD6-824E-1EBF4A3C311A}" type="presOf" srcId="{0024681F-5073-452D-8613-21ADDC875ACF}" destId="{0DB5B28D-B282-47C9-BB65-B5C36CAB1496}" srcOrd="0" destOrd="0" presId="urn:microsoft.com/office/officeart/2005/8/layout/list1"/>
    <dgm:cxn modelId="{628FBC3A-4D2B-4D47-924B-6B2598DD63CF}" srcId="{AF466B53-1307-498F-9826-6FA7E57B0EDD}" destId="{0024681F-5073-452D-8613-21ADDC875ACF}" srcOrd="0" destOrd="0" parTransId="{190DC058-9B65-4D71-91DB-9C2CB0768CEB}" sibTransId="{3E0FA178-27D5-415B-B32B-EF13F23E75DA}"/>
    <dgm:cxn modelId="{D2E4A449-B294-4160-9356-66A0DB001416}" srcId="{29027968-5E31-4838-924B-8E68226081CA}" destId="{D6E589D4-ED90-4F5E-A4AA-9E001829721D}" srcOrd="0" destOrd="0" parTransId="{4E54AEED-2E52-45E1-ADF9-CE7E3A984B63}" sibTransId="{9E8B55EA-ED4C-4E4D-BDD5-B90F1027B544}"/>
    <dgm:cxn modelId="{75CA6352-A0D8-4FEC-8D64-D14C2C34CD1F}" srcId="{29027968-5E31-4838-924B-8E68226081CA}" destId="{AF466B53-1307-498F-9826-6FA7E57B0EDD}" srcOrd="2" destOrd="0" parTransId="{7942FFC2-1C32-438E-A3E8-980242619A52}" sibTransId="{D0289AA0-EE43-458A-8FD6-E614AB7F8779}"/>
    <dgm:cxn modelId="{65229480-C6A7-49A7-A50D-0331AAEFAD4C}" type="presOf" srcId="{3A9BDA4B-1255-494A-87DD-5C04C0CEA8BC}" destId="{F8E81138-103F-4D33-ABDE-BAC8433A1774}" srcOrd="0" destOrd="0" presId="urn:microsoft.com/office/officeart/2005/8/layout/list1"/>
    <dgm:cxn modelId="{E55BB382-9B8F-47E0-9C2D-3496933BA8F0}" type="presOf" srcId="{94868488-0BE2-475F-944A-2EE622D1919D}" destId="{B1ECA64E-6094-486A-B5B3-C2F600701703}" srcOrd="0" destOrd="1" presId="urn:microsoft.com/office/officeart/2005/8/layout/list1"/>
    <dgm:cxn modelId="{D85D0E89-FE85-42CE-AB92-28067707602D}" type="presOf" srcId="{4CE8613B-DBF0-40B3-A987-91DF33D8872E}" destId="{35675F91-CF13-4CBE-86F4-0A6F52C7D6AA}" srcOrd="0" destOrd="0" presId="urn:microsoft.com/office/officeart/2005/8/layout/list1"/>
    <dgm:cxn modelId="{8AB65A96-0D7A-4273-8BDD-6F58BA6412DF}" type="presOf" srcId="{D6E589D4-ED90-4F5E-A4AA-9E001829721D}" destId="{C36C6CEA-B91E-43F4-870B-47E402AFD85E}" srcOrd="1" destOrd="0" presId="urn:microsoft.com/office/officeart/2005/8/layout/list1"/>
    <dgm:cxn modelId="{C247199D-0B49-424E-9832-AC1DA47388F4}" srcId="{29027968-5E31-4838-924B-8E68226081CA}" destId="{4CE8613B-DBF0-40B3-A987-91DF33D8872E}" srcOrd="1" destOrd="0" parTransId="{5FFED35A-7429-4E01-AEBA-89ADE05CF2E9}" sibTransId="{3F8CF82E-7EB1-4D8E-9B49-BC617D507EAF}"/>
    <dgm:cxn modelId="{04D7FAAC-5DB8-40A4-87DD-4BFD6822E22D}" type="presOf" srcId="{D6E589D4-ED90-4F5E-A4AA-9E001829721D}" destId="{7E802A87-E985-4424-8BB1-CCC3943EA3DD}" srcOrd="0" destOrd="0" presId="urn:microsoft.com/office/officeart/2005/8/layout/list1"/>
    <dgm:cxn modelId="{099580D6-6E16-4BC9-BCBF-22B5FEF3D6A2}" type="presOf" srcId="{AF466B53-1307-498F-9826-6FA7E57B0EDD}" destId="{2194FFE3-2FCB-4973-9AC4-2ABC020FA51A}" srcOrd="0" destOrd="0" presId="urn:microsoft.com/office/officeart/2005/8/layout/list1"/>
    <dgm:cxn modelId="{4A9507D9-1911-4273-8D33-22D476947C92}" type="presOf" srcId="{4CE8613B-DBF0-40B3-A987-91DF33D8872E}" destId="{FABA13CD-3292-4168-9866-F96AF30749BC}" srcOrd="1" destOrd="0" presId="urn:microsoft.com/office/officeart/2005/8/layout/list1"/>
    <dgm:cxn modelId="{07D2B3D9-0890-4E6E-AA52-C514D5BA1038}" srcId="{4CE8613B-DBF0-40B3-A987-91DF33D8872E}" destId="{5428CB47-A654-4D61-9F10-FC0B8DC1B3EF}" srcOrd="0" destOrd="0" parTransId="{C0598A92-4B8A-44F5-B1D2-82B449CB59EC}" sibTransId="{EB922830-668E-40EB-A96B-520B1518936E}"/>
    <dgm:cxn modelId="{2BF320EF-0C23-4F60-B7A1-5311D05E92DF}" type="presOf" srcId="{5428CB47-A654-4D61-9F10-FC0B8DC1B3EF}" destId="{B1ECA64E-6094-486A-B5B3-C2F600701703}" srcOrd="0" destOrd="0" presId="urn:microsoft.com/office/officeart/2005/8/layout/list1"/>
    <dgm:cxn modelId="{5DC36EF6-CB15-4B00-9A24-143297EF8E48}" srcId="{4CE8613B-DBF0-40B3-A987-91DF33D8872E}" destId="{94868488-0BE2-475F-944A-2EE622D1919D}" srcOrd="1" destOrd="0" parTransId="{C6BBAD6C-73C5-4E9C-80BF-8668B7790F25}" sibTransId="{DAC66A24-2844-4DFF-9C39-B5963FC4F26D}"/>
    <dgm:cxn modelId="{637839FB-B561-4690-95AD-2FFAAFD97FB7}" type="presOf" srcId="{AF466B53-1307-498F-9826-6FA7E57B0EDD}" destId="{A208BDBD-AE65-4985-B8DC-181BD3CB9A16}" srcOrd="1" destOrd="0" presId="urn:microsoft.com/office/officeart/2005/8/layout/list1"/>
    <dgm:cxn modelId="{4090E9C8-DC43-4ADF-897E-A7A149FCC379}" type="presParOf" srcId="{46D1FE5A-F1D7-480A-B9E8-C13ECF73E230}" destId="{985FA25D-386D-4F8A-8226-B4E82B9E2A4E}" srcOrd="0" destOrd="0" presId="urn:microsoft.com/office/officeart/2005/8/layout/list1"/>
    <dgm:cxn modelId="{4FF8010B-3629-4FB1-913F-570B02319745}" type="presParOf" srcId="{985FA25D-386D-4F8A-8226-B4E82B9E2A4E}" destId="{7E802A87-E985-4424-8BB1-CCC3943EA3DD}" srcOrd="0" destOrd="0" presId="urn:microsoft.com/office/officeart/2005/8/layout/list1"/>
    <dgm:cxn modelId="{4D793C03-4B56-4170-8216-67DE22FAF998}" type="presParOf" srcId="{985FA25D-386D-4F8A-8226-B4E82B9E2A4E}" destId="{C36C6CEA-B91E-43F4-870B-47E402AFD85E}" srcOrd="1" destOrd="0" presId="urn:microsoft.com/office/officeart/2005/8/layout/list1"/>
    <dgm:cxn modelId="{277C5E5C-15E5-4DDA-9110-EB764FC1B95E}" type="presParOf" srcId="{46D1FE5A-F1D7-480A-B9E8-C13ECF73E230}" destId="{484E3197-004F-4E42-AA44-E338398E150F}" srcOrd="1" destOrd="0" presId="urn:microsoft.com/office/officeart/2005/8/layout/list1"/>
    <dgm:cxn modelId="{5120406B-19B3-4CF8-B6EF-58252A334A78}" type="presParOf" srcId="{46D1FE5A-F1D7-480A-B9E8-C13ECF73E230}" destId="{F8E81138-103F-4D33-ABDE-BAC8433A1774}" srcOrd="2" destOrd="0" presId="urn:microsoft.com/office/officeart/2005/8/layout/list1"/>
    <dgm:cxn modelId="{CCD39B66-0CB6-43A7-8356-115AEF269E24}" type="presParOf" srcId="{46D1FE5A-F1D7-480A-B9E8-C13ECF73E230}" destId="{CAC1AF72-471F-4E8B-A1BA-9E3EB62CCDC6}" srcOrd="3" destOrd="0" presId="urn:microsoft.com/office/officeart/2005/8/layout/list1"/>
    <dgm:cxn modelId="{E06C8A2B-D82C-4F16-B0D5-126E4C43178C}" type="presParOf" srcId="{46D1FE5A-F1D7-480A-B9E8-C13ECF73E230}" destId="{D89177E4-D816-423D-BB16-4145ADB7B651}" srcOrd="4" destOrd="0" presId="urn:microsoft.com/office/officeart/2005/8/layout/list1"/>
    <dgm:cxn modelId="{A2301C60-86CF-4D36-AE69-8917CC31FC99}" type="presParOf" srcId="{D89177E4-D816-423D-BB16-4145ADB7B651}" destId="{35675F91-CF13-4CBE-86F4-0A6F52C7D6AA}" srcOrd="0" destOrd="0" presId="urn:microsoft.com/office/officeart/2005/8/layout/list1"/>
    <dgm:cxn modelId="{C0F8F32C-DA1B-4507-9A3C-E2BA2AB269FF}" type="presParOf" srcId="{D89177E4-D816-423D-BB16-4145ADB7B651}" destId="{FABA13CD-3292-4168-9866-F96AF30749BC}" srcOrd="1" destOrd="0" presId="urn:microsoft.com/office/officeart/2005/8/layout/list1"/>
    <dgm:cxn modelId="{2D8AACB5-1BF6-46C9-90D9-54B6F8A4B56E}" type="presParOf" srcId="{46D1FE5A-F1D7-480A-B9E8-C13ECF73E230}" destId="{9D2844B7-5D2D-4C62-8DF0-F1538C979BA5}" srcOrd="5" destOrd="0" presId="urn:microsoft.com/office/officeart/2005/8/layout/list1"/>
    <dgm:cxn modelId="{F93DEE55-8683-404D-8C60-12D119B22FDA}" type="presParOf" srcId="{46D1FE5A-F1D7-480A-B9E8-C13ECF73E230}" destId="{B1ECA64E-6094-486A-B5B3-C2F600701703}" srcOrd="6" destOrd="0" presId="urn:microsoft.com/office/officeart/2005/8/layout/list1"/>
    <dgm:cxn modelId="{D5A7C8AF-8648-406D-83AB-ABA55408FE11}" type="presParOf" srcId="{46D1FE5A-F1D7-480A-B9E8-C13ECF73E230}" destId="{9621A514-C455-48C7-A410-D7EEA505AE55}" srcOrd="7" destOrd="0" presId="urn:microsoft.com/office/officeart/2005/8/layout/list1"/>
    <dgm:cxn modelId="{5E31C8BF-3714-4B9A-8EB6-AEA311479AAD}" type="presParOf" srcId="{46D1FE5A-F1D7-480A-B9E8-C13ECF73E230}" destId="{DD1A33FC-319E-4D5F-B64D-12C693E2404C}" srcOrd="8" destOrd="0" presId="urn:microsoft.com/office/officeart/2005/8/layout/list1"/>
    <dgm:cxn modelId="{91892B7A-0319-4D34-AFFD-406621C743FD}" type="presParOf" srcId="{DD1A33FC-319E-4D5F-B64D-12C693E2404C}" destId="{2194FFE3-2FCB-4973-9AC4-2ABC020FA51A}" srcOrd="0" destOrd="0" presId="urn:microsoft.com/office/officeart/2005/8/layout/list1"/>
    <dgm:cxn modelId="{A0C97C02-BEDA-49C9-8BDD-43A0B130F2F7}" type="presParOf" srcId="{DD1A33FC-319E-4D5F-B64D-12C693E2404C}" destId="{A208BDBD-AE65-4985-B8DC-181BD3CB9A16}" srcOrd="1" destOrd="0" presId="urn:microsoft.com/office/officeart/2005/8/layout/list1"/>
    <dgm:cxn modelId="{04DD755E-8880-47F7-B69E-B0F120B25529}" type="presParOf" srcId="{46D1FE5A-F1D7-480A-B9E8-C13ECF73E230}" destId="{4E222AA0-D23E-4F20-86DA-3393655209CA}" srcOrd="9" destOrd="0" presId="urn:microsoft.com/office/officeart/2005/8/layout/list1"/>
    <dgm:cxn modelId="{790D3A81-9F35-4BCC-8E6F-7294F12F2374}" type="presParOf" srcId="{46D1FE5A-F1D7-480A-B9E8-C13ECF73E230}" destId="{0DB5B28D-B282-47C9-BB65-B5C36CAB149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29027968-5E31-4838-924B-8E68226081CA}" type="doc">
      <dgm:prSet loTypeId="urn:microsoft.com/office/officeart/2005/8/layout/list1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D6E589D4-ED90-4F5E-A4AA-9E001829721D}">
      <dgm:prSet custT="1"/>
      <dgm:spPr/>
      <dgm:t>
        <a:bodyPr/>
        <a:lstStyle/>
        <a:p>
          <a:r>
            <a:rPr lang="en-US" sz="2400" b="1"/>
            <a:t>Sub Objective</a:t>
          </a:r>
        </a:p>
      </dgm:t>
    </dgm:pt>
    <dgm:pt modelId="{4E54AEED-2E52-45E1-ADF9-CE7E3A984B63}" type="parTrans" cxnId="{D2E4A449-B294-4160-9356-66A0DB001416}">
      <dgm:prSet/>
      <dgm:spPr/>
      <dgm:t>
        <a:bodyPr/>
        <a:lstStyle/>
        <a:p>
          <a:endParaRPr lang="en-US"/>
        </a:p>
      </dgm:t>
    </dgm:pt>
    <dgm:pt modelId="{9E8B55EA-ED4C-4E4D-BDD5-B90F1027B544}" type="sibTrans" cxnId="{D2E4A449-B294-4160-9356-66A0DB001416}">
      <dgm:prSet/>
      <dgm:spPr/>
      <dgm:t>
        <a:bodyPr/>
        <a:lstStyle/>
        <a:p>
          <a:endParaRPr lang="en-US"/>
        </a:p>
      </dgm:t>
    </dgm:pt>
    <dgm:pt modelId="{3A9BDA4B-1255-494A-87DD-5C04C0CEA8BC}">
      <dgm:prSet/>
      <dgm:spPr/>
      <dgm:t>
        <a:bodyPr/>
        <a:lstStyle/>
        <a:p>
          <a:r>
            <a:rPr lang="en-US" b="0"/>
            <a:t>Identify student improvement areas through performance analysis</a:t>
          </a:r>
        </a:p>
      </dgm:t>
    </dgm:pt>
    <dgm:pt modelId="{3D65821A-BD47-414E-A5D7-8A326DEF1D79}" type="parTrans" cxnId="{41A7D81C-FC2A-4A06-853F-18BCF298C62A}">
      <dgm:prSet/>
      <dgm:spPr/>
      <dgm:t>
        <a:bodyPr/>
        <a:lstStyle/>
        <a:p>
          <a:endParaRPr lang="en-US"/>
        </a:p>
      </dgm:t>
    </dgm:pt>
    <dgm:pt modelId="{EA3DD58D-50CF-4A21-BBF1-03C2D7BE1E02}" type="sibTrans" cxnId="{41A7D81C-FC2A-4A06-853F-18BCF298C62A}">
      <dgm:prSet/>
      <dgm:spPr/>
      <dgm:t>
        <a:bodyPr/>
        <a:lstStyle/>
        <a:p>
          <a:endParaRPr lang="en-US"/>
        </a:p>
      </dgm:t>
    </dgm:pt>
    <dgm:pt modelId="{4CE8613B-DBF0-40B3-A987-91DF33D8872E}">
      <dgm:prSet custT="1"/>
      <dgm:spPr/>
      <dgm:t>
        <a:bodyPr/>
        <a:lstStyle/>
        <a:p>
          <a:r>
            <a:rPr lang="en-US" sz="2400" b="1"/>
            <a:t>Key Tasks</a:t>
          </a:r>
        </a:p>
      </dgm:t>
    </dgm:pt>
    <dgm:pt modelId="{5FFED35A-7429-4E01-AEBA-89ADE05CF2E9}" type="parTrans" cxnId="{C247199D-0B49-424E-9832-AC1DA47388F4}">
      <dgm:prSet/>
      <dgm:spPr/>
      <dgm:t>
        <a:bodyPr/>
        <a:lstStyle/>
        <a:p>
          <a:endParaRPr lang="en-US"/>
        </a:p>
      </dgm:t>
    </dgm:pt>
    <dgm:pt modelId="{3F8CF82E-7EB1-4D8E-9B49-BC617D507EAF}" type="sibTrans" cxnId="{C247199D-0B49-424E-9832-AC1DA47388F4}">
      <dgm:prSet/>
      <dgm:spPr/>
      <dgm:t>
        <a:bodyPr/>
        <a:lstStyle/>
        <a:p>
          <a:endParaRPr lang="en-US"/>
        </a:p>
      </dgm:t>
    </dgm:pt>
    <dgm:pt modelId="{5428CB47-A654-4D61-9F10-FC0B8DC1B3EF}">
      <dgm:prSet/>
      <dgm:spPr/>
      <dgm:t>
        <a:bodyPr/>
        <a:lstStyle/>
        <a:p>
          <a:r>
            <a:rPr lang="en-US" b="0"/>
            <a:t>Use ML to analyze scores and errors to Detect weak learning areas; Generate personalized improvement recommendations</a:t>
          </a:r>
        </a:p>
      </dgm:t>
    </dgm:pt>
    <dgm:pt modelId="{C0598A92-4B8A-44F5-B1D2-82B449CB59EC}" type="parTrans" cxnId="{07D2B3D9-0890-4E6E-AA52-C514D5BA1038}">
      <dgm:prSet/>
      <dgm:spPr/>
      <dgm:t>
        <a:bodyPr/>
        <a:lstStyle/>
        <a:p>
          <a:endParaRPr lang="en-US"/>
        </a:p>
      </dgm:t>
    </dgm:pt>
    <dgm:pt modelId="{EB922830-668E-40EB-A96B-520B1518936E}" type="sibTrans" cxnId="{07D2B3D9-0890-4E6E-AA52-C514D5BA1038}">
      <dgm:prSet/>
      <dgm:spPr/>
      <dgm:t>
        <a:bodyPr/>
        <a:lstStyle/>
        <a:p>
          <a:endParaRPr lang="en-US"/>
        </a:p>
      </dgm:t>
    </dgm:pt>
    <dgm:pt modelId="{AF466B53-1307-498F-9826-6FA7E57B0EDD}">
      <dgm:prSet custT="1"/>
      <dgm:spPr/>
      <dgm:t>
        <a:bodyPr/>
        <a:lstStyle/>
        <a:p>
          <a:r>
            <a:rPr lang="en-US" sz="2400" b="1"/>
            <a:t>Novelty</a:t>
          </a:r>
          <a:r>
            <a:rPr lang="en-US" sz="2400"/>
            <a:t> </a:t>
          </a:r>
        </a:p>
      </dgm:t>
    </dgm:pt>
    <dgm:pt modelId="{7942FFC2-1C32-438E-A3E8-980242619A52}" type="parTrans" cxnId="{75CA6352-A0D8-4FEC-8D64-D14C2C34CD1F}">
      <dgm:prSet/>
      <dgm:spPr/>
      <dgm:t>
        <a:bodyPr/>
        <a:lstStyle/>
        <a:p>
          <a:endParaRPr lang="en-US"/>
        </a:p>
      </dgm:t>
    </dgm:pt>
    <dgm:pt modelId="{D0289AA0-EE43-458A-8FD6-E614AB7F8779}" type="sibTrans" cxnId="{75CA6352-A0D8-4FEC-8D64-D14C2C34CD1F}">
      <dgm:prSet/>
      <dgm:spPr/>
      <dgm:t>
        <a:bodyPr/>
        <a:lstStyle/>
        <a:p>
          <a:endParaRPr lang="en-US"/>
        </a:p>
      </dgm:t>
    </dgm:pt>
    <dgm:pt modelId="{0024681F-5073-452D-8613-21ADDC875ACF}">
      <dgm:prSet/>
      <dgm:spPr/>
      <dgm:t>
        <a:bodyPr/>
        <a:lstStyle/>
        <a:p>
          <a:r>
            <a:rPr lang="en-US" b="0"/>
            <a:t>Real-time AI feedback system for personalized academic support without external datasets</a:t>
          </a:r>
        </a:p>
      </dgm:t>
    </dgm:pt>
    <dgm:pt modelId="{190DC058-9B65-4D71-91DB-9C2CB0768CEB}" type="parTrans" cxnId="{628FBC3A-4D2B-4D47-924B-6B2598DD63CF}">
      <dgm:prSet/>
      <dgm:spPr/>
      <dgm:t>
        <a:bodyPr/>
        <a:lstStyle/>
        <a:p>
          <a:endParaRPr lang="en-US"/>
        </a:p>
      </dgm:t>
    </dgm:pt>
    <dgm:pt modelId="{3E0FA178-27D5-415B-B32B-EF13F23E75DA}" type="sibTrans" cxnId="{628FBC3A-4D2B-4D47-924B-6B2598DD63CF}">
      <dgm:prSet/>
      <dgm:spPr/>
      <dgm:t>
        <a:bodyPr/>
        <a:lstStyle/>
        <a:p>
          <a:endParaRPr lang="en-US"/>
        </a:p>
      </dgm:t>
    </dgm:pt>
    <dgm:pt modelId="{46D1FE5A-F1D7-480A-B9E8-C13ECF73E230}" type="pres">
      <dgm:prSet presAssocID="{29027968-5E31-4838-924B-8E68226081CA}" presName="linear" presStyleCnt="0">
        <dgm:presLayoutVars>
          <dgm:dir/>
          <dgm:animLvl val="lvl"/>
          <dgm:resizeHandles val="exact"/>
        </dgm:presLayoutVars>
      </dgm:prSet>
      <dgm:spPr/>
    </dgm:pt>
    <dgm:pt modelId="{985FA25D-386D-4F8A-8226-B4E82B9E2A4E}" type="pres">
      <dgm:prSet presAssocID="{D6E589D4-ED90-4F5E-A4AA-9E001829721D}" presName="parentLin" presStyleCnt="0"/>
      <dgm:spPr/>
    </dgm:pt>
    <dgm:pt modelId="{7E802A87-E985-4424-8BB1-CCC3943EA3DD}" type="pres">
      <dgm:prSet presAssocID="{D6E589D4-ED90-4F5E-A4AA-9E001829721D}" presName="parentLeftMargin" presStyleLbl="node1" presStyleIdx="0" presStyleCnt="3"/>
      <dgm:spPr/>
    </dgm:pt>
    <dgm:pt modelId="{C36C6CEA-B91E-43F4-870B-47E402AFD85E}" type="pres">
      <dgm:prSet presAssocID="{D6E589D4-ED90-4F5E-A4AA-9E001829721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84E3197-004F-4E42-AA44-E338398E150F}" type="pres">
      <dgm:prSet presAssocID="{D6E589D4-ED90-4F5E-A4AA-9E001829721D}" presName="negativeSpace" presStyleCnt="0"/>
      <dgm:spPr/>
    </dgm:pt>
    <dgm:pt modelId="{F8E81138-103F-4D33-ABDE-BAC8433A1774}" type="pres">
      <dgm:prSet presAssocID="{D6E589D4-ED90-4F5E-A4AA-9E001829721D}" presName="childText" presStyleLbl="conFgAcc1" presStyleIdx="0" presStyleCnt="3">
        <dgm:presLayoutVars>
          <dgm:bulletEnabled val="1"/>
        </dgm:presLayoutVars>
      </dgm:prSet>
      <dgm:spPr/>
    </dgm:pt>
    <dgm:pt modelId="{CAC1AF72-471F-4E8B-A1BA-9E3EB62CCDC6}" type="pres">
      <dgm:prSet presAssocID="{9E8B55EA-ED4C-4E4D-BDD5-B90F1027B544}" presName="spaceBetweenRectangles" presStyleCnt="0"/>
      <dgm:spPr/>
    </dgm:pt>
    <dgm:pt modelId="{D89177E4-D816-423D-BB16-4145ADB7B651}" type="pres">
      <dgm:prSet presAssocID="{4CE8613B-DBF0-40B3-A987-91DF33D8872E}" presName="parentLin" presStyleCnt="0"/>
      <dgm:spPr/>
    </dgm:pt>
    <dgm:pt modelId="{35675F91-CF13-4CBE-86F4-0A6F52C7D6AA}" type="pres">
      <dgm:prSet presAssocID="{4CE8613B-DBF0-40B3-A987-91DF33D8872E}" presName="parentLeftMargin" presStyleLbl="node1" presStyleIdx="0" presStyleCnt="3"/>
      <dgm:spPr/>
    </dgm:pt>
    <dgm:pt modelId="{FABA13CD-3292-4168-9866-F96AF30749BC}" type="pres">
      <dgm:prSet presAssocID="{4CE8613B-DBF0-40B3-A987-91DF33D8872E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D2844B7-5D2D-4C62-8DF0-F1538C979BA5}" type="pres">
      <dgm:prSet presAssocID="{4CE8613B-DBF0-40B3-A987-91DF33D8872E}" presName="negativeSpace" presStyleCnt="0"/>
      <dgm:spPr/>
    </dgm:pt>
    <dgm:pt modelId="{B1ECA64E-6094-486A-B5B3-C2F600701703}" type="pres">
      <dgm:prSet presAssocID="{4CE8613B-DBF0-40B3-A987-91DF33D8872E}" presName="childText" presStyleLbl="conFgAcc1" presStyleIdx="1" presStyleCnt="3">
        <dgm:presLayoutVars>
          <dgm:bulletEnabled val="1"/>
        </dgm:presLayoutVars>
      </dgm:prSet>
      <dgm:spPr/>
    </dgm:pt>
    <dgm:pt modelId="{9621A514-C455-48C7-A410-D7EEA505AE55}" type="pres">
      <dgm:prSet presAssocID="{3F8CF82E-7EB1-4D8E-9B49-BC617D507EAF}" presName="spaceBetweenRectangles" presStyleCnt="0"/>
      <dgm:spPr/>
    </dgm:pt>
    <dgm:pt modelId="{DD1A33FC-319E-4D5F-B64D-12C693E2404C}" type="pres">
      <dgm:prSet presAssocID="{AF466B53-1307-498F-9826-6FA7E57B0EDD}" presName="parentLin" presStyleCnt="0"/>
      <dgm:spPr/>
    </dgm:pt>
    <dgm:pt modelId="{2194FFE3-2FCB-4973-9AC4-2ABC020FA51A}" type="pres">
      <dgm:prSet presAssocID="{AF466B53-1307-498F-9826-6FA7E57B0EDD}" presName="parentLeftMargin" presStyleLbl="node1" presStyleIdx="1" presStyleCnt="3"/>
      <dgm:spPr/>
    </dgm:pt>
    <dgm:pt modelId="{A208BDBD-AE65-4985-B8DC-181BD3CB9A16}" type="pres">
      <dgm:prSet presAssocID="{AF466B53-1307-498F-9826-6FA7E57B0EDD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4E222AA0-D23E-4F20-86DA-3393655209CA}" type="pres">
      <dgm:prSet presAssocID="{AF466B53-1307-498F-9826-6FA7E57B0EDD}" presName="negativeSpace" presStyleCnt="0"/>
      <dgm:spPr/>
    </dgm:pt>
    <dgm:pt modelId="{0DB5B28D-B282-47C9-BB65-B5C36CAB1496}" type="pres">
      <dgm:prSet presAssocID="{AF466B53-1307-498F-9826-6FA7E57B0EDD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ED5ED105-D9D5-4A02-9F17-B7E15390F435}" type="presOf" srcId="{29027968-5E31-4838-924B-8E68226081CA}" destId="{46D1FE5A-F1D7-480A-B9E8-C13ECF73E230}" srcOrd="0" destOrd="0" presId="urn:microsoft.com/office/officeart/2005/8/layout/list1"/>
    <dgm:cxn modelId="{41A7D81C-FC2A-4A06-853F-18BCF298C62A}" srcId="{D6E589D4-ED90-4F5E-A4AA-9E001829721D}" destId="{3A9BDA4B-1255-494A-87DD-5C04C0CEA8BC}" srcOrd="0" destOrd="0" parTransId="{3D65821A-BD47-414E-A5D7-8A326DEF1D79}" sibTransId="{EA3DD58D-50CF-4A21-BBF1-03C2D7BE1E02}"/>
    <dgm:cxn modelId="{A671402D-41D9-4DD6-824E-1EBF4A3C311A}" type="presOf" srcId="{0024681F-5073-452D-8613-21ADDC875ACF}" destId="{0DB5B28D-B282-47C9-BB65-B5C36CAB1496}" srcOrd="0" destOrd="0" presId="urn:microsoft.com/office/officeart/2005/8/layout/list1"/>
    <dgm:cxn modelId="{628FBC3A-4D2B-4D47-924B-6B2598DD63CF}" srcId="{AF466B53-1307-498F-9826-6FA7E57B0EDD}" destId="{0024681F-5073-452D-8613-21ADDC875ACF}" srcOrd="0" destOrd="0" parTransId="{190DC058-9B65-4D71-91DB-9C2CB0768CEB}" sibTransId="{3E0FA178-27D5-415B-B32B-EF13F23E75DA}"/>
    <dgm:cxn modelId="{D2E4A449-B294-4160-9356-66A0DB001416}" srcId="{29027968-5E31-4838-924B-8E68226081CA}" destId="{D6E589D4-ED90-4F5E-A4AA-9E001829721D}" srcOrd="0" destOrd="0" parTransId="{4E54AEED-2E52-45E1-ADF9-CE7E3A984B63}" sibTransId="{9E8B55EA-ED4C-4E4D-BDD5-B90F1027B544}"/>
    <dgm:cxn modelId="{75CA6352-A0D8-4FEC-8D64-D14C2C34CD1F}" srcId="{29027968-5E31-4838-924B-8E68226081CA}" destId="{AF466B53-1307-498F-9826-6FA7E57B0EDD}" srcOrd="2" destOrd="0" parTransId="{7942FFC2-1C32-438E-A3E8-980242619A52}" sibTransId="{D0289AA0-EE43-458A-8FD6-E614AB7F8779}"/>
    <dgm:cxn modelId="{65229480-C6A7-49A7-A50D-0331AAEFAD4C}" type="presOf" srcId="{3A9BDA4B-1255-494A-87DD-5C04C0CEA8BC}" destId="{F8E81138-103F-4D33-ABDE-BAC8433A1774}" srcOrd="0" destOrd="0" presId="urn:microsoft.com/office/officeart/2005/8/layout/list1"/>
    <dgm:cxn modelId="{D85D0E89-FE85-42CE-AB92-28067707602D}" type="presOf" srcId="{4CE8613B-DBF0-40B3-A987-91DF33D8872E}" destId="{35675F91-CF13-4CBE-86F4-0A6F52C7D6AA}" srcOrd="0" destOrd="0" presId="urn:microsoft.com/office/officeart/2005/8/layout/list1"/>
    <dgm:cxn modelId="{8AB65A96-0D7A-4273-8BDD-6F58BA6412DF}" type="presOf" srcId="{D6E589D4-ED90-4F5E-A4AA-9E001829721D}" destId="{C36C6CEA-B91E-43F4-870B-47E402AFD85E}" srcOrd="1" destOrd="0" presId="urn:microsoft.com/office/officeart/2005/8/layout/list1"/>
    <dgm:cxn modelId="{C247199D-0B49-424E-9832-AC1DA47388F4}" srcId="{29027968-5E31-4838-924B-8E68226081CA}" destId="{4CE8613B-DBF0-40B3-A987-91DF33D8872E}" srcOrd="1" destOrd="0" parTransId="{5FFED35A-7429-4E01-AEBA-89ADE05CF2E9}" sibTransId="{3F8CF82E-7EB1-4D8E-9B49-BC617D507EAF}"/>
    <dgm:cxn modelId="{04D7FAAC-5DB8-40A4-87DD-4BFD6822E22D}" type="presOf" srcId="{D6E589D4-ED90-4F5E-A4AA-9E001829721D}" destId="{7E802A87-E985-4424-8BB1-CCC3943EA3DD}" srcOrd="0" destOrd="0" presId="urn:microsoft.com/office/officeart/2005/8/layout/list1"/>
    <dgm:cxn modelId="{099580D6-6E16-4BC9-BCBF-22B5FEF3D6A2}" type="presOf" srcId="{AF466B53-1307-498F-9826-6FA7E57B0EDD}" destId="{2194FFE3-2FCB-4973-9AC4-2ABC020FA51A}" srcOrd="0" destOrd="0" presId="urn:microsoft.com/office/officeart/2005/8/layout/list1"/>
    <dgm:cxn modelId="{4A9507D9-1911-4273-8D33-22D476947C92}" type="presOf" srcId="{4CE8613B-DBF0-40B3-A987-91DF33D8872E}" destId="{FABA13CD-3292-4168-9866-F96AF30749BC}" srcOrd="1" destOrd="0" presId="urn:microsoft.com/office/officeart/2005/8/layout/list1"/>
    <dgm:cxn modelId="{07D2B3D9-0890-4E6E-AA52-C514D5BA1038}" srcId="{4CE8613B-DBF0-40B3-A987-91DF33D8872E}" destId="{5428CB47-A654-4D61-9F10-FC0B8DC1B3EF}" srcOrd="0" destOrd="0" parTransId="{C0598A92-4B8A-44F5-B1D2-82B449CB59EC}" sibTransId="{EB922830-668E-40EB-A96B-520B1518936E}"/>
    <dgm:cxn modelId="{2BF320EF-0C23-4F60-B7A1-5311D05E92DF}" type="presOf" srcId="{5428CB47-A654-4D61-9F10-FC0B8DC1B3EF}" destId="{B1ECA64E-6094-486A-B5B3-C2F600701703}" srcOrd="0" destOrd="0" presId="urn:microsoft.com/office/officeart/2005/8/layout/list1"/>
    <dgm:cxn modelId="{637839FB-B561-4690-95AD-2FFAAFD97FB7}" type="presOf" srcId="{AF466B53-1307-498F-9826-6FA7E57B0EDD}" destId="{A208BDBD-AE65-4985-B8DC-181BD3CB9A16}" srcOrd="1" destOrd="0" presId="urn:microsoft.com/office/officeart/2005/8/layout/list1"/>
    <dgm:cxn modelId="{4090E9C8-DC43-4ADF-897E-A7A149FCC379}" type="presParOf" srcId="{46D1FE5A-F1D7-480A-B9E8-C13ECF73E230}" destId="{985FA25D-386D-4F8A-8226-B4E82B9E2A4E}" srcOrd="0" destOrd="0" presId="urn:microsoft.com/office/officeart/2005/8/layout/list1"/>
    <dgm:cxn modelId="{4FF8010B-3629-4FB1-913F-570B02319745}" type="presParOf" srcId="{985FA25D-386D-4F8A-8226-B4E82B9E2A4E}" destId="{7E802A87-E985-4424-8BB1-CCC3943EA3DD}" srcOrd="0" destOrd="0" presId="urn:microsoft.com/office/officeart/2005/8/layout/list1"/>
    <dgm:cxn modelId="{4D793C03-4B56-4170-8216-67DE22FAF998}" type="presParOf" srcId="{985FA25D-386D-4F8A-8226-B4E82B9E2A4E}" destId="{C36C6CEA-B91E-43F4-870B-47E402AFD85E}" srcOrd="1" destOrd="0" presId="urn:microsoft.com/office/officeart/2005/8/layout/list1"/>
    <dgm:cxn modelId="{277C5E5C-15E5-4DDA-9110-EB764FC1B95E}" type="presParOf" srcId="{46D1FE5A-F1D7-480A-B9E8-C13ECF73E230}" destId="{484E3197-004F-4E42-AA44-E338398E150F}" srcOrd="1" destOrd="0" presId="urn:microsoft.com/office/officeart/2005/8/layout/list1"/>
    <dgm:cxn modelId="{5120406B-19B3-4CF8-B6EF-58252A334A78}" type="presParOf" srcId="{46D1FE5A-F1D7-480A-B9E8-C13ECF73E230}" destId="{F8E81138-103F-4D33-ABDE-BAC8433A1774}" srcOrd="2" destOrd="0" presId="urn:microsoft.com/office/officeart/2005/8/layout/list1"/>
    <dgm:cxn modelId="{CCD39B66-0CB6-43A7-8356-115AEF269E24}" type="presParOf" srcId="{46D1FE5A-F1D7-480A-B9E8-C13ECF73E230}" destId="{CAC1AF72-471F-4E8B-A1BA-9E3EB62CCDC6}" srcOrd="3" destOrd="0" presId="urn:microsoft.com/office/officeart/2005/8/layout/list1"/>
    <dgm:cxn modelId="{E06C8A2B-D82C-4F16-B0D5-126E4C43178C}" type="presParOf" srcId="{46D1FE5A-F1D7-480A-B9E8-C13ECF73E230}" destId="{D89177E4-D816-423D-BB16-4145ADB7B651}" srcOrd="4" destOrd="0" presId="urn:microsoft.com/office/officeart/2005/8/layout/list1"/>
    <dgm:cxn modelId="{A2301C60-86CF-4D36-AE69-8917CC31FC99}" type="presParOf" srcId="{D89177E4-D816-423D-BB16-4145ADB7B651}" destId="{35675F91-CF13-4CBE-86F4-0A6F52C7D6AA}" srcOrd="0" destOrd="0" presId="urn:microsoft.com/office/officeart/2005/8/layout/list1"/>
    <dgm:cxn modelId="{C0F8F32C-DA1B-4507-9A3C-E2BA2AB269FF}" type="presParOf" srcId="{D89177E4-D816-423D-BB16-4145ADB7B651}" destId="{FABA13CD-3292-4168-9866-F96AF30749BC}" srcOrd="1" destOrd="0" presId="urn:microsoft.com/office/officeart/2005/8/layout/list1"/>
    <dgm:cxn modelId="{2D8AACB5-1BF6-46C9-90D9-54B6F8A4B56E}" type="presParOf" srcId="{46D1FE5A-F1D7-480A-B9E8-C13ECF73E230}" destId="{9D2844B7-5D2D-4C62-8DF0-F1538C979BA5}" srcOrd="5" destOrd="0" presId="urn:microsoft.com/office/officeart/2005/8/layout/list1"/>
    <dgm:cxn modelId="{F93DEE55-8683-404D-8C60-12D119B22FDA}" type="presParOf" srcId="{46D1FE5A-F1D7-480A-B9E8-C13ECF73E230}" destId="{B1ECA64E-6094-486A-B5B3-C2F600701703}" srcOrd="6" destOrd="0" presId="urn:microsoft.com/office/officeart/2005/8/layout/list1"/>
    <dgm:cxn modelId="{D5A7C8AF-8648-406D-83AB-ABA55408FE11}" type="presParOf" srcId="{46D1FE5A-F1D7-480A-B9E8-C13ECF73E230}" destId="{9621A514-C455-48C7-A410-D7EEA505AE55}" srcOrd="7" destOrd="0" presId="urn:microsoft.com/office/officeart/2005/8/layout/list1"/>
    <dgm:cxn modelId="{5E31C8BF-3714-4B9A-8EB6-AEA311479AAD}" type="presParOf" srcId="{46D1FE5A-F1D7-480A-B9E8-C13ECF73E230}" destId="{DD1A33FC-319E-4D5F-B64D-12C693E2404C}" srcOrd="8" destOrd="0" presId="urn:microsoft.com/office/officeart/2005/8/layout/list1"/>
    <dgm:cxn modelId="{91892B7A-0319-4D34-AFFD-406621C743FD}" type="presParOf" srcId="{DD1A33FC-319E-4D5F-B64D-12C693E2404C}" destId="{2194FFE3-2FCB-4973-9AC4-2ABC020FA51A}" srcOrd="0" destOrd="0" presId="urn:microsoft.com/office/officeart/2005/8/layout/list1"/>
    <dgm:cxn modelId="{A0C97C02-BEDA-49C9-8BDD-43A0B130F2F7}" type="presParOf" srcId="{DD1A33FC-319E-4D5F-B64D-12C693E2404C}" destId="{A208BDBD-AE65-4985-B8DC-181BD3CB9A16}" srcOrd="1" destOrd="0" presId="urn:microsoft.com/office/officeart/2005/8/layout/list1"/>
    <dgm:cxn modelId="{04DD755E-8880-47F7-B69E-B0F120B25529}" type="presParOf" srcId="{46D1FE5A-F1D7-480A-B9E8-C13ECF73E230}" destId="{4E222AA0-D23E-4F20-86DA-3393655209CA}" srcOrd="9" destOrd="0" presId="urn:microsoft.com/office/officeart/2005/8/layout/list1"/>
    <dgm:cxn modelId="{790D3A81-9F35-4BCC-8E6F-7294F12F2374}" type="presParOf" srcId="{46D1FE5A-F1D7-480A-B9E8-C13ECF73E230}" destId="{0DB5B28D-B282-47C9-BB65-B5C36CAB149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44571D41-54A4-4D2D-AAD8-E6BD44C2A212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FA3A6429-3655-4295-88A8-2F1B83D8527A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1"/>
            <a:t>Lack of Centralized Student Access to Exam Results</a:t>
          </a:r>
        </a:p>
      </dgm:t>
    </dgm:pt>
    <dgm:pt modelId="{C752E9E5-243F-4425-BA13-C5E1E32CE4E5}" type="parTrans" cxnId="{0E66D328-0003-48C1-9093-E690D9DAD6D5}">
      <dgm:prSet/>
      <dgm:spPr/>
      <dgm:t>
        <a:bodyPr/>
        <a:lstStyle/>
        <a:p>
          <a:endParaRPr lang="en-US"/>
        </a:p>
      </dgm:t>
    </dgm:pt>
    <dgm:pt modelId="{8A325634-7018-4EFD-B71B-5E7E2DB7AFB7}" type="sibTrans" cxnId="{0E66D328-0003-48C1-9093-E690D9DAD6D5}">
      <dgm:prSet/>
      <dgm:spPr/>
      <dgm:t>
        <a:bodyPr/>
        <a:lstStyle/>
        <a:p>
          <a:endParaRPr lang="en-US"/>
        </a:p>
      </dgm:t>
    </dgm:pt>
    <dgm:pt modelId="{172721BF-0DF0-440C-BC9A-B122497C5EC9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1"/>
            <a:t>Limited Insight into Question-wise Evaluation and Improvement Areas</a:t>
          </a:r>
        </a:p>
      </dgm:t>
    </dgm:pt>
    <dgm:pt modelId="{E46C6DF8-C5FB-4A01-B4AF-7AA7C0C4938E}" type="parTrans" cxnId="{F535C1B5-D06B-4488-B240-0CB188C2A9EB}">
      <dgm:prSet/>
      <dgm:spPr/>
      <dgm:t>
        <a:bodyPr/>
        <a:lstStyle/>
        <a:p>
          <a:endParaRPr lang="en-US"/>
        </a:p>
      </dgm:t>
    </dgm:pt>
    <dgm:pt modelId="{284A7EAC-6B78-4D96-A35A-FCEE32303F7D}" type="sibTrans" cxnId="{F535C1B5-D06B-4488-B240-0CB188C2A9EB}">
      <dgm:prSet/>
      <dgm:spPr/>
      <dgm:t>
        <a:bodyPr/>
        <a:lstStyle/>
        <a:p>
          <a:endParaRPr lang="en-US"/>
        </a:p>
      </dgm:t>
    </dgm:pt>
    <dgm:pt modelId="{A17D7635-D593-4655-AB81-444FA4447BAB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1"/>
            <a:t>Absence of Secure and Personalized Student Access</a:t>
          </a:r>
        </a:p>
      </dgm:t>
    </dgm:pt>
    <dgm:pt modelId="{F26B4F5B-4D7F-41A9-B788-E6416DC1D1E1}" type="parTrans" cxnId="{24F34034-62B1-45CD-8097-D237EEB2A3DD}">
      <dgm:prSet/>
      <dgm:spPr/>
      <dgm:t>
        <a:bodyPr/>
        <a:lstStyle/>
        <a:p>
          <a:endParaRPr lang="en-US"/>
        </a:p>
      </dgm:t>
    </dgm:pt>
    <dgm:pt modelId="{264838D2-EE6A-4149-8FC0-785AF48A2784}" type="sibTrans" cxnId="{24F34034-62B1-45CD-8097-D237EEB2A3DD}">
      <dgm:prSet/>
      <dgm:spPr/>
      <dgm:t>
        <a:bodyPr/>
        <a:lstStyle/>
        <a:p>
          <a:endParaRPr lang="en-US"/>
        </a:p>
      </dgm:t>
    </dgm:pt>
    <dgm:pt modelId="{F3A1660C-FC3B-4CB5-8C9D-C29D5597D6FB}" type="pres">
      <dgm:prSet presAssocID="{44571D41-54A4-4D2D-AAD8-E6BD44C2A212}" presName="root" presStyleCnt="0">
        <dgm:presLayoutVars>
          <dgm:dir/>
          <dgm:resizeHandles val="exact"/>
        </dgm:presLayoutVars>
      </dgm:prSet>
      <dgm:spPr/>
    </dgm:pt>
    <dgm:pt modelId="{F89C4709-6342-4750-A94F-16032F39997D}" type="pres">
      <dgm:prSet presAssocID="{FA3A6429-3655-4295-88A8-2F1B83D8527A}" presName="compNode" presStyleCnt="0"/>
      <dgm:spPr/>
    </dgm:pt>
    <dgm:pt modelId="{C5DEEED8-1133-4C9C-8D13-CE7B4CA4A599}" type="pres">
      <dgm:prSet presAssocID="{FA3A6429-3655-4295-88A8-2F1B83D8527A}" presName="iconBgRect" presStyleLbl="bgShp" presStyleIdx="0" presStyleCnt="3"/>
      <dgm:spPr/>
    </dgm:pt>
    <dgm:pt modelId="{37D43CF9-A09F-4471-A290-1B76203244D8}" type="pres">
      <dgm:prSet presAssocID="{FA3A6429-3655-4295-88A8-2F1B83D8527A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DFC72683-B7E6-4B5F-8F5A-7F14A40B4803}" type="pres">
      <dgm:prSet presAssocID="{FA3A6429-3655-4295-88A8-2F1B83D8527A}" presName="spaceRect" presStyleCnt="0"/>
      <dgm:spPr/>
    </dgm:pt>
    <dgm:pt modelId="{135FE319-7C5B-4E1F-8C83-66DA967D09FF}" type="pres">
      <dgm:prSet presAssocID="{FA3A6429-3655-4295-88A8-2F1B83D8527A}" presName="textRect" presStyleLbl="revTx" presStyleIdx="0" presStyleCnt="3">
        <dgm:presLayoutVars>
          <dgm:chMax val="1"/>
          <dgm:chPref val="1"/>
        </dgm:presLayoutVars>
      </dgm:prSet>
      <dgm:spPr/>
    </dgm:pt>
    <dgm:pt modelId="{9C4FFFA8-3D4E-4883-AE2D-3A2440CBEEF7}" type="pres">
      <dgm:prSet presAssocID="{8A325634-7018-4EFD-B71B-5E7E2DB7AFB7}" presName="sibTrans" presStyleCnt="0"/>
      <dgm:spPr/>
    </dgm:pt>
    <dgm:pt modelId="{C5DF619D-8934-4E15-A490-3BCF8ADA8BA7}" type="pres">
      <dgm:prSet presAssocID="{172721BF-0DF0-440C-BC9A-B122497C5EC9}" presName="compNode" presStyleCnt="0"/>
      <dgm:spPr/>
    </dgm:pt>
    <dgm:pt modelId="{9E60BC31-D225-4EC9-8390-810FE3AB8731}" type="pres">
      <dgm:prSet presAssocID="{172721BF-0DF0-440C-BC9A-B122497C5EC9}" presName="iconBgRect" presStyleLbl="bgShp" presStyleIdx="1" presStyleCnt="3"/>
      <dgm:spPr/>
    </dgm:pt>
    <dgm:pt modelId="{4AC48363-0DC6-4938-935A-6048E8CCB539}" type="pres">
      <dgm:prSet presAssocID="{172721BF-0DF0-440C-BC9A-B122497C5EC9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297EBD2F-DDA0-4FF5-801C-F67301D3B15A}" type="pres">
      <dgm:prSet presAssocID="{172721BF-0DF0-440C-BC9A-B122497C5EC9}" presName="spaceRect" presStyleCnt="0"/>
      <dgm:spPr/>
    </dgm:pt>
    <dgm:pt modelId="{39C0D758-563C-4101-97AF-32B7472FEF09}" type="pres">
      <dgm:prSet presAssocID="{172721BF-0DF0-440C-BC9A-B122497C5EC9}" presName="textRect" presStyleLbl="revTx" presStyleIdx="1" presStyleCnt="3">
        <dgm:presLayoutVars>
          <dgm:chMax val="1"/>
          <dgm:chPref val="1"/>
        </dgm:presLayoutVars>
      </dgm:prSet>
      <dgm:spPr/>
    </dgm:pt>
    <dgm:pt modelId="{95065C89-1D03-440C-A040-8A3CBA187C48}" type="pres">
      <dgm:prSet presAssocID="{284A7EAC-6B78-4D96-A35A-FCEE32303F7D}" presName="sibTrans" presStyleCnt="0"/>
      <dgm:spPr/>
    </dgm:pt>
    <dgm:pt modelId="{90D083AC-146B-415B-AA5F-790F6FF0789E}" type="pres">
      <dgm:prSet presAssocID="{A17D7635-D593-4655-AB81-444FA4447BAB}" presName="compNode" presStyleCnt="0"/>
      <dgm:spPr/>
    </dgm:pt>
    <dgm:pt modelId="{E064AE1D-D73A-4E6C-8A16-05CF7506E7A1}" type="pres">
      <dgm:prSet presAssocID="{A17D7635-D593-4655-AB81-444FA4447BAB}" presName="iconBgRect" presStyleLbl="bgShp" presStyleIdx="2" presStyleCnt="3"/>
      <dgm:spPr/>
    </dgm:pt>
    <dgm:pt modelId="{8962E65E-628E-4872-B6AC-E66E86AA8D4B}" type="pres">
      <dgm:prSet presAssocID="{A17D7635-D593-4655-AB81-444FA4447BAB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ock"/>
        </a:ext>
      </dgm:extLst>
    </dgm:pt>
    <dgm:pt modelId="{6C357F96-255C-463B-9A23-0C1DE9DC8772}" type="pres">
      <dgm:prSet presAssocID="{A17D7635-D593-4655-AB81-444FA4447BAB}" presName="spaceRect" presStyleCnt="0"/>
      <dgm:spPr/>
    </dgm:pt>
    <dgm:pt modelId="{06F3D135-903E-450E-A5B8-664319690E59}" type="pres">
      <dgm:prSet presAssocID="{A17D7635-D593-4655-AB81-444FA4447BAB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0E66D328-0003-48C1-9093-E690D9DAD6D5}" srcId="{44571D41-54A4-4D2D-AAD8-E6BD44C2A212}" destId="{FA3A6429-3655-4295-88A8-2F1B83D8527A}" srcOrd="0" destOrd="0" parTransId="{C752E9E5-243F-4425-BA13-C5E1E32CE4E5}" sibTransId="{8A325634-7018-4EFD-B71B-5E7E2DB7AFB7}"/>
    <dgm:cxn modelId="{BDF03732-ED20-4867-B918-106E4A1D41C1}" type="presOf" srcId="{FA3A6429-3655-4295-88A8-2F1B83D8527A}" destId="{135FE319-7C5B-4E1F-8C83-66DA967D09FF}" srcOrd="0" destOrd="0" presId="urn:microsoft.com/office/officeart/2018/5/layout/IconCircleLabelList"/>
    <dgm:cxn modelId="{24F34034-62B1-45CD-8097-D237EEB2A3DD}" srcId="{44571D41-54A4-4D2D-AAD8-E6BD44C2A212}" destId="{A17D7635-D593-4655-AB81-444FA4447BAB}" srcOrd="2" destOrd="0" parTransId="{F26B4F5B-4D7F-41A9-B788-E6416DC1D1E1}" sibTransId="{264838D2-EE6A-4149-8FC0-785AF48A2784}"/>
    <dgm:cxn modelId="{01D5886B-C80F-45BA-9847-E6BB6834369D}" type="presOf" srcId="{44571D41-54A4-4D2D-AAD8-E6BD44C2A212}" destId="{F3A1660C-FC3B-4CB5-8C9D-C29D5597D6FB}" srcOrd="0" destOrd="0" presId="urn:microsoft.com/office/officeart/2018/5/layout/IconCircleLabelList"/>
    <dgm:cxn modelId="{AAEB2590-55F2-4A4A-86A2-B731C2E8AA73}" type="presOf" srcId="{A17D7635-D593-4655-AB81-444FA4447BAB}" destId="{06F3D135-903E-450E-A5B8-664319690E59}" srcOrd="0" destOrd="0" presId="urn:microsoft.com/office/officeart/2018/5/layout/IconCircleLabelList"/>
    <dgm:cxn modelId="{17B7539D-48FD-4064-860F-2ED88BAF828F}" type="presOf" srcId="{172721BF-0DF0-440C-BC9A-B122497C5EC9}" destId="{39C0D758-563C-4101-97AF-32B7472FEF09}" srcOrd="0" destOrd="0" presId="urn:microsoft.com/office/officeart/2018/5/layout/IconCircleLabelList"/>
    <dgm:cxn modelId="{F535C1B5-D06B-4488-B240-0CB188C2A9EB}" srcId="{44571D41-54A4-4D2D-AAD8-E6BD44C2A212}" destId="{172721BF-0DF0-440C-BC9A-B122497C5EC9}" srcOrd="1" destOrd="0" parTransId="{E46C6DF8-C5FB-4A01-B4AF-7AA7C0C4938E}" sibTransId="{284A7EAC-6B78-4D96-A35A-FCEE32303F7D}"/>
    <dgm:cxn modelId="{5D1F2A77-D5FE-4441-A611-0F8DF4C1C39A}" type="presParOf" srcId="{F3A1660C-FC3B-4CB5-8C9D-C29D5597D6FB}" destId="{F89C4709-6342-4750-A94F-16032F39997D}" srcOrd="0" destOrd="0" presId="urn:microsoft.com/office/officeart/2018/5/layout/IconCircleLabelList"/>
    <dgm:cxn modelId="{8BE76A8C-096B-4FCA-B6F9-94BB5C67E30C}" type="presParOf" srcId="{F89C4709-6342-4750-A94F-16032F39997D}" destId="{C5DEEED8-1133-4C9C-8D13-CE7B4CA4A599}" srcOrd="0" destOrd="0" presId="urn:microsoft.com/office/officeart/2018/5/layout/IconCircleLabelList"/>
    <dgm:cxn modelId="{9216DBAC-4A02-481E-B419-F3D4553547A0}" type="presParOf" srcId="{F89C4709-6342-4750-A94F-16032F39997D}" destId="{37D43CF9-A09F-4471-A290-1B76203244D8}" srcOrd="1" destOrd="0" presId="urn:microsoft.com/office/officeart/2018/5/layout/IconCircleLabelList"/>
    <dgm:cxn modelId="{0AEE20E1-654E-4903-ABC8-444F8F6F0D63}" type="presParOf" srcId="{F89C4709-6342-4750-A94F-16032F39997D}" destId="{DFC72683-B7E6-4B5F-8F5A-7F14A40B4803}" srcOrd="2" destOrd="0" presId="urn:microsoft.com/office/officeart/2018/5/layout/IconCircleLabelList"/>
    <dgm:cxn modelId="{724D9238-6A71-4F4D-8841-C1B89A04B301}" type="presParOf" srcId="{F89C4709-6342-4750-A94F-16032F39997D}" destId="{135FE319-7C5B-4E1F-8C83-66DA967D09FF}" srcOrd="3" destOrd="0" presId="urn:microsoft.com/office/officeart/2018/5/layout/IconCircleLabelList"/>
    <dgm:cxn modelId="{AE0A7FCD-031A-4E45-BECF-461460347554}" type="presParOf" srcId="{F3A1660C-FC3B-4CB5-8C9D-C29D5597D6FB}" destId="{9C4FFFA8-3D4E-4883-AE2D-3A2440CBEEF7}" srcOrd="1" destOrd="0" presId="urn:microsoft.com/office/officeart/2018/5/layout/IconCircleLabelList"/>
    <dgm:cxn modelId="{73281F50-E811-49BF-AFF5-BE01AC13B0C7}" type="presParOf" srcId="{F3A1660C-FC3B-4CB5-8C9D-C29D5597D6FB}" destId="{C5DF619D-8934-4E15-A490-3BCF8ADA8BA7}" srcOrd="2" destOrd="0" presId="urn:microsoft.com/office/officeart/2018/5/layout/IconCircleLabelList"/>
    <dgm:cxn modelId="{86F713EA-77C0-452D-B50A-F7261FAD0880}" type="presParOf" srcId="{C5DF619D-8934-4E15-A490-3BCF8ADA8BA7}" destId="{9E60BC31-D225-4EC9-8390-810FE3AB8731}" srcOrd="0" destOrd="0" presId="urn:microsoft.com/office/officeart/2018/5/layout/IconCircleLabelList"/>
    <dgm:cxn modelId="{7F7ED52B-6F68-436D-AD19-23D12C0857AD}" type="presParOf" srcId="{C5DF619D-8934-4E15-A490-3BCF8ADA8BA7}" destId="{4AC48363-0DC6-4938-935A-6048E8CCB539}" srcOrd="1" destOrd="0" presId="urn:microsoft.com/office/officeart/2018/5/layout/IconCircleLabelList"/>
    <dgm:cxn modelId="{1A50B19F-7F5E-41C1-A1E9-6A996A7C8B96}" type="presParOf" srcId="{C5DF619D-8934-4E15-A490-3BCF8ADA8BA7}" destId="{297EBD2F-DDA0-4FF5-801C-F67301D3B15A}" srcOrd="2" destOrd="0" presId="urn:microsoft.com/office/officeart/2018/5/layout/IconCircleLabelList"/>
    <dgm:cxn modelId="{B05F078F-373C-44ED-A625-29F80AFC92C3}" type="presParOf" srcId="{C5DF619D-8934-4E15-A490-3BCF8ADA8BA7}" destId="{39C0D758-563C-4101-97AF-32B7472FEF09}" srcOrd="3" destOrd="0" presId="urn:microsoft.com/office/officeart/2018/5/layout/IconCircleLabelList"/>
    <dgm:cxn modelId="{2CF0A181-81B3-418B-8B2D-73DCA8137EB9}" type="presParOf" srcId="{F3A1660C-FC3B-4CB5-8C9D-C29D5597D6FB}" destId="{95065C89-1D03-440C-A040-8A3CBA187C48}" srcOrd="3" destOrd="0" presId="urn:microsoft.com/office/officeart/2018/5/layout/IconCircleLabelList"/>
    <dgm:cxn modelId="{18ABDAB7-562C-43EE-9D7D-7410F203022B}" type="presParOf" srcId="{F3A1660C-FC3B-4CB5-8C9D-C29D5597D6FB}" destId="{90D083AC-146B-415B-AA5F-790F6FF0789E}" srcOrd="4" destOrd="0" presId="urn:microsoft.com/office/officeart/2018/5/layout/IconCircleLabelList"/>
    <dgm:cxn modelId="{0B25AE06-2B28-42BE-A230-EC12D9E8C5DB}" type="presParOf" srcId="{90D083AC-146B-415B-AA5F-790F6FF0789E}" destId="{E064AE1D-D73A-4E6C-8A16-05CF7506E7A1}" srcOrd="0" destOrd="0" presId="urn:microsoft.com/office/officeart/2018/5/layout/IconCircleLabelList"/>
    <dgm:cxn modelId="{48A2FE01-5617-4004-AE06-9780F8126FF6}" type="presParOf" srcId="{90D083AC-146B-415B-AA5F-790F6FF0789E}" destId="{8962E65E-628E-4872-B6AC-E66E86AA8D4B}" srcOrd="1" destOrd="0" presId="urn:microsoft.com/office/officeart/2018/5/layout/IconCircleLabelList"/>
    <dgm:cxn modelId="{D095638D-A6C3-4454-886D-7FAE5E35852B}" type="presParOf" srcId="{90D083AC-146B-415B-AA5F-790F6FF0789E}" destId="{6C357F96-255C-463B-9A23-0C1DE9DC8772}" srcOrd="2" destOrd="0" presId="urn:microsoft.com/office/officeart/2018/5/layout/IconCircleLabelList"/>
    <dgm:cxn modelId="{ACDD2B08-5ECC-46F0-982E-77C207BFEA09}" type="presParOf" srcId="{90D083AC-146B-415B-AA5F-790F6FF0789E}" destId="{06F3D135-903E-450E-A5B8-664319690E59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57038758-B2A5-4CD5-A89E-46F82661C58F}" type="doc">
      <dgm:prSet loTypeId="urn:microsoft.com/office/officeart/2005/8/layout/hProcess11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F113966B-C279-4F9B-A2A4-16601BA480CA}">
      <dgm:prSet/>
      <dgm:spPr/>
      <dgm:t>
        <a:bodyPr/>
        <a:lstStyle/>
        <a:p>
          <a:r>
            <a:rPr lang="en-US" b="1">
              <a:latin typeface="Gadugi" panose="020B0502040204020203" pitchFamily="34" charset="0"/>
              <a:ea typeface="Gadugi" panose="020B0502040204020203" pitchFamily="34" charset="0"/>
            </a:rPr>
            <a:t>Student Scans Answer Paper  &amp; Upload Via Mobile App</a:t>
          </a:r>
        </a:p>
      </dgm:t>
    </dgm:pt>
    <dgm:pt modelId="{D2432270-504A-4751-92C5-30D3DB710016}" type="parTrans" cxnId="{8AC07018-D9C6-4E8A-A5C5-F9DA0C646E40}">
      <dgm:prSet/>
      <dgm:spPr/>
      <dgm:t>
        <a:bodyPr/>
        <a:lstStyle/>
        <a:p>
          <a:endParaRPr lang="en-US"/>
        </a:p>
      </dgm:t>
    </dgm:pt>
    <dgm:pt modelId="{7D749BA8-022B-48E4-9462-EB11F7B9F06D}" type="sibTrans" cxnId="{8AC07018-D9C6-4E8A-A5C5-F9DA0C646E40}">
      <dgm:prSet/>
      <dgm:spPr/>
      <dgm:t>
        <a:bodyPr/>
        <a:lstStyle/>
        <a:p>
          <a:endParaRPr lang="en-US"/>
        </a:p>
      </dgm:t>
    </dgm:pt>
    <dgm:pt modelId="{A2E9623A-2C32-4E87-AAD7-4921818A4EC3}">
      <dgm:prSet/>
      <dgm:spPr/>
      <dgm:t>
        <a:bodyPr/>
        <a:lstStyle/>
        <a:p>
          <a:r>
            <a:rPr lang="en-US" b="1">
              <a:latin typeface="Gadugi" panose="020B0502040204020203" pitchFamily="34" charset="0"/>
              <a:ea typeface="Gadugi" panose="020B0502040204020203" pitchFamily="34" charset="0"/>
            </a:rPr>
            <a:t>Server Stores Uploaded Paper </a:t>
          </a:r>
        </a:p>
        <a:p>
          <a:r>
            <a:rPr lang="en-US">
              <a:latin typeface="Gadugi" panose="020B0502040204020203" pitchFamily="34" charset="0"/>
              <a:ea typeface="Gadugi" panose="020B0502040204020203" pitchFamily="34" charset="0"/>
            </a:rPr>
            <a:t>(OCR Done By Other Module)</a:t>
          </a:r>
        </a:p>
      </dgm:t>
    </dgm:pt>
    <dgm:pt modelId="{27AF4A7E-D8E3-47A2-A268-D8E57E1E5BBC}" type="parTrans" cxnId="{96D77A93-3D0C-40C8-BB86-88A78728D607}">
      <dgm:prSet/>
      <dgm:spPr/>
      <dgm:t>
        <a:bodyPr/>
        <a:lstStyle/>
        <a:p>
          <a:endParaRPr lang="en-US"/>
        </a:p>
      </dgm:t>
    </dgm:pt>
    <dgm:pt modelId="{2DAB4711-40D8-4DEB-A2F0-CC7A96EB2C70}" type="sibTrans" cxnId="{96D77A93-3D0C-40C8-BB86-88A78728D607}">
      <dgm:prSet/>
      <dgm:spPr/>
      <dgm:t>
        <a:bodyPr/>
        <a:lstStyle/>
        <a:p>
          <a:endParaRPr lang="en-US"/>
        </a:p>
      </dgm:t>
    </dgm:pt>
    <dgm:pt modelId="{AA7B3B17-6620-483E-8C3F-4DB447D2E9D4}">
      <dgm:prSet/>
      <dgm:spPr/>
      <dgm:t>
        <a:bodyPr/>
        <a:lstStyle/>
        <a:p>
          <a:r>
            <a:rPr lang="en-US" b="1">
              <a:latin typeface="Gadugi" panose="020B0502040204020203" pitchFamily="34" charset="0"/>
              <a:ea typeface="Gadugi" panose="020B0502040204020203" pitchFamily="34" charset="0"/>
            </a:rPr>
            <a:t>Student engine model analysis the data</a:t>
          </a:r>
        </a:p>
      </dgm:t>
    </dgm:pt>
    <dgm:pt modelId="{FAECE134-20C2-45CE-B32F-1F4DA1BB813C}" type="parTrans" cxnId="{9277AEA8-E8E7-419C-BA3D-713DFCA19B62}">
      <dgm:prSet/>
      <dgm:spPr/>
      <dgm:t>
        <a:bodyPr/>
        <a:lstStyle/>
        <a:p>
          <a:endParaRPr lang="en-US"/>
        </a:p>
      </dgm:t>
    </dgm:pt>
    <dgm:pt modelId="{489F053E-7148-4813-B65D-71C064945A57}" type="sibTrans" cxnId="{9277AEA8-E8E7-419C-BA3D-713DFCA19B62}">
      <dgm:prSet/>
      <dgm:spPr/>
      <dgm:t>
        <a:bodyPr/>
        <a:lstStyle/>
        <a:p>
          <a:endParaRPr lang="en-US"/>
        </a:p>
      </dgm:t>
    </dgm:pt>
    <dgm:pt modelId="{C598CDCE-D052-417C-8E14-C7A08AE9C4C5}">
      <dgm:prSet/>
      <dgm:spPr/>
      <dgm:t>
        <a:bodyPr/>
        <a:lstStyle/>
        <a:p>
          <a:r>
            <a:rPr lang="en-US" b="1">
              <a:latin typeface="Gadugi" panose="020B0502040204020203" pitchFamily="34" charset="0"/>
              <a:ea typeface="Gadugi" panose="020B0502040204020203" pitchFamily="34" charset="0"/>
            </a:rPr>
            <a:t>Identify student improvement areas and student evaluation method</a:t>
          </a:r>
        </a:p>
      </dgm:t>
    </dgm:pt>
    <dgm:pt modelId="{4CC397DF-FE5C-4D88-8BD1-5E69E4512588}" type="parTrans" cxnId="{905D83C8-05A9-446F-9E51-3D6B70B96B12}">
      <dgm:prSet/>
      <dgm:spPr/>
      <dgm:t>
        <a:bodyPr/>
        <a:lstStyle/>
        <a:p>
          <a:endParaRPr lang="en-US"/>
        </a:p>
      </dgm:t>
    </dgm:pt>
    <dgm:pt modelId="{7A0C6F35-DC7B-4616-884E-E3CB84FA65D4}" type="sibTrans" cxnId="{905D83C8-05A9-446F-9E51-3D6B70B96B12}">
      <dgm:prSet/>
      <dgm:spPr/>
      <dgm:t>
        <a:bodyPr/>
        <a:lstStyle/>
        <a:p>
          <a:endParaRPr lang="en-US"/>
        </a:p>
      </dgm:t>
    </dgm:pt>
    <dgm:pt modelId="{74619535-CEB0-4ECE-9F9E-012CC69A93D7}">
      <dgm:prSet/>
      <dgm:spPr/>
      <dgm:t>
        <a:bodyPr/>
        <a:lstStyle/>
        <a:p>
          <a:r>
            <a:rPr lang="en-US" b="1">
              <a:latin typeface="Gadugi" panose="020B0502040204020203" pitchFamily="34" charset="0"/>
              <a:ea typeface="Gadugi" panose="020B0502040204020203" pitchFamily="34" charset="0"/>
            </a:rPr>
            <a:t>Mobile App &amp; WEB Displays Analytics To Student</a:t>
          </a:r>
        </a:p>
      </dgm:t>
    </dgm:pt>
    <dgm:pt modelId="{70A5A1B4-E19B-4FEF-8C5E-C76772444F36}" type="parTrans" cxnId="{70ED7C7F-5C8A-430D-8152-EC20F5DE5582}">
      <dgm:prSet/>
      <dgm:spPr/>
      <dgm:t>
        <a:bodyPr/>
        <a:lstStyle/>
        <a:p>
          <a:endParaRPr lang="en-US"/>
        </a:p>
      </dgm:t>
    </dgm:pt>
    <dgm:pt modelId="{DA6455D6-1BA7-4604-B55C-63A32A4FBB1A}" type="sibTrans" cxnId="{70ED7C7F-5C8A-430D-8152-EC20F5DE5582}">
      <dgm:prSet/>
      <dgm:spPr/>
      <dgm:t>
        <a:bodyPr/>
        <a:lstStyle/>
        <a:p>
          <a:endParaRPr lang="en-US"/>
        </a:p>
      </dgm:t>
    </dgm:pt>
    <dgm:pt modelId="{8B820CA7-7A07-4A55-BE83-BDD680C78F52}" type="pres">
      <dgm:prSet presAssocID="{57038758-B2A5-4CD5-A89E-46F82661C58F}" presName="Name0" presStyleCnt="0">
        <dgm:presLayoutVars>
          <dgm:dir/>
          <dgm:resizeHandles val="exact"/>
        </dgm:presLayoutVars>
      </dgm:prSet>
      <dgm:spPr/>
    </dgm:pt>
    <dgm:pt modelId="{D38E8CE0-8E56-409C-BF12-4F4F2930B1AC}" type="pres">
      <dgm:prSet presAssocID="{57038758-B2A5-4CD5-A89E-46F82661C58F}" presName="arrow" presStyleLbl="bgShp" presStyleIdx="0" presStyleCnt="1"/>
      <dgm:spPr/>
    </dgm:pt>
    <dgm:pt modelId="{322B978D-CAC5-449E-9DD5-DCE5AB9E67AA}" type="pres">
      <dgm:prSet presAssocID="{57038758-B2A5-4CD5-A89E-46F82661C58F}" presName="points" presStyleCnt="0"/>
      <dgm:spPr/>
    </dgm:pt>
    <dgm:pt modelId="{FFC5D84E-BD3D-4C13-BB15-236B4D01F804}" type="pres">
      <dgm:prSet presAssocID="{F113966B-C279-4F9B-A2A4-16601BA480CA}" presName="compositeA" presStyleCnt="0"/>
      <dgm:spPr/>
    </dgm:pt>
    <dgm:pt modelId="{5BCD5FE3-0962-4F5D-A531-0A40CDBAF768}" type="pres">
      <dgm:prSet presAssocID="{F113966B-C279-4F9B-A2A4-16601BA480CA}" presName="textA" presStyleLbl="revTx" presStyleIdx="0" presStyleCnt="5">
        <dgm:presLayoutVars>
          <dgm:bulletEnabled val="1"/>
        </dgm:presLayoutVars>
      </dgm:prSet>
      <dgm:spPr/>
    </dgm:pt>
    <dgm:pt modelId="{ED69A78E-3473-4337-A34A-AFE5F27DBF19}" type="pres">
      <dgm:prSet presAssocID="{F113966B-C279-4F9B-A2A4-16601BA480CA}" presName="circleA" presStyleLbl="node1" presStyleIdx="0" presStyleCnt="5"/>
      <dgm:spPr/>
    </dgm:pt>
    <dgm:pt modelId="{95360BEC-7362-4B72-9BD6-9EA7DF7B4D63}" type="pres">
      <dgm:prSet presAssocID="{F113966B-C279-4F9B-A2A4-16601BA480CA}" presName="spaceA" presStyleCnt="0"/>
      <dgm:spPr/>
    </dgm:pt>
    <dgm:pt modelId="{129696B0-4B40-40B0-BB7F-1F8572C70307}" type="pres">
      <dgm:prSet presAssocID="{7D749BA8-022B-48E4-9462-EB11F7B9F06D}" presName="space" presStyleCnt="0"/>
      <dgm:spPr/>
    </dgm:pt>
    <dgm:pt modelId="{C221139E-C82E-40BD-82A1-385A03E6690F}" type="pres">
      <dgm:prSet presAssocID="{A2E9623A-2C32-4E87-AAD7-4921818A4EC3}" presName="compositeB" presStyleCnt="0"/>
      <dgm:spPr/>
    </dgm:pt>
    <dgm:pt modelId="{837E6CBE-857D-469F-B853-B86FE3EBFB31}" type="pres">
      <dgm:prSet presAssocID="{A2E9623A-2C32-4E87-AAD7-4921818A4EC3}" presName="textB" presStyleLbl="revTx" presStyleIdx="1" presStyleCnt="5">
        <dgm:presLayoutVars>
          <dgm:bulletEnabled val="1"/>
        </dgm:presLayoutVars>
      </dgm:prSet>
      <dgm:spPr/>
    </dgm:pt>
    <dgm:pt modelId="{A2CAACAF-D65F-4516-9126-3A48AE6D79E6}" type="pres">
      <dgm:prSet presAssocID="{A2E9623A-2C32-4E87-AAD7-4921818A4EC3}" presName="circleB" presStyleLbl="node1" presStyleIdx="1" presStyleCnt="5"/>
      <dgm:spPr/>
    </dgm:pt>
    <dgm:pt modelId="{C4CDC6EA-1D96-49F0-9E11-C486FEAC7249}" type="pres">
      <dgm:prSet presAssocID="{A2E9623A-2C32-4E87-AAD7-4921818A4EC3}" presName="spaceB" presStyleCnt="0"/>
      <dgm:spPr/>
    </dgm:pt>
    <dgm:pt modelId="{67390E18-03AB-48B5-A97B-592F77DE20D6}" type="pres">
      <dgm:prSet presAssocID="{2DAB4711-40D8-4DEB-A2F0-CC7A96EB2C70}" presName="space" presStyleCnt="0"/>
      <dgm:spPr/>
    </dgm:pt>
    <dgm:pt modelId="{9D71FAC7-1C23-4AAD-AAB6-2AC95FC49E62}" type="pres">
      <dgm:prSet presAssocID="{AA7B3B17-6620-483E-8C3F-4DB447D2E9D4}" presName="compositeA" presStyleCnt="0"/>
      <dgm:spPr/>
    </dgm:pt>
    <dgm:pt modelId="{E06380F9-C30D-4B24-A35E-B2CE4CABDC56}" type="pres">
      <dgm:prSet presAssocID="{AA7B3B17-6620-483E-8C3F-4DB447D2E9D4}" presName="textA" presStyleLbl="revTx" presStyleIdx="2" presStyleCnt="5">
        <dgm:presLayoutVars>
          <dgm:bulletEnabled val="1"/>
        </dgm:presLayoutVars>
      </dgm:prSet>
      <dgm:spPr/>
    </dgm:pt>
    <dgm:pt modelId="{8EF5510C-F6A5-4637-97FB-24FCACE2B521}" type="pres">
      <dgm:prSet presAssocID="{AA7B3B17-6620-483E-8C3F-4DB447D2E9D4}" presName="circleA" presStyleLbl="node1" presStyleIdx="2" presStyleCnt="5"/>
      <dgm:spPr/>
    </dgm:pt>
    <dgm:pt modelId="{8253C963-6C90-4E9C-B37B-2CEB8B22EADB}" type="pres">
      <dgm:prSet presAssocID="{AA7B3B17-6620-483E-8C3F-4DB447D2E9D4}" presName="spaceA" presStyleCnt="0"/>
      <dgm:spPr/>
    </dgm:pt>
    <dgm:pt modelId="{8670B9CD-72AE-4C0A-B605-FD8D5C123050}" type="pres">
      <dgm:prSet presAssocID="{489F053E-7148-4813-B65D-71C064945A57}" presName="space" presStyleCnt="0"/>
      <dgm:spPr/>
    </dgm:pt>
    <dgm:pt modelId="{FB061CA8-60C1-4FF4-978C-D731E8858225}" type="pres">
      <dgm:prSet presAssocID="{C598CDCE-D052-417C-8E14-C7A08AE9C4C5}" presName="compositeB" presStyleCnt="0"/>
      <dgm:spPr/>
    </dgm:pt>
    <dgm:pt modelId="{6AFC1598-E70A-4EFB-A408-AD9018E3AE01}" type="pres">
      <dgm:prSet presAssocID="{C598CDCE-D052-417C-8E14-C7A08AE9C4C5}" presName="textB" presStyleLbl="revTx" presStyleIdx="3" presStyleCnt="5">
        <dgm:presLayoutVars>
          <dgm:bulletEnabled val="1"/>
        </dgm:presLayoutVars>
      </dgm:prSet>
      <dgm:spPr/>
    </dgm:pt>
    <dgm:pt modelId="{D157288F-BC49-4D84-8B30-9FE94CE16C84}" type="pres">
      <dgm:prSet presAssocID="{C598CDCE-D052-417C-8E14-C7A08AE9C4C5}" presName="circleB" presStyleLbl="node1" presStyleIdx="3" presStyleCnt="5"/>
      <dgm:spPr/>
    </dgm:pt>
    <dgm:pt modelId="{0C3A4777-8AAA-4DCA-8C19-9FE31AABF3A1}" type="pres">
      <dgm:prSet presAssocID="{C598CDCE-D052-417C-8E14-C7A08AE9C4C5}" presName="spaceB" presStyleCnt="0"/>
      <dgm:spPr/>
    </dgm:pt>
    <dgm:pt modelId="{1D4B1F3E-6BAA-4D65-810E-A5530DC85A10}" type="pres">
      <dgm:prSet presAssocID="{7A0C6F35-DC7B-4616-884E-E3CB84FA65D4}" presName="space" presStyleCnt="0"/>
      <dgm:spPr/>
    </dgm:pt>
    <dgm:pt modelId="{CB9344FD-AC33-4147-854B-03667C08D63E}" type="pres">
      <dgm:prSet presAssocID="{74619535-CEB0-4ECE-9F9E-012CC69A93D7}" presName="compositeA" presStyleCnt="0"/>
      <dgm:spPr/>
    </dgm:pt>
    <dgm:pt modelId="{1424934D-8FF4-4277-8BBE-F7764BFDE8D6}" type="pres">
      <dgm:prSet presAssocID="{74619535-CEB0-4ECE-9F9E-012CC69A93D7}" presName="textA" presStyleLbl="revTx" presStyleIdx="4" presStyleCnt="5">
        <dgm:presLayoutVars>
          <dgm:bulletEnabled val="1"/>
        </dgm:presLayoutVars>
      </dgm:prSet>
      <dgm:spPr/>
    </dgm:pt>
    <dgm:pt modelId="{5D70AAA4-AD51-45B3-8DC9-FF3F0D5F1CAA}" type="pres">
      <dgm:prSet presAssocID="{74619535-CEB0-4ECE-9F9E-012CC69A93D7}" presName="circleA" presStyleLbl="node1" presStyleIdx="4" presStyleCnt="5"/>
      <dgm:spPr/>
    </dgm:pt>
    <dgm:pt modelId="{FE45F2F2-6763-4990-97FB-23A4F5E66A20}" type="pres">
      <dgm:prSet presAssocID="{74619535-CEB0-4ECE-9F9E-012CC69A93D7}" presName="spaceA" presStyleCnt="0"/>
      <dgm:spPr/>
    </dgm:pt>
  </dgm:ptLst>
  <dgm:cxnLst>
    <dgm:cxn modelId="{8AC07018-D9C6-4E8A-A5C5-F9DA0C646E40}" srcId="{57038758-B2A5-4CD5-A89E-46F82661C58F}" destId="{F113966B-C279-4F9B-A2A4-16601BA480CA}" srcOrd="0" destOrd="0" parTransId="{D2432270-504A-4751-92C5-30D3DB710016}" sibTransId="{7D749BA8-022B-48E4-9462-EB11F7B9F06D}"/>
    <dgm:cxn modelId="{CDA8C231-3508-4FB3-9578-039C2817BEDD}" type="presOf" srcId="{A2E9623A-2C32-4E87-AAD7-4921818A4EC3}" destId="{837E6CBE-857D-469F-B853-B86FE3EBFB31}" srcOrd="0" destOrd="0" presId="urn:microsoft.com/office/officeart/2005/8/layout/hProcess11"/>
    <dgm:cxn modelId="{DE566634-CA6E-410C-ACA1-5FA3091098F4}" type="presOf" srcId="{74619535-CEB0-4ECE-9F9E-012CC69A93D7}" destId="{1424934D-8FF4-4277-8BBE-F7764BFDE8D6}" srcOrd="0" destOrd="0" presId="urn:microsoft.com/office/officeart/2005/8/layout/hProcess11"/>
    <dgm:cxn modelId="{BD825D70-292E-472C-AC29-09DFBE9631B9}" type="presOf" srcId="{C598CDCE-D052-417C-8E14-C7A08AE9C4C5}" destId="{6AFC1598-E70A-4EFB-A408-AD9018E3AE01}" srcOrd="0" destOrd="0" presId="urn:microsoft.com/office/officeart/2005/8/layout/hProcess11"/>
    <dgm:cxn modelId="{A98D5E78-551C-4E3F-9956-50D7B6A49472}" type="presOf" srcId="{57038758-B2A5-4CD5-A89E-46F82661C58F}" destId="{8B820CA7-7A07-4A55-BE83-BDD680C78F52}" srcOrd="0" destOrd="0" presId="urn:microsoft.com/office/officeart/2005/8/layout/hProcess11"/>
    <dgm:cxn modelId="{6676DF58-4D6E-4133-9CDB-D2130ADCAE7E}" type="presOf" srcId="{AA7B3B17-6620-483E-8C3F-4DB447D2E9D4}" destId="{E06380F9-C30D-4B24-A35E-B2CE4CABDC56}" srcOrd="0" destOrd="0" presId="urn:microsoft.com/office/officeart/2005/8/layout/hProcess11"/>
    <dgm:cxn modelId="{70ED7C7F-5C8A-430D-8152-EC20F5DE5582}" srcId="{57038758-B2A5-4CD5-A89E-46F82661C58F}" destId="{74619535-CEB0-4ECE-9F9E-012CC69A93D7}" srcOrd="4" destOrd="0" parTransId="{70A5A1B4-E19B-4FEF-8C5E-C76772444F36}" sibTransId="{DA6455D6-1BA7-4604-B55C-63A32A4FBB1A}"/>
    <dgm:cxn modelId="{96D77A93-3D0C-40C8-BB86-88A78728D607}" srcId="{57038758-B2A5-4CD5-A89E-46F82661C58F}" destId="{A2E9623A-2C32-4E87-AAD7-4921818A4EC3}" srcOrd="1" destOrd="0" parTransId="{27AF4A7E-D8E3-47A2-A268-D8E57E1E5BBC}" sibTransId="{2DAB4711-40D8-4DEB-A2F0-CC7A96EB2C70}"/>
    <dgm:cxn modelId="{4E4C48A0-FBF1-4866-9E1B-2DBE9715C0F8}" type="presOf" srcId="{F113966B-C279-4F9B-A2A4-16601BA480CA}" destId="{5BCD5FE3-0962-4F5D-A531-0A40CDBAF768}" srcOrd="0" destOrd="0" presId="urn:microsoft.com/office/officeart/2005/8/layout/hProcess11"/>
    <dgm:cxn modelId="{9277AEA8-E8E7-419C-BA3D-713DFCA19B62}" srcId="{57038758-B2A5-4CD5-A89E-46F82661C58F}" destId="{AA7B3B17-6620-483E-8C3F-4DB447D2E9D4}" srcOrd="2" destOrd="0" parTransId="{FAECE134-20C2-45CE-B32F-1F4DA1BB813C}" sibTransId="{489F053E-7148-4813-B65D-71C064945A57}"/>
    <dgm:cxn modelId="{905D83C8-05A9-446F-9E51-3D6B70B96B12}" srcId="{57038758-B2A5-4CD5-A89E-46F82661C58F}" destId="{C598CDCE-D052-417C-8E14-C7A08AE9C4C5}" srcOrd="3" destOrd="0" parTransId="{4CC397DF-FE5C-4D88-8BD1-5E69E4512588}" sibTransId="{7A0C6F35-DC7B-4616-884E-E3CB84FA65D4}"/>
    <dgm:cxn modelId="{084462BB-A737-4D86-846A-91F71AAC0FDF}" type="presParOf" srcId="{8B820CA7-7A07-4A55-BE83-BDD680C78F52}" destId="{D38E8CE0-8E56-409C-BF12-4F4F2930B1AC}" srcOrd="0" destOrd="0" presId="urn:microsoft.com/office/officeart/2005/8/layout/hProcess11"/>
    <dgm:cxn modelId="{EE77C6ED-4A10-47FE-B1D1-C63340FE8DC7}" type="presParOf" srcId="{8B820CA7-7A07-4A55-BE83-BDD680C78F52}" destId="{322B978D-CAC5-449E-9DD5-DCE5AB9E67AA}" srcOrd="1" destOrd="0" presId="urn:microsoft.com/office/officeart/2005/8/layout/hProcess11"/>
    <dgm:cxn modelId="{E6582588-8B19-427F-8528-B61AC2AC4D61}" type="presParOf" srcId="{322B978D-CAC5-449E-9DD5-DCE5AB9E67AA}" destId="{FFC5D84E-BD3D-4C13-BB15-236B4D01F804}" srcOrd="0" destOrd="0" presId="urn:microsoft.com/office/officeart/2005/8/layout/hProcess11"/>
    <dgm:cxn modelId="{7F02823F-1F92-4A94-821F-86565E013759}" type="presParOf" srcId="{FFC5D84E-BD3D-4C13-BB15-236B4D01F804}" destId="{5BCD5FE3-0962-4F5D-A531-0A40CDBAF768}" srcOrd="0" destOrd="0" presId="urn:microsoft.com/office/officeart/2005/8/layout/hProcess11"/>
    <dgm:cxn modelId="{D6A06655-C544-486B-9CCB-1A7E4130D196}" type="presParOf" srcId="{FFC5D84E-BD3D-4C13-BB15-236B4D01F804}" destId="{ED69A78E-3473-4337-A34A-AFE5F27DBF19}" srcOrd="1" destOrd="0" presId="urn:microsoft.com/office/officeart/2005/8/layout/hProcess11"/>
    <dgm:cxn modelId="{A16E021E-7F0F-4D1F-BEED-7808B2FEEEC7}" type="presParOf" srcId="{FFC5D84E-BD3D-4C13-BB15-236B4D01F804}" destId="{95360BEC-7362-4B72-9BD6-9EA7DF7B4D63}" srcOrd="2" destOrd="0" presId="urn:microsoft.com/office/officeart/2005/8/layout/hProcess11"/>
    <dgm:cxn modelId="{FCAC63CB-26DB-4945-892D-136C84337581}" type="presParOf" srcId="{322B978D-CAC5-449E-9DD5-DCE5AB9E67AA}" destId="{129696B0-4B40-40B0-BB7F-1F8572C70307}" srcOrd="1" destOrd="0" presId="urn:microsoft.com/office/officeart/2005/8/layout/hProcess11"/>
    <dgm:cxn modelId="{631D719E-BE2F-4357-880B-01C93B3909CD}" type="presParOf" srcId="{322B978D-CAC5-449E-9DD5-DCE5AB9E67AA}" destId="{C221139E-C82E-40BD-82A1-385A03E6690F}" srcOrd="2" destOrd="0" presId="urn:microsoft.com/office/officeart/2005/8/layout/hProcess11"/>
    <dgm:cxn modelId="{95E8DEA8-FB74-4236-A3CB-362226D573A7}" type="presParOf" srcId="{C221139E-C82E-40BD-82A1-385A03E6690F}" destId="{837E6CBE-857D-469F-B853-B86FE3EBFB31}" srcOrd="0" destOrd="0" presId="urn:microsoft.com/office/officeart/2005/8/layout/hProcess11"/>
    <dgm:cxn modelId="{AF7860F1-AB34-4016-8DE9-0AB161F64EC8}" type="presParOf" srcId="{C221139E-C82E-40BD-82A1-385A03E6690F}" destId="{A2CAACAF-D65F-4516-9126-3A48AE6D79E6}" srcOrd="1" destOrd="0" presId="urn:microsoft.com/office/officeart/2005/8/layout/hProcess11"/>
    <dgm:cxn modelId="{D652E22C-5C56-465F-A690-B6630873C17F}" type="presParOf" srcId="{C221139E-C82E-40BD-82A1-385A03E6690F}" destId="{C4CDC6EA-1D96-49F0-9E11-C486FEAC7249}" srcOrd="2" destOrd="0" presId="urn:microsoft.com/office/officeart/2005/8/layout/hProcess11"/>
    <dgm:cxn modelId="{F8A0B74F-C5E1-4FDF-89A7-59CA89F4D65C}" type="presParOf" srcId="{322B978D-CAC5-449E-9DD5-DCE5AB9E67AA}" destId="{67390E18-03AB-48B5-A97B-592F77DE20D6}" srcOrd="3" destOrd="0" presId="urn:microsoft.com/office/officeart/2005/8/layout/hProcess11"/>
    <dgm:cxn modelId="{9B6392C4-EF53-4739-811C-09B7D7B1AC9F}" type="presParOf" srcId="{322B978D-CAC5-449E-9DD5-DCE5AB9E67AA}" destId="{9D71FAC7-1C23-4AAD-AAB6-2AC95FC49E62}" srcOrd="4" destOrd="0" presId="urn:microsoft.com/office/officeart/2005/8/layout/hProcess11"/>
    <dgm:cxn modelId="{B028F07E-ED92-4040-87D4-BF9A5075226A}" type="presParOf" srcId="{9D71FAC7-1C23-4AAD-AAB6-2AC95FC49E62}" destId="{E06380F9-C30D-4B24-A35E-B2CE4CABDC56}" srcOrd="0" destOrd="0" presId="urn:microsoft.com/office/officeart/2005/8/layout/hProcess11"/>
    <dgm:cxn modelId="{9094CCB6-375C-4B25-8991-7B070525A76E}" type="presParOf" srcId="{9D71FAC7-1C23-4AAD-AAB6-2AC95FC49E62}" destId="{8EF5510C-F6A5-4637-97FB-24FCACE2B521}" srcOrd="1" destOrd="0" presId="urn:microsoft.com/office/officeart/2005/8/layout/hProcess11"/>
    <dgm:cxn modelId="{443C86A7-43E9-47D1-A979-CF87FDBE066B}" type="presParOf" srcId="{9D71FAC7-1C23-4AAD-AAB6-2AC95FC49E62}" destId="{8253C963-6C90-4E9C-B37B-2CEB8B22EADB}" srcOrd="2" destOrd="0" presId="urn:microsoft.com/office/officeart/2005/8/layout/hProcess11"/>
    <dgm:cxn modelId="{B6339754-D062-4952-B707-82AFC3C2A095}" type="presParOf" srcId="{322B978D-CAC5-449E-9DD5-DCE5AB9E67AA}" destId="{8670B9CD-72AE-4C0A-B605-FD8D5C123050}" srcOrd="5" destOrd="0" presId="urn:microsoft.com/office/officeart/2005/8/layout/hProcess11"/>
    <dgm:cxn modelId="{3B1D3D3F-BA9B-4F7C-8FF1-03D3E89CE6F0}" type="presParOf" srcId="{322B978D-CAC5-449E-9DD5-DCE5AB9E67AA}" destId="{FB061CA8-60C1-4FF4-978C-D731E8858225}" srcOrd="6" destOrd="0" presId="urn:microsoft.com/office/officeart/2005/8/layout/hProcess11"/>
    <dgm:cxn modelId="{F986FF6D-51F2-437A-8543-BF66E92B7D4A}" type="presParOf" srcId="{FB061CA8-60C1-4FF4-978C-D731E8858225}" destId="{6AFC1598-E70A-4EFB-A408-AD9018E3AE01}" srcOrd="0" destOrd="0" presId="urn:microsoft.com/office/officeart/2005/8/layout/hProcess11"/>
    <dgm:cxn modelId="{08BC7F29-4C61-4C49-AF1D-6E561F6A6075}" type="presParOf" srcId="{FB061CA8-60C1-4FF4-978C-D731E8858225}" destId="{D157288F-BC49-4D84-8B30-9FE94CE16C84}" srcOrd="1" destOrd="0" presId="urn:microsoft.com/office/officeart/2005/8/layout/hProcess11"/>
    <dgm:cxn modelId="{3ACA9216-3BA8-4E77-BECA-B31C20A39C3B}" type="presParOf" srcId="{FB061CA8-60C1-4FF4-978C-D731E8858225}" destId="{0C3A4777-8AAA-4DCA-8C19-9FE31AABF3A1}" srcOrd="2" destOrd="0" presId="urn:microsoft.com/office/officeart/2005/8/layout/hProcess11"/>
    <dgm:cxn modelId="{4036D342-4946-4D45-BA43-B6DA4A045410}" type="presParOf" srcId="{322B978D-CAC5-449E-9DD5-DCE5AB9E67AA}" destId="{1D4B1F3E-6BAA-4D65-810E-A5530DC85A10}" srcOrd="7" destOrd="0" presId="urn:microsoft.com/office/officeart/2005/8/layout/hProcess11"/>
    <dgm:cxn modelId="{B3C638FE-B4C9-4F4D-82A8-67FB821F1E77}" type="presParOf" srcId="{322B978D-CAC5-449E-9DD5-DCE5AB9E67AA}" destId="{CB9344FD-AC33-4147-854B-03667C08D63E}" srcOrd="8" destOrd="0" presId="urn:microsoft.com/office/officeart/2005/8/layout/hProcess11"/>
    <dgm:cxn modelId="{7010A0C0-7F0A-460F-99B6-79D3626BBA56}" type="presParOf" srcId="{CB9344FD-AC33-4147-854B-03667C08D63E}" destId="{1424934D-8FF4-4277-8BBE-F7764BFDE8D6}" srcOrd="0" destOrd="0" presId="urn:microsoft.com/office/officeart/2005/8/layout/hProcess11"/>
    <dgm:cxn modelId="{F8CCE765-545C-4C55-8312-2EE8739268DA}" type="presParOf" srcId="{CB9344FD-AC33-4147-854B-03667C08D63E}" destId="{5D70AAA4-AD51-45B3-8DC9-FF3F0D5F1CAA}" srcOrd="1" destOrd="0" presId="urn:microsoft.com/office/officeart/2005/8/layout/hProcess11"/>
    <dgm:cxn modelId="{369C562B-8E88-4F04-A113-C4A67AB1F6CF}" type="presParOf" srcId="{CB9344FD-AC33-4147-854B-03667C08D63E}" destId="{FE45F2F2-6763-4990-97FB-23A4F5E66A20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0E451234-5B0F-4990-95BF-91159933FAE4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6D12251-7C68-4D0A-8BB3-D9278D35270B}">
      <dgm:prSet/>
      <dgm:spPr/>
      <dgm:t>
        <a:bodyPr/>
        <a:lstStyle/>
        <a:p>
          <a:r>
            <a:rPr lang="en-US"/>
            <a:t>INPUT: Student essay + Grade 11 English Literature skill framework</a:t>
          </a:r>
        </a:p>
      </dgm:t>
    </dgm:pt>
    <dgm:pt modelId="{5A1DEF97-F21B-4283-8A5F-799673F0530C}" type="parTrans" cxnId="{C2FA37C2-15B3-4D1E-8C0C-D18010059C04}">
      <dgm:prSet/>
      <dgm:spPr/>
      <dgm:t>
        <a:bodyPr/>
        <a:lstStyle/>
        <a:p>
          <a:endParaRPr lang="en-US"/>
        </a:p>
      </dgm:t>
    </dgm:pt>
    <dgm:pt modelId="{C7513491-C6B8-4AA5-999E-C8CD1BEA5E2C}" type="sibTrans" cxnId="{C2FA37C2-15B3-4D1E-8C0C-D18010059C04}">
      <dgm:prSet/>
      <dgm:spPr/>
      <dgm:t>
        <a:bodyPr/>
        <a:lstStyle/>
        <a:p>
          <a:endParaRPr lang="en-US"/>
        </a:p>
      </dgm:t>
    </dgm:pt>
    <dgm:pt modelId="{724AA59F-DFEF-4274-8AA0-12C06E67586B}">
      <dgm:prSet/>
      <dgm:spPr/>
      <dgm:t>
        <a:bodyPr/>
        <a:lstStyle/>
        <a:p>
          <a:r>
            <a:rPr lang="en-US" b="1"/>
            <a:t>STEP 1</a:t>
          </a:r>
          <a:r>
            <a:rPr lang="en-US"/>
            <a:t>: Skill Decomposition</a:t>
          </a:r>
        </a:p>
      </dgm:t>
    </dgm:pt>
    <dgm:pt modelId="{06C2C6D8-7E84-4EFA-8B4D-5709D76E304B}" type="parTrans" cxnId="{463329AC-C054-430F-AEAA-6E9366F60B1C}">
      <dgm:prSet/>
      <dgm:spPr/>
      <dgm:t>
        <a:bodyPr/>
        <a:lstStyle/>
        <a:p>
          <a:endParaRPr lang="en-US"/>
        </a:p>
      </dgm:t>
    </dgm:pt>
    <dgm:pt modelId="{86F65EF3-5789-4023-9FB7-EA2B7B158A31}" type="sibTrans" cxnId="{463329AC-C054-430F-AEAA-6E9366F60B1C}">
      <dgm:prSet/>
      <dgm:spPr/>
      <dgm:t>
        <a:bodyPr/>
        <a:lstStyle/>
        <a:p>
          <a:endParaRPr lang="en-US"/>
        </a:p>
      </dgm:t>
    </dgm:pt>
    <dgm:pt modelId="{A0C618FC-F65B-42CF-8442-8C3347605CE9}">
      <dgm:prSet/>
      <dgm:spPr/>
      <dgm:t>
        <a:bodyPr/>
        <a:lstStyle/>
        <a:p>
          <a:r>
            <a:rPr lang="en-US"/>
            <a:t> Break response into skill components:</a:t>
          </a:r>
        </a:p>
      </dgm:t>
    </dgm:pt>
    <dgm:pt modelId="{0392D626-DA23-43D0-9958-5CA6E5D80F4C}" type="parTrans" cxnId="{50210947-FD57-48B8-9AAC-F71AA3DD3EEA}">
      <dgm:prSet/>
      <dgm:spPr/>
      <dgm:t>
        <a:bodyPr/>
        <a:lstStyle/>
        <a:p>
          <a:endParaRPr lang="en-US"/>
        </a:p>
      </dgm:t>
    </dgm:pt>
    <dgm:pt modelId="{563A4D34-D692-4BFA-8E67-E3EA81AEB597}" type="sibTrans" cxnId="{50210947-FD57-48B8-9AAC-F71AA3DD3EEA}">
      <dgm:prSet/>
      <dgm:spPr/>
      <dgm:t>
        <a:bodyPr/>
        <a:lstStyle/>
        <a:p>
          <a:endParaRPr lang="en-US"/>
        </a:p>
      </dgm:t>
    </dgm:pt>
    <dgm:pt modelId="{5F4EBAF6-4DAF-4303-B722-591D9FA1AC53}">
      <dgm:prSet/>
      <dgm:spPr/>
      <dgm:t>
        <a:bodyPr/>
        <a:lstStyle/>
        <a:p>
          <a:r>
            <a:rPr lang="en-US"/>
            <a:t>Theme analysis (25%)</a:t>
          </a:r>
        </a:p>
      </dgm:t>
    </dgm:pt>
    <dgm:pt modelId="{FB7D0A47-F668-4349-A57F-535F58C7AD68}" type="parTrans" cxnId="{08212AA4-17EA-469B-9681-2D841295D55F}">
      <dgm:prSet/>
      <dgm:spPr/>
      <dgm:t>
        <a:bodyPr/>
        <a:lstStyle/>
        <a:p>
          <a:endParaRPr lang="en-US"/>
        </a:p>
      </dgm:t>
    </dgm:pt>
    <dgm:pt modelId="{8C9EECB0-4E50-4EBC-815F-1A92B242171E}" type="sibTrans" cxnId="{08212AA4-17EA-469B-9681-2D841295D55F}">
      <dgm:prSet/>
      <dgm:spPr/>
      <dgm:t>
        <a:bodyPr/>
        <a:lstStyle/>
        <a:p>
          <a:endParaRPr lang="en-US"/>
        </a:p>
      </dgm:t>
    </dgm:pt>
    <dgm:pt modelId="{574C862D-01E3-4BFA-814D-6AD5FA4A1F2E}">
      <dgm:prSet/>
      <dgm:spPr/>
      <dgm:t>
        <a:bodyPr/>
        <a:lstStyle/>
        <a:p>
          <a:r>
            <a:rPr lang="en-US"/>
            <a:t> Character development (20%)</a:t>
          </a:r>
        </a:p>
      </dgm:t>
    </dgm:pt>
    <dgm:pt modelId="{AD423A9A-5603-471C-9F4D-B7A8CE078782}" type="parTrans" cxnId="{5FCD4396-80C2-4235-80D2-B20244472DB9}">
      <dgm:prSet/>
      <dgm:spPr/>
      <dgm:t>
        <a:bodyPr/>
        <a:lstStyle/>
        <a:p>
          <a:endParaRPr lang="en-US"/>
        </a:p>
      </dgm:t>
    </dgm:pt>
    <dgm:pt modelId="{7494F10B-974C-4D28-A314-B8F57D251401}" type="sibTrans" cxnId="{5FCD4396-80C2-4235-80D2-B20244472DB9}">
      <dgm:prSet/>
      <dgm:spPr/>
      <dgm:t>
        <a:bodyPr/>
        <a:lstStyle/>
        <a:p>
          <a:endParaRPr lang="en-US"/>
        </a:p>
      </dgm:t>
    </dgm:pt>
    <dgm:pt modelId="{DB8C86C9-E120-4E1A-8492-C7517ACECAAA}">
      <dgm:prSet/>
      <dgm:spPr/>
      <dgm:t>
        <a:bodyPr/>
        <a:lstStyle/>
        <a:p>
          <a:r>
            <a:rPr lang="en-US"/>
            <a:t>Literary devices (15%)</a:t>
          </a:r>
        </a:p>
      </dgm:t>
    </dgm:pt>
    <dgm:pt modelId="{321A7E1A-2201-4793-815A-C648254222BD}" type="parTrans" cxnId="{4A62E921-B9E4-4A3A-ACF7-89A118E9B7F1}">
      <dgm:prSet/>
      <dgm:spPr/>
      <dgm:t>
        <a:bodyPr/>
        <a:lstStyle/>
        <a:p>
          <a:endParaRPr lang="en-US"/>
        </a:p>
      </dgm:t>
    </dgm:pt>
    <dgm:pt modelId="{4ECA9357-C43D-49AD-8CE2-50ACA39B835D}" type="sibTrans" cxnId="{4A62E921-B9E4-4A3A-ACF7-89A118E9B7F1}">
      <dgm:prSet/>
      <dgm:spPr/>
      <dgm:t>
        <a:bodyPr/>
        <a:lstStyle/>
        <a:p>
          <a:endParaRPr lang="en-US"/>
        </a:p>
      </dgm:t>
    </dgm:pt>
    <dgm:pt modelId="{69BEBD26-4737-4B68-B5D6-091EEFB922DA}">
      <dgm:prSet/>
      <dgm:spPr/>
      <dgm:t>
        <a:bodyPr/>
        <a:lstStyle/>
        <a:p>
          <a:r>
            <a:rPr lang="en-US"/>
            <a:t> Textual evidence (20%)</a:t>
          </a:r>
        </a:p>
      </dgm:t>
    </dgm:pt>
    <dgm:pt modelId="{53FCD06F-B959-42EE-83F7-953A41140C62}" type="parTrans" cxnId="{E17D1C59-7E61-40EE-806B-2566A4BB9BA8}">
      <dgm:prSet/>
      <dgm:spPr/>
      <dgm:t>
        <a:bodyPr/>
        <a:lstStyle/>
        <a:p>
          <a:endParaRPr lang="en-US"/>
        </a:p>
      </dgm:t>
    </dgm:pt>
    <dgm:pt modelId="{DFB64C18-55E2-4783-95FC-02C355F49677}" type="sibTrans" cxnId="{E17D1C59-7E61-40EE-806B-2566A4BB9BA8}">
      <dgm:prSet/>
      <dgm:spPr/>
      <dgm:t>
        <a:bodyPr/>
        <a:lstStyle/>
        <a:p>
          <a:endParaRPr lang="en-US"/>
        </a:p>
      </dgm:t>
    </dgm:pt>
    <dgm:pt modelId="{9842DA41-8426-41CA-B8F9-2043471D4F8C}">
      <dgm:prSet/>
      <dgm:spPr/>
      <dgm:t>
        <a:bodyPr/>
        <a:lstStyle/>
        <a:p>
          <a:r>
            <a:rPr lang="en-US"/>
            <a:t> Writing structure (20%)</a:t>
          </a:r>
        </a:p>
      </dgm:t>
    </dgm:pt>
    <dgm:pt modelId="{16CDE8FD-4298-4954-A042-376A9D45A57F}" type="parTrans" cxnId="{ABA4BB21-9F3D-411E-AADA-C5AFEB953979}">
      <dgm:prSet/>
      <dgm:spPr/>
      <dgm:t>
        <a:bodyPr/>
        <a:lstStyle/>
        <a:p>
          <a:endParaRPr lang="en-US"/>
        </a:p>
      </dgm:t>
    </dgm:pt>
    <dgm:pt modelId="{48C4B182-CE06-4EF7-AD67-F78644012BED}" type="sibTrans" cxnId="{ABA4BB21-9F3D-411E-AADA-C5AFEB953979}">
      <dgm:prSet/>
      <dgm:spPr/>
      <dgm:t>
        <a:bodyPr/>
        <a:lstStyle/>
        <a:p>
          <a:endParaRPr lang="en-US"/>
        </a:p>
      </dgm:t>
    </dgm:pt>
    <dgm:pt modelId="{24EF875A-41BD-4908-BC41-F4082473DD5C}">
      <dgm:prSet/>
      <dgm:spPr/>
      <dgm:t>
        <a:bodyPr/>
        <a:lstStyle/>
        <a:p>
          <a:r>
            <a:rPr lang="en-US" b="1"/>
            <a:t>STEP 2: </a:t>
          </a:r>
          <a:r>
            <a:rPr lang="en-US"/>
            <a:t>Component-wise Evaluation</a:t>
          </a:r>
        </a:p>
      </dgm:t>
    </dgm:pt>
    <dgm:pt modelId="{B2BDC624-E6FD-4005-B970-439004D2C42C}" type="parTrans" cxnId="{DF6F0DB8-601C-4E1E-8E32-ADA328C3F3F7}">
      <dgm:prSet/>
      <dgm:spPr/>
      <dgm:t>
        <a:bodyPr/>
        <a:lstStyle/>
        <a:p>
          <a:endParaRPr lang="en-US"/>
        </a:p>
      </dgm:t>
    </dgm:pt>
    <dgm:pt modelId="{35073F54-AD8B-4A5E-83C8-DE8FCF720318}" type="sibTrans" cxnId="{DF6F0DB8-601C-4E1E-8E32-ADA328C3F3F7}">
      <dgm:prSet/>
      <dgm:spPr/>
      <dgm:t>
        <a:bodyPr/>
        <a:lstStyle/>
        <a:p>
          <a:endParaRPr lang="en-US"/>
        </a:p>
      </dgm:t>
    </dgm:pt>
    <dgm:pt modelId="{42A546FB-8F36-42BC-A9E1-C2479206A0F6}">
      <dgm:prSet/>
      <dgm:spPr/>
      <dgm:t>
        <a:bodyPr/>
        <a:lstStyle/>
        <a:p>
          <a:r>
            <a:rPr lang="en-US"/>
            <a:t>NLP models trained on each skill separately</a:t>
          </a:r>
        </a:p>
      </dgm:t>
    </dgm:pt>
    <dgm:pt modelId="{3011F23B-9304-4BF7-9D3D-38AB56B68303}" type="parTrans" cxnId="{2BAFB292-A60B-4997-8817-591ABBFD0833}">
      <dgm:prSet/>
      <dgm:spPr/>
      <dgm:t>
        <a:bodyPr/>
        <a:lstStyle/>
        <a:p>
          <a:endParaRPr lang="en-US"/>
        </a:p>
      </dgm:t>
    </dgm:pt>
    <dgm:pt modelId="{7B229B74-DB85-4383-8F7E-A88C4EAF51D2}" type="sibTrans" cxnId="{2BAFB292-A60B-4997-8817-591ABBFD0833}">
      <dgm:prSet/>
      <dgm:spPr/>
      <dgm:t>
        <a:bodyPr/>
        <a:lstStyle/>
        <a:p>
          <a:endParaRPr lang="en-US"/>
        </a:p>
      </dgm:t>
    </dgm:pt>
    <dgm:pt modelId="{E956BA44-FA7E-4529-96A4-F311D7CCE4C9}">
      <dgm:prSet/>
      <dgm:spPr/>
      <dgm:t>
        <a:bodyPr/>
        <a:lstStyle/>
        <a:p>
          <a:r>
            <a:rPr lang="en-US"/>
            <a:t>Compare student performance to grade expectations</a:t>
          </a:r>
        </a:p>
      </dgm:t>
    </dgm:pt>
    <dgm:pt modelId="{1BDBEAB0-AF43-4926-8B5D-A54D17D1E2C5}" type="parTrans" cxnId="{5150D196-D1FE-4ACE-A1EE-CB95A5354CA8}">
      <dgm:prSet/>
      <dgm:spPr/>
      <dgm:t>
        <a:bodyPr/>
        <a:lstStyle/>
        <a:p>
          <a:endParaRPr lang="en-US"/>
        </a:p>
      </dgm:t>
    </dgm:pt>
    <dgm:pt modelId="{0A8932DA-87DE-4C72-B444-BA953B8549EE}" type="sibTrans" cxnId="{5150D196-D1FE-4ACE-A1EE-CB95A5354CA8}">
      <dgm:prSet/>
      <dgm:spPr/>
      <dgm:t>
        <a:bodyPr/>
        <a:lstStyle/>
        <a:p>
          <a:endParaRPr lang="en-US"/>
        </a:p>
      </dgm:t>
    </dgm:pt>
    <dgm:pt modelId="{736AF831-D1C4-4BAF-97AC-AAD2D357F6B3}">
      <dgm:prSet/>
      <dgm:spPr/>
      <dgm:t>
        <a:bodyPr/>
        <a:lstStyle/>
        <a:p>
          <a:r>
            <a:rPr lang="en-US"/>
            <a:t>Calculate gap severity (critical/high/medium/low)</a:t>
          </a:r>
        </a:p>
      </dgm:t>
    </dgm:pt>
    <dgm:pt modelId="{E89D77C7-8D74-4117-BCF7-79C392DCBCFE}" type="parTrans" cxnId="{738896DA-9A7C-4295-A622-AF09261D4161}">
      <dgm:prSet/>
      <dgm:spPr/>
      <dgm:t>
        <a:bodyPr/>
        <a:lstStyle/>
        <a:p>
          <a:endParaRPr lang="en-US"/>
        </a:p>
      </dgm:t>
    </dgm:pt>
    <dgm:pt modelId="{9F6058D1-D867-47E0-B035-16B387A44B1E}" type="sibTrans" cxnId="{738896DA-9A7C-4295-A622-AF09261D4161}">
      <dgm:prSet/>
      <dgm:spPr/>
      <dgm:t>
        <a:bodyPr/>
        <a:lstStyle/>
        <a:p>
          <a:endParaRPr lang="en-US"/>
        </a:p>
      </dgm:t>
    </dgm:pt>
    <dgm:pt modelId="{EAB699BF-8D05-44EF-9034-560EB71C3D62}">
      <dgm:prSet/>
      <dgm:spPr/>
      <dgm:t>
        <a:bodyPr/>
        <a:lstStyle/>
        <a:p>
          <a:r>
            <a:rPr lang="en-US" b="1"/>
            <a:t>STEP 3: </a:t>
          </a:r>
          <a:r>
            <a:rPr lang="en-US"/>
            <a:t>Interdependency Analysis</a:t>
          </a:r>
        </a:p>
      </dgm:t>
    </dgm:pt>
    <dgm:pt modelId="{03922D20-D902-4442-98BB-D11370459B7C}" type="parTrans" cxnId="{C32FC010-5DFB-41F5-96B5-18BCDB00877C}">
      <dgm:prSet/>
      <dgm:spPr/>
      <dgm:t>
        <a:bodyPr/>
        <a:lstStyle/>
        <a:p>
          <a:endParaRPr lang="en-US"/>
        </a:p>
      </dgm:t>
    </dgm:pt>
    <dgm:pt modelId="{6EA04FF9-9FB2-46B2-A991-18BD315D928D}" type="sibTrans" cxnId="{C32FC010-5DFB-41F5-96B5-18BCDB00877C}">
      <dgm:prSet/>
      <dgm:spPr/>
      <dgm:t>
        <a:bodyPr/>
        <a:lstStyle/>
        <a:p>
          <a:endParaRPr lang="en-US"/>
        </a:p>
      </dgm:t>
    </dgm:pt>
    <dgm:pt modelId="{D9E4AB07-8B4C-4462-A13B-9EC031D3D897}">
      <dgm:prSet/>
      <dgm:spPr/>
      <dgm:t>
        <a:bodyPr/>
        <a:lstStyle/>
        <a:p>
          <a:r>
            <a:rPr lang="en-US"/>
            <a:t>Identify skills that build on others</a:t>
          </a:r>
        </a:p>
      </dgm:t>
    </dgm:pt>
    <dgm:pt modelId="{024DFB15-7F36-4AF1-A9C7-7ADFA35271BC}" type="parTrans" cxnId="{38F536ED-D3AF-4CF4-8197-9B6DC531143F}">
      <dgm:prSet/>
      <dgm:spPr/>
      <dgm:t>
        <a:bodyPr/>
        <a:lstStyle/>
        <a:p>
          <a:endParaRPr lang="en-US"/>
        </a:p>
      </dgm:t>
    </dgm:pt>
    <dgm:pt modelId="{F5E93AD9-99D9-44A8-9F3E-DD4CF486AF97}" type="sibTrans" cxnId="{38F536ED-D3AF-4CF4-8197-9B6DC531143F}">
      <dgm:prSet/>
      <dgm:spPr/>
      <dgm:t>
        <a:bodyPr/>
        <a:lstStyle/>
        <a:p>
          <a:endParaRPr lang="en-US"/>
        </a:p>
      </dgm:t>
    </dgm:pt>
    <dgm:pt modelId="{64595C2A-610F-4533-9D78-46D79050CA40}">
      <dgm:prSet/>
      <dgm:spPr/>
      <dgm:t>
        <a:bodyPr/>
        <a:lstStyle/>
        <a:p>
          <a:r>
            <a:rPr lang="en-US"/>
            <a:t>Prioritize foundational skills first</a:t>
          </a:r>
        </a:p>
      </dgm:t>
    </dgm:pt>
    <dgm:pt modelId="{8E1B848C-730B-4C1B-B579-D1D51677498A}" type="parTrans" cxnId="{6133A574-7100-4DFE-A181-1DA5F20AA84B}">
      <dgm:prSet/>
      <dgm:spPr/>
      <dgm:t>
        <a:bodyPr/>
        <a:lstStyle/>
        <a:p>
          <a:endParaRPr lang="en-US"/>
        </a:p>
      </dgm:t>
    </dgm:pt>
    <dgm:pt modelId="{B2085396-973E-4506-9E7B-015E3B32DD92}" type="sibTrans" cxnId="{6133A574-7100-4DFE-A181-1DA5F20AA84B}">
      <dgm:prSet/>
      <dgm:spPr/>
      <dgm:t>
        <a:bodyPr/>
        <a:lstStyle/>
        <a:p>
          <a:endParaRPr lang="en-US"/>
        </a:p>
      </dgm:t>
    </dgm:pt>
    <dgm:pt modelId="{09BDE1B6-AB9C-48E5-AFBA-37028951C00D}">
      <dgm:prSet/>
      <dgm:spPr/>
      <dgm:t>
        <a:bodyPr/>
        <a:lstStyle/>
        <a:p>
          <a:r>
            <a:rPr lang="en-US"/>
            <a:t> Map learning prerequisite chains</a:t>
          </a:r>
        </a:p>
      </dgm:t>
    </dgm:pt>
    <dgm:pt modelId="{B42CFADE-3635-44B1-B0C4-2F5F7663FA66}" type="parTrans" cxnId="{882C9366-5F7D-4D05-9321-998E80D15D62}">
      <dgm:prSet/>
      <dgm:spPr/>
      <dgm:t>
        <a:bodyPr/>
        <a:lstStyle/>
        <a:p>
          <a:endParaRPr lang="en-US"/>
        </a:p>
      </dgm:t>
    </dgm:pt>
    <dgm:pt modelId="{C32292DE-FCB0-4A8D-B5D9-849400DB3F4B}" type="sibTrans" cxnId="{882C9366-5F7D-4D05-9321-998E80D15D62}">
      <dgm:prSet/>
      <dgm:spPr/>
      <dgm:t>
        <a:bodyPr/>
        <a:lstStyle/>
        <a:p>
          <a:endParaRPr lang="en-US"/>
        </a:p>
      </dgm:t>
    </dgm:pt>
    <dgm:pt modelId="{388FC6F3-53C8-44EC-A764-55E3DC17B4DF}">
      <dgm:prSet/>
      <dgm:spPr/>
      <dgm:t>
        <a:bodyPr/>
        <a:lstStyle/>
        <a:p>
          <a:r>
            <a:rPr lang="en-US" b="1"/>
            <a:t>STEP 4: </a:t>
          </a:r>
          <a:r>
            <a:rPr lang="en-US"/>
            <a:t>Improvement Potential Assessment</a:t>
          </a:r>
        </a:p>
      </dgm:t>
    </dgm:pt>
    <dgm:pt modelId="{116C08DB-50EF-4624-8F1F-CFEE82382B13}" type="parTrans" cxnId="{00532B7A-0ED8-470F-BAA5-28B554273595}">
      <dgm:prSet/>
      <dgm:spPr/>
      <dgm:t>
        <a:bodyPr/>
        <a:lstStyle/>
        <a:p>
          <a:endParaRPr lang="en-US"/>
        </a:p>
      </dgm:t>
    </dgm:pt>
    <dgm:pt modelId="{579C06A2-6BCB-4738-B8D1-DE04A480D883}" type="sibTrans" cxnId="{00532B7A-0ED8-470F-BAA5-28B554273595}">
      <dgm:prSet/>
      <dgm:spPr/>
      <dgm:t>
        <a:bodyPr/>
        <a:lstStyle/>
        <a:p>
          <a:endParaRPr lang="en-US"/>
        </a:p>
      </dgm:t>
    </dgm:pt>
    <dgm:pt modelId="{8DF4B92E-E5BA-4486-8900-EBD41424D4A8}">
      <dgm:prSet/>
      <dgm:spPr/>
      <dgm:t>
        <a:bodyPr/>
        <a:lstStyle/>
        <a:p>
          <a:r>
            <a:rPr lang="en-US"/>
            <a:t> Estimate effort required for improvement</a:t>
          </a:r>
        </a:p>
      </dgm:t>
    </dgm:pt>
    <dgm:pt modelId="{ED53A0AA-317E-4145-807C-55AB75D2CB5C}" type="parTrans" cxnId="{7AB22354-6D8A-47A3-83A4-E25A4555F230}">
      <dgm:prSet/>
      <dgm:spPr/>
      <dgm:t>
        <a:bodyPr/>
        <a:lstStyle/>
        <a:p>
          <a:endParaRPr lang="en-US"/>
        </a:p>
      </dgm:t>
    </dgm:pt>
    <dgm:pt modelId="{0A49216A-98E4-42AC-8EA9-11BA82E925FE}" type="sibTrans" cxnId="{7AB22354-6D8A-47A3-83A4-E25A4555F230}">
      <dgm:prSet/>
      <dgm:spPr/>
      <dgm:t>
        <a:bodyPr/>
        <a:lstStyle/>
        <a:p>
          <a:endParaRPr lang="en-US"/>
        </a:p>
      </dgm:t>
    </dgm:pt>
    <dgm:pt modelId="{3F6DFA60-468C-4E19-B8C9-F9F614B53832}">
      <dgm:prSet/>
      <dgm:spPr/>
      <dgm:t>
        <a:bodyPr/>
        <a:lstStyle/>
        <a:p>
          <a:r>
            <a:rPr lang="en-US"/>
            <a:t> Consider student's learning history</a:t>
          </a:r>
        </a:p>
      </dgm:t>
    </dgm:pt>
    <dgm:pt modelId="{23771D0D-6169-4F43-ACBB-C2356DF40594}" type="parTrans" cxnId="{8E0DCD4B-253D-4C81-848C-DBC70443896A}">
      <dgm:prSet/>
      <dgm:spPr/>
      <dgm:t>
        <a:bodyPr/>
        <a:lstStyle/>
        <a:p>
          <a:endParaRPr lang="en-US"/>
        </a:p>
      </dgm:t>
    </dgm:pt>
    <dgm:pt modelId="{48C60A92-68B7-4DFC-9A9D-A2254B30790C}" type="sibTrans" cxnId="{8E0DCD4B-253D-4C81-848C-DBC70443896A}">
      <dgm:prSet/>
      <dgm:spPr/>
      <dgm:t>
        <a:bodyPr/>
        <a:lstStyle/>
        <a:p>
          <a:endParaRPr lang="en-US"/>
        </a:p>
      </dgm:t>
    </dgm:pt>
    <dgm:pt modelId="{3398C226-B32E-4C56-B4D5-808B8E11FDB4}">
      <dgm:prSet/>
      <dgm:spPr/>
      <dgm:t>
        <a:bodyPr/>
        <a:lstStyle/>
        <a:p>
          <a:r>
            <a:rPr lang="en-US"/>
            <a:t> Predict realistic improvement timeline</a:t>
          </a:r>
        </a:p>
      </dgm:t>
    </dgm:pt>
    <dgm:pt modelId="{7B37858C-687A-4C53-AB5C-A8185A20441B}" type="parTrans" cxnId="{5271E63E-0A37-4D92-A631-0354F19C843E}">
      <dgm:prSet/>
      <dgm:spPr/>
      <dgm:t>
        <a:bodyPr/>
        <a:lstStyle/>
        <a:p>
          <a:endParaRPr lang="en-US"/>
        </a:p>
      </dgm:t>
    </dgm:pt>
    <dgm:pt modelId="{AD470655-A45D-4B8D-8CB4-6ACA93A5BF7C}" type="sibTrans" cxnId="{5271E63E-0A37-4D92-A631-0354F19C843E}">
      <dgm:prSet/>
      <dgm:spPr/>
      <dgm:t>
        <a:bodyPr/>
        <a:lstStyle/>
        <a:p>
          <a:endParaRPr lang="en-US"/>
        </a:p>
      </dgm:t>
    </dgm:pt>
    <dgm:pt modelId="{0003750D-426D-401B-9971-3D2840EBCBF9}">
      <dgm:prSet/>
      <dgm:spPr/>
      <dgm:t>
        <a:bodyPr/>
        <a:lstStyle/>
        <a:p>
          <a:r>
            <a:rPr lang="en-US"/>
            <a:t>OUTPUT: Ranked list of skill gaps with improvement difficulty</a:t>
          </a:r>
        </a:p>
      </dgm:t>
    </dgm:pt>
    <dgm:pt modelId="{F50EBB84-13AC-4174-8C99-3067908CDCB2}" type="parTrans" cxnId="{A992E627-DFEE-4618-A48C-69E9889E6CE6}">
      <dgm:prSet/>
      <dgm:spPr/>
      <dgm:t>
        <a:bodyPr/>
        <a:lstStyle/>
        <a:p>
          <a:endParaRPr lang="en-US"/>
        </a:p>
      </dgm:t>
    </dgm:pt>
    <dgm:pt modelId="{C7F9316F-7C98-46EA-AAB0-EC29323269DC}" type="sibTrans" cxnId="{A992E627-DFEE-4618-A48C-69E9889E6CE6}">
      <dgm:prSet/>
      <dgm:spPr/>
      <dgm:t>
        <a:bodyPr/>
        <a:lstStyle/>
        <a:p>
          <a:endParaRPr lang="en-US"/>
        </a:p>
      </dgm:t>
    </dgm:pt>
    <dgm:pt modelId="{1D6D8F10-165C-44F0-B218-24A67267D4BC}" type="pres">
      <dgm:prSet presAssocID="{0E451234-5B0F-4990-95BF-91159933FAE4}" presName="Name0" presStyleCnt="0">
        <dgm:presLayoutVars>
          <dgm:dir/>
          <dgm:resizeHandles val="exact"/>
        </dgm:presLayoutVars>
      </dgm:prSet>
      <dgm:spPr/>
    </dgm:pt>
    <dgm:pt modelId="{4824E40B-1D2D-4BE8-94B4-0D2D4D7DB168}" type="pres">
      <dgm:prSet presAssocID="{A6D12251-7C68-4D0A-8BB3-D9278D35270B}" presName="node" presStyleLbl="node1" presStyleIdx="0" presStyleCnt="21">
        <dgm:presLayoutVars>
          <dgm:bulletEnabled val="1"/>
        </dgm:presLayoutVars>
      </dgm:prSet>
      <dgm:spPr/>
    </dgm:pt>
    <dgm:pt modelId="{BEF4C4A6-CDAE-42C2-B3C1-12D2A95087E8}" type="pres">
      <dgm:prSet presAssocID="{C7513491-C6B8-4AA5-999E-C8CD1BEA5E2C}" presName="sibTrans" presStyleLbl="sibTrans1D1" presStyleIdx="0" presStyleCnt="20"/>
      <dgm:spPr/>
    </dgm:pt>
    <dgm:pt modelId="{001A2F97-0362-4FAE-A4B2-583258AE41BF}" type="pres">
      <dgm:prSet presAssocID="{C7513491-C6B8-4AA5-999E-C8CD1BEA5E2C}" presName="connectorText" presStyleLbl="sibTrans1D1" presStyleIdx="0" presStyleCnt="20"/>
      <dgm:spPr/>
    </dgm:pt>
    <dgm:pt modelId="{BEEE29B2-06B7-478F-BBCE-94A72D03CC21}" type="pres">
      <dgm:prSet presAssocID="{724AA59F-DFEF-4274-8AA0-12C06E67586B}" presName="node" presStyleLbl="node1" presStyleIdx="1" presStyleCnt="21">
        <dgm:presLayoutVars>
          <dgm:bulletEnabled val="1"/>
        </dgm:presLayoutVars>
      </dgm:prSet>
      <dgm:spPr/>
    </dgm:pt>
    <dgm:pt modelId="{40E203B4-3A6E-48A6-8A46-F93EE00DA081}" type="pres">
      <dgm:prSet presAssocID="{86F65EF3-5789-4023-9FB7-EA2B7B158A31}" presName="sibTrans" presStyleLbl="sibTrans1D1" presStyleIdx="1" presStyleCnt="20"/>
      <dgm:spPr/>
    </dgm:pt>
    <dgm:pt modelId="{C8FA1C16-B337-40CB-8FD8-56C189877B42}" type="pres">
      <dgm:prSet presAssocID="{86F65EF3-5789-4023-9FB7-EA2B7B158A31}" presName="connectorText" presStyleLbl="sibTrans1D1" presStyleIdx="1" presStyleCnt="20"/>
      <dgm:spPr/>
    </dgm:pt>
    <dgm:pt modelId="{07D19C9C-189B-4D1A-844C-838CA36820D3}" type="pres">
      <dgm:prSet presAssocID="{A0C618FC-F65B-42CF-8442-8C3347605CE9}" presName="node" presStyleLbl="node1" presStyleIdx="2" presStyleCnt="21">
        <dgm:presLayoutVars>
          <dgm:bulletEnabled val="1"/>
        </dgm:presLayoutVars>
      </dgm:prSet>
      <dgm:spPr/>
    </dgm:pt>
    <dgm:pt modelId="{A826CBD1-9343-415D-B702-20E3B8ED3A5A}" type="pres">
      <dgm:prSet presAssocID="{563A4D34-D692-4BFA-8E67-E3EA81AEB597}" presName="sibTrans" presStyleLbl="sibTrans1D1" presStyleIdx="2" presStyleCnt="20"/>
      <dgm:spPr/>
    </dgm:pt>
    <dgm:pt modelId="{62084439-202D-4BB0-BF28-5C3FE1E524AA}" type="pres">
      <dgm:prSet presAssocID="{563A4D34-D692-4BFA-8E67-E3EA81AEB597}" presName="connectorText" presStyleLbl="sibTrans1D1" presStyleIdx="2" presStyleCnt="20"/>
      <dgm:spPr/>
    </dgm:pt>
    <dgm:pt modelId="{353C2533-D850-4A85-B5F9-A1BBAE008D97}" type="pres">
      <dgm:prSet presAssocID="{5F4EBAF6-4DAF-4303-B722-591D9FA1AC53}" presName="node" presStyleLbl="node1" presStyleIdx="3" presStyleCnt="21">
        <dgm:presLayoutVars>
          <dgm:bulletEnabled val="1"/>
        </dgm:presLayoutVars>
      </dgm:prSet>
      <dgm:spPr/>
    </dgm:pt>
    <dgm:pt modelId="{9B080B5B-5D30-4FD0-B5D0-BD1C29094160}" type="pres">
      <dgm:prSet presAssocID="{8C9EECB0-4E50-4EBC-815F-1A92B242171E}" presName="sibTrans" presStyleLbl="sibTrans1D1" presStyleIdx="3" presStyleCnt="20"/>
      <dgm:spPr/>
    </dgm:pt>
    <dgm:pt modelId="{C88BABC1-6A56-45AF-872D-F09BC5CC890A}" type="pres">
      <dgm:prSet presAssocID="{8C9EECB0-4E50-4EBC-815F-1A92B242171E}" presName="connectorText" presStyleLbl="sibTrans1D1" presStyleIdx="3" presStyleCnt="20"/>
      <dgm:spPr/>
    </dgm:pt>
    <dgm:pt modelId="{0E4AB85E-1EB7-4B12-8B8D-10FF7A4D0D8E}" type="pres">
      <dgm:prSet presAssocID="{574C862D-01E3-4BFA-814D-6AD5FA4A1F2E}" presName="node" presStyleLbl="node1" presStyleIdx="4" presStyleCnt="21">
        <dgm:presLayoutVars>
          <dgm:bulletEnabled val="1"/>
        </dgm:presLayoutVars>
      </dgm:prSet>
      <dgm:spPr/>
    </dgm:pt>
    <dgm:pt modelId="{D9990390-D156-4CF6-90EB-5D26B9AAE18A}" type="pres">
      <dgm:prSet presAssocID="{7494F10B-974C-4D28-A314-B8F57D251401}" presName="sibTrans" presStyleLbl="sibTrans1D1" presStyleIdx="4" presStyleCnt="20"/>
      <dgm:spPr/>
    </dgm:pt>
    <dgm:pt modelId="{CA1B559F-183E-43C6-BB44-1AC70F435FDA}" type="pres">
      <dgm:prSet presAssocID="{7494F10B-974C-4D28-A314-B8F57D251401}" presName="connectorText" presStyleLbl="sibTrans1D1" presStyleIdx="4" presStyleCnt="20"/>
      <dgm:spPr/>
    </dgm:pt>
    <dgm:pt modelId="{53E18338-7593-4331-A4A7-55FBD0309F89}" type="pres">
      <dgm:prSet presAssocID="{DB8C86C9-E120-4E1A-8492-C7517ACECAAA}" presName="node" presStyleLbl="node1" presStyleIdx="5" presStyleCnt="21">
        <dgm:presLayoutVars>
          <dgm:bulletEnabled val="1"/>
        </dgm:presLayoutVars>
      </dgm:prSet>
      <dgm:spPr/>
    </dgm:pt>
    <dgm:pt modelId="{08BE5967-AC79-472D-A349-99DE2F087DE9}" type="pres">
      <dgm:prSet presAssocID="{4ECA9357-C43D-49AD-8CE2-50ACA39B835D}" presName="sibTrans" presStyleLbl="sibTrans1D1" presStyleIdx="5" presStyleCnt="20"/>
      <dgm:spPr/>
    </dgm:pt>
    <dgm:pt modelId="{FC8701E1-7FB9-4820-8B50-F0BABF9DE653}" type="pres">
      <dgm:prSet presAssocID="{4ECA9357-C43D-49AD-8CE2-50ACA39B835D}" presName="connectorText" presStyleLbl="sibTrans1D1" presStyleIdx="5" presStyleCnt="20"/>
      <dgm:spPr/>
    </dgm:pt>
    <dgm:pt modelId="{F49401B8-5FB4-456B-8EF1-C38D6ECAE9EE}" type="pres">
      <dgm:prSet presAssocID="{69BEBD26-4737-4B68-B5D6-091EEFB922DA}" presName="node" presStyleLbl="node1" presStyleIdx="6" presStyleCnt="21">
        <dgm:presLayoutVars>
          <dgm:bulletEnabled val="1"/>
        </dgm:presLayoutVars>
      </dgm:prSet>
      <dgm:spPr/>
    </dgm:pt>
    <dgm:pt modelId="{8AA0DE27-8F10-4B19-A958-A872604E2E47}" type="pres">
      <dgm:prSet presAssocID="{DFB64C18-55E2-4783-95FC-02C355F49677}" presName="sibTrans" presStyleLbl="sibTrans1D1" presStyleIdx="6" presStyleCnt="20"/>
      <dgm:spPr/>
    </dgm:pt>
    <dgm:pt modelId="{8A53D65D-9537-476F-9D09-1BB6DA56E481}" type="pres">
      <dgm:prSet presAssocID="{DFB64C18-55E2-4783-95FC-02C355F49677}" presName="connectorText" presStyleLbl="sibTrans1D1" presStyleIdx="6" presStyleCnt="20"/>
      <dgm:spPr/>
    </dgm:pt>
    <dgm:pt modelId="{DFD12198-E5DA-4727-A534-BA092A59980F}" type="pres">
      <dgm:prSet presAssocID="{9842DA41-8426-41CA-B8F9-2043471D4F8C}" presName="node" presStyleLbl="node1" presStyleIdx="7" presStyleCnt="21">
        <dgm:presLayoutVars>
          <dgm:bulletEnabled val="1"/>
        </dgm:presLayoutVars>
      </dgm:prSet>
      <dgm:spPr/>
    </dgm:pt>
    <dgm:pt modelId="{8ADA765A-A49D-4D4B-9E1A-B21383806F21}" type="pres">
      <dgm:prSet presAssocID="{48C4B182-CE06-4EF7-AD67-F78644012BED}" presName="sibTrans" presStyleLbl="sibTrans1D1" presStyleIdx="7" presStyleCnt="20"/>
      <dgm:spPr/>
    </dgm:pt>
    <dgm:pt modelId="{100E2313-D3F5-4EAD-865B-62A5E51E5701}" type="pres">
      <dgm:prSet presAssocID="{48C4B182-CE06-4EF7-AD67-F78644012BED}" presName="connectorText" presStyleLbl="sibTrans1D1" presStyleIdx="7" presStyleCnt="20"/>
      <dgm:spPr/>
    </dgm:pt>
    <dgm:pt modelId="{9C6177AC-F04E-4A4B-8161-A47C32150F3F}" type="pres">
      <dgm:prSet presAssocID="{24EF875A-41BD-4908-BC41-F4082473DD5C}" presName="node" presStyleLbl="node1" presStyleIdx="8" presStyleCnt="21">
        <dgm:presLayoutVars>
          <dgm:bulletEnabled val="1"/>
        </dgm:presLayoutVars>
      </dgm:prSet>
      <dgm:spPr/>
    </dgm:pt>
    <dgm:pt modelId="{F668963E-A2C2-4A2B-A905-B7570B16A623}" type="pres">
      <dgm:prSet presAssocID="{35073F54-AD8B-4A5E-83C8-DE8FCF720318}" presName="sibTrans" presStyleLbl="sibTrans1D1" presStyleIdx="8" presStyleCnt="20"/>
      <dgm:spPr/>
    </dgm:pt>
    <dgm:pt modelId="{D5150307-83FA-4336-A7FF-D026DD3C2472}" type="pres">
      <dgm:prSet presAssocID="{35073F54-AD8B-4A5E-83C8-DE8FCF720318}" presName="connectorText" presStyleLbl="sibTrans1D1" presStyleIdx="8" presStyleCnt="20"/>
      <dgm:spPr/>
    </dgm:pt>
    <dgm:pt modelId="{BD2B9B6B-4ECD-4AC9-AA2A-5F8098EC2885}" type="pres">
      <dgm:prSet presAssocID="{42A546FB-8F36-42BC-A9E1-C2479206A0F6}" presName="node" presStyleLbl="node1" presStyleIdx="9" presStyleCnt="21">
        <dgm:presLayoutVars>
          <dgm:bulletEnabled val="1"/>
        </dgm:presLayoutVars>
      </dgm:prSet>
      <dgm:spPr/>
    </dgm:pt>
    <dgm:pt modelId="{C19160CC-A4FD-4767-86E4-D42BE48D679A}" type="pres">
      <dgm:prSet presAssocID="{7B229B74-DB85-4383-8F7E-A88C4EAF51D2}" presName="sibTrans" presStyleLbl="sibTrans1D1" presStyleIdx="9" presStyleCnt="20"/>
      <dgm:spPr/>
    </dgm:pt>
    <dgm:pt modelId="{CD05C796-1B5F-42CF-8CA5-0509489BF1ED}" type="pres">
      <dgm:prSet presAssocID="{7B229B74-DB85-4383-8F7E-A88C4EAF51D2}" presName="connectorText" presStyleLbl="sibTrans1D1" presStyleIdx="9" presStyleCnt="20"/>
      <dgm:spPr/>
    </dgm:pt>
    <dgm:pt modelId="{6B4B13ED-7AB6-4EEC-9A87-38D21E18B517}" type="pres">
      <dgm:prSet presAssocID="{E956BA44-FA7E-4529-96A4-F311D7CCE4C9}" presName="node" presStyleLbl="node1" presStyleIdx="10" presStyleCnt="21">
        <dgm:presLayoutVars>
          <dgm:bulletEnabled val="1"/>
        </dgm:presLayoutVars>
      </dgm:prSet>
      <dgm:spPr/>
    </dgm:pt>
    <dgm:pt modelId="{AF045720-96C1-4899-B71F-F43A164B50EB}" type="pres">
      <dgm:prSet presAssocID="{0A8932DA-87DE-4C72-B444-BA953B8549EE}" presName="sibTrans" presStyleLbl="sibTrans1D1" presStyleIdx="10" presStyleCnt="20"/>
      <dgm:spPr/>
    </dgm:pt>
    <dgm:pt modelId="{F7300848-C4F3-4A65-8BCD-E7A40E04CD6E}" type="pres">
      <dgm:prSet presAssocID="{0A8932DA-87DE-4C72-B444-BA953B8549EE}" presName="connectorText" presStyleLbl="sibTrans1D1" presStyleIdx="10" presStyleCnt="20"/>
      <dgm:spPr/>
    </dgm:pt>
    <dgm:pt modelId="{175E3AE4-EA64-464D-95EC-C60F84070261}" type="pres">
      <dgm:prSet presAssocID="{736AF831-D1C4-4BAF-97AC-AAD2D357F6B3}" presName="node" presStyleLbl="node1" presStyleIdx="11" presStyleCnt="21">
        <dgm:presLayoutVars>
          <dgm:bulletEnabled val="1"/>
        </dgm:presLayoutVars>
      </dgm:prSet>
      <dgm:spPr/>
    </dgm:pt>
    <dgm:pt modelId="{8BE07619-C886-4C75-A7CD-62DEF6ED40DA}" type="pres">
      <dgm:prSet presAssocID="{9F6058D1-D867-47E0-B035-16B387A44B1E}" presName="sibTrans" presStyleLbl="sibTrans1D1" presStyleIdx="11" presStyleCnt="20"/>
      <dgm:spPr/>
    </dgm:pt>
    <dgm:pt modelId="{CCE56CD5-E93C-4998-81D9-4D6D9B07F202}" type="pres">
      <dgm:prSet presAssocID="{9F6058D1-D867-47E0-B035-16B387A44B1E}" presName="connectorText" presStyleLbl="sibTrans1D1" presStyleIdx="11" presStyleCnt="20"/>
      <dgm:spPr/>
    </dgm:pt>
    <dgm:pt modelId="{2D54546A-FCB7-4C54-9E3E-67F9542CA168}" type="pres">
      <dgm:prSet presAssocID="{EAB699BF-8D05-44EF-9034-560EB71C3D62}" presName="node" presStyleLbl="node1" presStyleIdx="12" presStyleCnt="21">
        <dgm:presLayoutVars>
          <dgm:bulletEnabled val="1"/>
        </dgm:presLayoutVars>
      </dgm:prSet>
      <dgm:spPr/>
    </dgm:pt>
    <dgm:pt modelId="{EB7B0368-0AB4-48C0-A297-D6BD311AD619}" type="pres">
      <dgm:prSet presAssocID="{6EA04FF9-9FB2-46B2-A991-18BD315D928D}" presName="sibTrans" presStyleLbl="sibTrans1D1" presStyleIdx="12" presStyleCnt="20"/>
      <dgm:spPr/>
    </dgm:pt>
    <dgm:pt modelId="{027C57BB-FFF3-4DA8-84F7-7C8D9949201D}" type="pres">
      <dgm:prSet presAssocID="{6EA04FF9-9FB2-46B2-A991-18BD315D928D}" presName="connectorText" presStyleLbl="sibTrans1D1" presStyleIdx="12" presStyleCnt="20"/>
      <dgm:spPr/>
    </dgm:pt>
    <dgm:pt modelId="{BA752435-C6AA-4CE4-A270-771A1195BCCF}" type="pres">
      <dgm:prSet presAssocID="{D9E4AB07-8B4C-4462-A13B-9EC031D3D897}" presName="node" presStyleLbl="node1" presStyleIdx="13" presStyleCnt="21">
        <dgm:presLayoutVars>
          <dgm:bulletEnabled val="1"/>
        </dgm:presLayoutVars>
      </dgm:prSet>
      <dgm:spPr/>
    </dgm:pt>
    <dgm:pt modelId="{A4F1D0B4-1B71-47E3-A1CC-3211D10C11B9}" type="pres">
      <dgm:prSet presAssocID="{F5E93AD9-99D9-44A8-9F3E-DD4CF486AF97}" presName="sibTrans" presStyleLbl="sibTrans1D1" presStyleIdx="13" presStyleCnt="20"/>
      <dgm:spPr/>
    </dgm:pt>
    <dgm:pt modelId="{265B090B-1F75-4BA5-815A-A0478008BAF4}" type="pres">
      <dgm:prSet presAssocID="{F5E93AD9-99D9-44A8-9F3E-DD4CF486AF97}" presName="connectorText" presStyleLbl="sibTrans1D1" presStyleIdx="13" presStyleCnt="20"/>
      <dgm:spPr/>
    </dgm:pt>
    <dgm:pt modelId="{FD117338-01E0-4436-89C6-0541966E04E5}" type="pres">
      <dgm:prSet presAssocID="{64595C2A-610F-4533-9D78-46D79050CA40}" presName="node" presStyleLbl="node1" presStyleIdx="14" presStyleCnt="21">
        <dgm:presLayoutVars>
          <dgm:bulletEnabled val="1"/>
        </dgm:presLayoutVars>
      </dgm:prSet>
      <dgm:spPr/>
    </dgm:pt>
    <dgm:pt modelId="{BA15182F-D8DB-4987-A266-09D880C75456}" type="pres">
      <dgm:prSet presAssocID="{B2085396-973E-4506-9E7B-015E3B32DD92}" presName="sibTrans" presStyleLbl="sibTrans1D1" presStyleIdx="14" presStyleCnt="20"/>
      <dgm:spPr/>
    </dgm:pt>
    <dgm:pt modelId="{C7D06A91-9EC5-4C05-9C41-74496B459195}" type="pres">
      <dgm:prSet presAssocID="{B2085396-973E-4506-9E7B-015E3B32DD92}" presName="connectorText" presStyleLbl="sibTrans1D1" presStyleIdx="14" presStyleCnt="20"/>
      <dgm:spPr/>
    </dgm:pt>
    <dgm:pt modelId="{F8230B00-9745-4727-B4A6-D21C174FDA55}" type="pres">
      <dgm:prSet presAssocID="{09BDE1B6-AB9C-48E5-AFBA-37028951C00D}" presName="node" presStyleLbl="node1" presStyleIdx="15" presStyleCnt="21">
        <dgm:presLayoutVars>
          <dgm:bulletEnabled val="1"/>
        </dgm:presLayoutVars>
      </dgm:prSet>
      <dgm:spPr/>
    </dgm:pt>
    <dgm:pt modelId="{41C5E671-9061-4EC1-9E50-FDFB189BA7DB}" type="pres">
      <dgm:prSet presAssocID="{C32292DE-FCB0-4A8D-B5D9-849400DB3F4B}" presName="sibTrans" presStyleLbl="sibTrans1D1" presStyleIdx="15" presStyleCnt="20"/>
      <dgm:spPr/>
    </dgm:pt>
    <dgm:pt modelId="{658E37B1-6D0E-4E71-AB87-D520E2B7BD8F}" type="pres">
      <dgm:prSet presAssocID="{C32292DE-FCB0-4A8D-B5D9-849400DB3F4B}" presName="connectorText" presStyleLbl="sibTrans1D1" presStyleIdx="15" presStyleCnt="20"/>
      <dgm:spPr/>
    </dgm:pt>
    <dgm:pt modelId="{658AF73D-B8AE-42BB-BA98-6FAD582BF450}" type="pres">
      <dgm:prSet presAssocID="{388FC6F3-53C8-44EC-A764-55E3DC17B4DF}" presName="node" presStyleLbl="node1" presStyleIdx="16" presStyleCnt="21">
        <dgm:presLayoutVars>
          <dgm:bulletEnabled val="1"/>
        </dgm:presLayoutVars>
      </dgm:prSet>
      <dgm:spPr/>
    </dgm:pt>
    <dgm:pt modelId="{697D6C0C-7478-48F8-88AB-094E83E19A49}" type="pres">
      <dgm:prSet presAssocID="{579C06A2-6BCB-4738-B8D1-DE04A480D883}" presName="sibTrans" presStyleLbl="sibTrans1D1" presStyleIdx="16" presStyleCnt="20"/>
      <dgm:spPr/>
    </dgm:pt>
    <dgm:pt modelId="{91CB0171-B387-4CAC-85BB-3CBF1FE1D2BF}" type="pres">
      <dgm:prSet presAssocID="{579C06A2-6BCB-4738-B8D1-DE04A480D883}" presName="connectorText" presStyleLbl="sibTrans1D1" presStyleIdx="16" presStyleCnt="20"/>
      <dgm:spPr/>
    </dgm:pt>
    <dgm:pt modelId="{3EF68293-A7D6-4CE3-B793-10446BCF615A}" type="pres">
      <dgm:prSet presAssocID="{8DF4B92E-E5BA-4486-8900-EBD41424D4A8}" presName="node" presStyleLbl="node1" presStyleIdx="17" presStyleCnt="21">
        <dgm:presLayoutVars>
          <dgm:bulletEnabled val="1"/>
        </dgm:presLayoutVars>
      </dgm:prSet>
      <dgm:spPr/>
    </dgm:pt>
    <dgm:pt modelId="{42BC9E04-3582-458D-A30E-D0A08187FD03}" type="pres">
      <dgm:prSet presAssocID="{0A49216A-98E4-42AC-8EA9-11BA82E925FE}" presName="sibTrans" presStyleLbl="sibTrans1D1" presStyleIdx="17" presStyleCnt="20"/>
      <dgm:spPr/>
    </dgm:pt>
    <dgm:pt modelId="{5AC2F91D-3726-4B9D-9125-B741A2BFB4C8}" type="pres">
      <dgm:prSet presAssocID="{0A49216A-98E4-42AC-8EA9-11BA82E925FE}" presName="connectorText" presStyleLbl="sibTrans1D1" presStyleIdx="17" presStyleCnt="20"/>
      <dgm:spPr/>
    </dgm:pt>
    <dgm:pt modelId="{B6444C6E-036F-4151-82F8-12A8742474AE}" type="pres">
      <dgm:prSet presAssocID="{3F6DFA60-468C-4E19-B8C9-F9F614B53832}" presName="node" presStyleLbl="node1" presStyleIdx="18" presStyleCnt="21">
        <dgm:presLayoutVars>
          <dgm:bulletEnabled val="1"/>
        </dgm:presLayoutVars>
      </dgm:prSet>
      <dgm:spPr/>
    </dgm:pt>
    <dgm:pt modelId="{846D719E-B7F8-49AF-9292-FC3C84C0795D}" type="pres">
      <dgm:prSet presAssocID="{48C60A92-68B7-4DFC-9A9D-A2254B30790C}" presName="sibTrans" presStyleLbl="sibTrans1D1" presStyleIdx="18" presStyleCnt="20"/>
      <dgm:spPr/>
    </dgm:pt>
    <dgm:pt modelId="{A3FDBEB5-D3D7-444D-B9BB-14E81ADCECBA}" type="pres">
      <dgm:prSet presAssocID="{48C60A92-68B7-4DFC-9A9D-A2254B30790C}" presName="connectorText" presStyleLbl="sibTrans1D1" presStyleIdx="18" presStyleCnt="20"/>
      <dgm:spPr/>
    </dgm:pt>
    <dgm:pt modelId="{8FBC570D-89A7-4D1E-A63F-FBEE9DE372C9}" type="pres">
      <dgm:prSet presAssocID="{3398C226-B32E-4C56-B4D5-808B8E11FDB4}" presName="node" presStyleLbl="node1" presStyleIdx="19" presStyleCnt="21">
        <dgm:presLayoutVars>
          <dgm:bulletEnabled val="1"/>
        </dgm:presLayoutVars>
      </dgm:prSet>
      <dgm:spPr/>
    </dgm:pt>
    <dgm:pt modelId="{A449F0B0-3AB1-4D05-BCE4-B60AAF9EB9E1}" type="pres">
      <dgm:prSet presAssocID="{AD470655-A45D-4B8D-8CB4-6ACA93A5BF7C}" presName="sibTrans" presStyleLbl="sibTrans1D1" presStyleIdx="19" presStyleCnt="20"/>
      <dgm:spPr/>
    </dgm:pt>
    <dgm:pt modelId="{B9647DDC-E677-4F7B-9E73-FFAA9174A004}" type="pres">
      <dgm:prSet presAssocID="{AD470655-A45D-4B8D-8CB4-6ACA93A5BF7C}" presName="connectorText" presStyleLbl="sibTrans1D1" presStyleIdx="19" presStyleCnt="20"/>
      <dgm:spPr/>
    </dgm:pt>
    <dgm:pt modelId="{F873E9F4-04E6-4E66-9425-78916AA5EB42}" type="pres">
      <dgm:prSet presAssocID="{0003750D-426D-401B-9971-3D2840EBCBF9}" presName="node" presStyleLbl="node1" presStyleIdx="20" presStyleCnt="21">
        <dgm:presLayoutVars>
          <dgm:bulletEnabled val="1"/>
        </dgm:presLayoutVars>
      </dgm:prSet>
      <dgm:spPr/>
    </dgm:pt>
  </dgm:ptLst>
  <dgm:cxnLst>
    <dgm:cxn modelId="{BD8A8906-E94C-4E4D-B970-60A1CD79B098}" type="presOf" srcId="{A0C618FC-F65B-42CF-8442-8C3347605CE9}" destId="{07D19C9C-189B-4D1A-844C-838CA36820D3}" srcOrd="0" destOrd="0" presId="urn:microsoft.com/office/officeart/2016/7/layout/RepeatingBendingProcessNew"/>
    <dgm:cxn modelId="{C1439908-A820-49F9-9FC7-811EC368C225}" type="presOf" srcId="{4ECA9357-C43D-49AD-8CE2-50ACA39B835D}" destId="{08BE5967-AC79-472D-A349-99DE2F087DE9}" srcOrd="0" destOrd="0" presId="urn:microsoft.com/office/officeart/2016/7/layout/RepeatingBendingProcessNew"/>
    <dgm:cxn modelId="{1CD8DE0D-443F-4511-95BD-EA8726B9AB8B}" type="presOf" srcId="{69BEBD26-4737-4B68-B5D6-091EEFB922DA}" destId="{F49401B8-5FB4-456B-8EF1-C38D6ECAE9EE}" srcOrd="0" destOrd="0" presId="urn:microsoft.com/office/officeart/2016/7/layout/RepeatingBendingProcessNew"/>
    <dgm:cxn modelId="{C32FC010-5DFB-41F5-96B5-18BCDB00877C}" srcId="{0E451234-5B0F-4990-95BF-91159933FAE4}" destId="{EAB699BF-8D05-44EF-9034-560EB71C3D62}" srcOrd="12" destOrd="0" parTransId="{03922D20-D902-4442-98BB-D11370459B7C}" sibTransId="{6EA04FF9-9FB2-46B2-A991-18BD315D928D}"/>
    <dgm:cxn modelId="{5D6FBC11-4B35-46D4-BBF5-F702E4B151B2}" type="presOf" srcId="{6EA04FF9-9FB2-46B2-A991-18BD315D928D}" destId="{027C57BB-FFF3-4DA8-84F7-7C8D9949201D}" srcOrd="1" destOrd="0" presId="urn:microsoft.com/office/officeart/2016/7/layout/RepeatingBendingProcessNew"/>
    <dgm:cxn modelId="{5FFDF31B-6DD6-4BC5-885E-169E956DC948}" type="presOf" srcId="{EAB699BF-8D05-44EF-9034-560EB71C3D62}" destId="{2D54546A-FCB7-4C54-9E3E-67F9542CA168}" srcOrd="0" destOrd="0" presId="urn:microsoft.com/office/officeart/2016/7/layout/RepeatingBendingProcessNew"/>
    <dgm:cxn modelId="{9EAF171D-E68A-4652-BEB3-907D55BE87AF}" type="presOf" srcId="{AD470655-A45D-4B8D-8CB4-6ACA93A5BF7C}" destId="{A449F0B0-3AB1-4D05-BCE4-B60AAF9EB9E1}" srcOrd="0" destOrd="0" presId="urn:microsoft.com/office/officeart/2016/7/layout/RepeatingBendingProcessNew"/>
    <dgm:cxn modelId="{CA911C1D-4454-4509-9F6C-D2F28ABCBEA1}" type="presOf" srcId="{4ECA9357-C43D-49AD-8CE2-50ACA39B835D}" destId="{FC8701E1-7FB9-4820-8B50-F0BABF9DE653}" srcOrd="1" destOrd="0" presId="urn:microsoft.com/office/officeart/2016/7/layout/RepeatingBendingProcessNew"/>
    <dgm:cxn modelId="{53E5181E-F90F-4D61-A48A-8617F9560A3A}" type="presOf" srcId="{F5E93AD9-99D9-44A8-9F3E-DD4CF486AF97}" destId="{A4F1D0B4-1B71-47E3-A1CC-3211D10C11B9}" srcOrd="0" destOrd="0" presId="urn:microsoft.com/office/officeart/2016/7/layout/RepeatingBendingProcessNew"/>
    <dgm:cxn modelId="{ABA4BB21-9F3D-411E-AADA-C5AFEB953979}" srcId="{0E451234-5B0F-4990-95BF-91159933FAE4}" destId="{9842DA41-8426-41CA-B8F9-2043471D4F8C}" srcOrd="7" destOrd="0" parTransId="{16CDE8FD-4298-4954-A042-376A9D45A57F}" sibTransId="{48C4B182-CE06-4EF7-AD67-F78644012BED}"/>
    <dgm:cxn modelId="{4A62E921-B9E4-4A3A-ACF7-89A118E9B7F1}" srcId="{0E451234-5B0F-4990-95BF-91159933FAE4}" destId="{DB8C86C9-E120-4E1A-8492-C7517ACECAAA}" srcOrd="5" destOrd="0" parTransId="{321A7E1A-2201-4793-815A-C648254222BD}" sibTransId="{4ECA9357-C43D-49AD-8CE2-50ACA39B835D}"/>
    <dgm:cxn modelId="{630B1823-8C3B-45F1-8368-1786576FE21D}" type="presOf" srcId="{0A8932DA-87DE-4C72-B444-BA953B8549EE}" destId="{F7300848-C4F3-4A65-8BCD-E7A40E04CD6E}" srcOrd="1" destOrd="0" presId="urn:microsoft.com/office/officeart/2016/7/layout/RepeatingBendingProcessNew"/>
    <dgm:cxn modelId="{DFA7A927-2612-461C-B000-D11EF9711644}" type="presOf" srcId="{AD470655-A45D-4B8D-8CB4-6ACA93A5BF7C}" destId="{B9647DDC-E677-4F7B-9E73-FFAA9174A004}" srcOrd="1" destOrd="0" presId="urn:microsoft.com/office/officeart/2016/7/layout/RepeatingBendingProcessNew"/>
    <dgm:cxn modelId="{A992E627-DFEE-4618-A48C-69E9889E6CE6}" srcId="{0E451234-5B0F-4990-95BF-91159933FAE4}" destId="{0003750D-426D-401B-9971-3D2840EBCBF9}" srcOrd="20" destOrd="0" parTransId="{F50EBB84-13AC-4174-8C99-3067908CDCB2}" sibTransId="{C7F9316F-7C98-46EA-AAB0-EC29323269DC}"/>
    <dgm:cxn modelId="{FB55ED2B-D7F7-41FB-921B-5AF0631EDD91}" type="presOf" srcId="{DFB64C18-55E2-4783-95FC-02C355F49677}" destId="{8A53D65D-9537-476F-9D09-1BB6DA56E481}" srcOrd="1" destOrd="0" presId="urn:microsoft.com/office/officeart/2016/7/layout/RepeatingBendingProcessNew"/>
    <dgm:cxn modelId="{F10DBD2E-99A6-4926-B068-60F40E588E34}" type="presOf" srcId="{09BDE1B6-AB9C-48E5-AFBA-37028951C00D}" destId="{F8230B00-9745-4727-B4A6-D21C174FDA55}" srcOrd="0" destOrd="0" presId="urn:microsoft.com/office/officeart/2016/7/layout/RepeatingBendingProcessNew"/>
    <dgm:cxn modelId="{7C4F8F30-E1AC-471F-AF95-E041E47AACDC}" type="presOf" srcId="{563A4D34-D692-4BFA-8E67-E3EA81AEB597}" destId="{62084439-202D-4BB0-BF28-5C3FE1E524AA}" srcOrd="1" destOrd="0" presId="urn:microsoft.com/office/officeart/2016/7/layout/RepeatingBendingProcessNew"/>
    <dgm:cxn modelId="{62B32F39-D3A3-4EE1-B46B-90D8081D3D2A}" type="presOf" srcId="{7B229B74-DB85-4383-8F7E-A88C4EAF51D2}" destId="{C19160CC-A4FD-4767-86E4-D42BE48D679A}" srcOrd="0" destOrd="0" presId="urn:microsoft.com/office/officeart/2016/7/layout/RepeatingBendingProcessNew"/>
    <dgm:cxn modelId="{5271E63E-0A37-4D92-A631-0354F19C843E}" srcId="{0E451234-5B0F-4990-95BF-91159933FAE4}" destId="{3398C226-B32E-4C56-B4D5-808B8E11FDB4}" srcOrd="19" destOrd="0" parTransId="{7B37858C-687A-4C53-AB5C-A8185A20441B}" sibTransId="{AD470655-A45D-4B8D-8CB4-6ACA93A5BF7C}"/>
    <dgm:cxn modelId="{71D31341-5992-4E0D-893C-BC401407458C}" type="presOf" srcId="{A6D12251-7C68-4D0A-8BB3-D9278D35270B}" destId="{4824E40B-1D2D-4BE8-94B4-0D2D4D7DB168}" srcOrd="0" destOrd="0" presId="urn:microsoft.com/office/officeart/2016/7/layout/RepeatingBendingProcessNew"/>
    <dgm:cxn modelId="{F4F8BF42-2808-4158-AD48-91A670BFBA66}" type="presOf" srcId="{3398C226-B32E-4C56-B4D5-808B8E11FDB4}" destId="{8FBC570D-89A7-4D1E-A63F-FBEE9DE372C9}" srcOrd="0" destOrd="0" presId="urn:microsoft.com/office/officeart/2016/7/layout/RepeatingBendingProcessNew"/>
    <dgm:cxn modelId="{217D7A44-B0F4-4518-8D1E-EFD5A2A62E8D}" type="presOf" srcId="{86F65EF3-5789-4023-9FB7-EA2B7B158A31}" destId="{40E203B4-3A6E-48A6-8A46-F93EE00DA081}" srcOrd="0" destOrd="0" presId="urn:microsoft.com/office/officeart/2016/7/layout/RepeatingBendingProcessNew"/>
    <dgm:cxn modelId="{882C9366-5F7D-4D05-9321-998E80D15D62}" srcId="{0E451234-5B0F-4990-95BF-91159933FAE4}" destId="{09BDE1B6-AB9C-48E5-AFBA-37028951C00D}" srcOrd="15" destOrd="0" parTransId="{B42CFADE-3635-44B1-B0C4-2F5F7663FA66}" sibTransId="{C32292DE-FCB0-4A8D-B5D9-849400DB3F4B}"/>
    <dgm:cxn modelId="{50210947-FD57-48B8-9AAC-F71AA3DD3EEA}" srcId="{0E451234-5B0F-4990-95BF-91159933FAE4}" destId="{A0C618FC-F65B-42CF-8442-8C3347605CE9}" srcOrd="2" destOrd="0" parTransId="{0392D626-DA23-43D0-9958-5CA6E5D80F4C}" sibTransId="{563A4D34-D692-4BFA-8E67-E3EA81AEB597}"/>
    <dgm:cxn modelId="{6C1F9447-230D-4C87-AD1D-C8240592DDF7}" type="presOf" srcId="{64595C2A-610F-4533-9D78-46D79050CA40}" destId="{FD117338-01E0-4436-89C6-0541966E04E5}" srcOrd="0" destOrd="0" presId="urn:microsoft.com/office/officeart/2016/7/layout/RepeatingBendingProcessNew"/>
    <dgm:cxn modelId="{C2066168-D51D-4557-8B9C-65C22009C650}" type="presOf" srcId="{C32292DE-FCB0-4A8D-B5D9-849400DB3F4B}" destId="{658E37B1-6D0E-4E71-AB87-D520E2B7BD8F}" srcOrd="1" destOrd="0" presId="urn:microsoft.com/office/officeart/2016/7/layout/RepeatingBendingProcessNew"/>
    <dgm:cxn modelId="{2B889049-1503-4961-8D70-35A297DECD67}" type="presOf" srcId="{7494F10B-974C-4D28-A314-B8F57D251401}" destId="{CA1B559F-183E-43C6-BB44-1AC70F435FDA}" srcOrd="1" destOrd="0" presId="urn:microsoft.com/office/officeart/2016/7/layout/RepeatingBendingProcessNew"/>
    <dgm:cxn modelId="{608AA96A-FB3B-4D49-82F8-91B37261BF03}" type="presOf" srcId="{9F6058D1-D867-47E0-B035-16B387A44B1E}" destId="{CCE56CD5-E93C-4998-81D9-4D6D9B07F202}" srcOrd="1" destOrd="0" presId="urn:microsoft.com/office/officeart/2016/7/layout/RepeatingBendingProcessNew"/>
    <dgm:cxn modelId="{7A47B74A-FE97-402C-A250-8D7E430DA387}" type="presOf" srcId="{736AF831-D1C4-4BAF-97AC-AAD2D357F6B3}" destId="{175E3AE4-EA64-464D-95EC-C60F84070261}" srcOrd="0" destOrd="0" presId="urn:microsoft.com/office/officeart/2016/7/layout/RepeatingBendingProcessNew"/>
    <dgm:cxn modelId="{8E0DCD4B-253D-4C81-848C-DBC70443896A}" srcId="{0E451234-5B0F-4990-95BF-91159933FAE4}" destId="{3F6DFA60-468C-4E19-B8C9-F9F614B53832}" srcOrd="18" destOrd="0" parTransId="{23771D0D-6169-4F43-ACBB-C2356DF40594}" sibTransId="{48C60A92-68B7-4DFC-9A9D-A2254B30790C}"/>
    <dgm:cxn modelId="{D2CB854C-BB80-49E0-93D2-F4BAC13751C4}" type="presOf" srcId="{F5E93AD9-99D9-44A8-9F3E-DD4CF486AF97}" destId="{265B090B-1F75-4BA5-815A-A0478008BAF4}" srcOrd="1" destOrd="0" presId="urn:microsoft.com/office/officeart/2016/7/layout/RepeatingBendingProcessNew"/>
    <dgm:cxn modelId="{5A8E006D-C0C8-4D4A-B8D9-F826D16550B1}" type="presOf" srcId="{6EA04FF9-9FB2-46B2-A991-18BD315D928D}" destId="{EB7B0368-0AB4-48C0-A297-D6BD311AD619}" srcOrd="0" destOrd="0" presId="urn:microsoft.com/office/officeart/2016/7/layout/RepeatingBendingProcessNew"/>
    <dgm:cxn modelId="{57A5F66D-CD3C-4479-A29E-DCA7853E1E3D}" type="presOf" srcId="{574C862D-01E3-4BFA-814D-6AD5FA4A1F2E}" destId="{0E4AB85E-1EB7-4B12-8B8D-10FF7A4D0D8E}" srcOrd="0" destOrd="0" presId="urn:microsoft.com/office/officeart/2016/7/layout/RepeatingBendingProcessNew"/>
    <dgm:cxn modelId="{03102C72-6407-4DCD-842B-2368981DDD6B}" type="presOf" srcId="{48C4B182-CE06-4EF7-AD67-F78644012BED}" destId="{100E2313-D3F5-4EAD-865B-62A5E51E5701}" srcOrd="1" destOrd="0" presId="urn:microsoft.com/office/officeart/2016/7/layout/RepeatingBendingProcessNew"/>
    <dgm:cxn modelId="{7AB22354-6D8A-47A3-83A4-E25A4555F230}" srcId="{0E451234-5B0F-4990-95BF-91159933FAE4}" destId="{8DF4B92E-E5BA-4486-8900-EBD41424D4A8}" srcOrd="17" destOrd="0" parTransId="{ED53A0AA-317E-4145-807C-55AB75D2CB5C}" sibTransId="{0A49216A-98E4-42AC-8EA9-11BA82E925FE}"/>
    <dgm:cxn modelId="{6133A574-7100-4DFE-A181-1DA5F20AA84B}" srcId="{0E451234-5B0F-4990-95BF-91159933FAE4}" destId="{64595C2A-610F-4533-9D78-46D79050CA40}" srcOrd="14" destOrd="0" parTransId="{8E1B848C-730B-4C1B-B579-D1D51677498A}" sibTransId="{B2085396-973E-4506-9E7B-015E3B32DD92}"/>
    <dgm:cxn modelId="{11E58675-5073-4A65-ADB2-2A058F749698}" type="presOf" srcId="{D9E4AB07-8B4C-4462-A13B-9EC031D3D897}" destId="{BA752435-C6AA-4CE4-A270-771A1195BCCF}" srcOrd="0" destOrd="0" presId="urn:microsoft.com/office/officeart/2016/7/layout/RepeatingBendingProcessNew"/>
    <dgm:cxn modelId="{CE62E255-4864-4B17-B86B-DEE97AB8BF45}" type="presOf" srcId="{B2085396-973E-4506-9E7B-015E3B32DD92}" destId="{C7D06A91-9EC5-4C05-9C41-74496B459195}" srcOrd="1" destOrd="0" presId="urn:microsoft.com/office/officeart/2016/7/layout/RepeatingBendingProcessNew"/>
    <dgm:cxn modelId="{D1324878-214D-43ED-A9FE-0FFAFCA903B5}" type="presOf" srcId="{48C4B182-CE06-4EF7-AD67-F78644012BED}" destId="{8ADA765A-A49D-4D4B-9E1A-B21383806F21}" srcOrd="0" destOrd="0" presId="urn:microsoft.com/office/officeart/2016/7/layout/RepeatingBendingProcessNew"/>
    <dgm:cxn modelId="{E17D1C59-7E61-40EE-806B-2566A4BB9BA8}" srcId="{0E451234-5B0F-4990-95BF-91159933FAE4}" destId="{69BEBD26-4737-4B68-B5D6-091EEFB922DA}" srcOrd="6" destOrd="0" parTransId="{53FCD06F-B959-42EE-83F7-953A41140C62}" sibTransId="{DFB64C18-55E2-4783-95FC-02C355F49677}"/>
    <dgm:cxn modelId="{B8572E59-E744-42D5-81A4-41C7171DA972}" type="presOf" srcId="{724AA59F-DFEF-4274-8AA0-12C06E67586B}" destId="{BEEE29B2-06B7-478F-BBCE-94A72D03CC21}" srcOrd="0" destOrd="0" presId="urn:microsoft.com/office/officeart/2016/7/layout/RepeatingBendingProcessNew"/>
    <dgm:cxn modelId="{00532B7A-0ED8-470F-BAA5-28B554273595}" srcId="{0E451234-5B0F-4990-95BF-91159933FAE4}" destId="{388FC6F3-53C8-44EC-A764-55E3DC17B4DF}" srcOrd="16" destOrd="0" parTransId="{116C08DB-50EF-4624-8F1F-CFEE82382B13}" sibTransId="{579C06A2-6BCB-4738-B8D1-DE04A480D883}"/>
    <dgm:cxn modelId="{CE68677D-E28A-49DC-8BFC-793D633B15A0}" type="presOf" srcId="{E956BA44-FA7E-4529-96A4-F311D7CCE4C9}" destId="{6B4B13ED-7AB6-4EEC-9A87-38D21E18B517}" srcOrd="0" destOrd="0" presId="urn:microsoft.com/office/officeart/2016/7/layout/RepeatingBendingProcessNew"/>
    <dgm:cxn modelId="{C632607E-7BC2-4355-A855-6AD5DF92D4FC}" type="presOf" srcId="{0E451234-5B0F-4990-95BF-91159933FAE4}" destId="{1D6D8F10-165C-44F0-B218-24A67267D4BC}" srcOrd="0" destOrd="0" presId="urn:microsoft.com/office/officeart/2016/7/layout/RepeatingBendingProcessNew"/>
    <dgm:cxn modelId="{398BC07F-CA2C-45A1-AA7F-0BD9471D4ABF}" type="presOf" srcId="{C32292DE-FCB0-4A8D-B5D9-849400DB3F4B}" destId="{41C5E671-9061-4EC1-9E50-FDFB189BA7DB}" srcOrd="0" destOrd="0" presId="urn:microsoft.com/office/officeart/2016/7/layout/RepeatingBendingProcessNew"/>
    <dgm:cxn modelId="{2A3AE086-A619-4A9D-A932-3D756F315787}" type="presOf" srcId="{DFB64C18-55E2-4783-95FC-02C355F49677}" destId="{8AA0DE27-8F10-4B19-A958-A872604E2E47}" srcOrd="0" destOrd="0" presId="urn:microsoft.com/office/officeart/2016/7/layout/RepeatingBendingProcessNew"/>
    <dgm:cxn modelId="{CA01808D-E660-4417-B827-2377D5ADCF39}" type="presOf" srcId="{48C60A92-68B7-4DFC-9A9D-A2254B30790C}" destId="{A3FDBEB5-D3D7-444D-B9BB-14E81ADCECBA}" srcOrd="1" destOrd="0" presId="urn:microsoft.com/office/officeart/2016/7/layout/RepeatingBendingProcessNew"/>
    <dgm:cxn modelId="{85B97490-EAF6-40E5-969B-0B9D04D8A4F8}" type="presOf" srcId="{C7513491-C6B8-4AA5-999E-C8CD1BEA5E2C}" destId="{001A2F97-0362-4FAE-A4B2-583258AE41BF}" srcOrd="1" destOrd="0" presId="urn:microsoft.com/office/officeart/2016/7/layout/RepeatingBendingProcessNew"/>
    <dgm:cxn modelId="{FAFBA790-68AF-4244-A8BB-5D73701FF342}" type="presOf" srcId="{388FC6F3-53C8-44EC-A764-55E3DC17B4DF}" destId="{658AF73D-B8AE-42BB-BA98-6FAD582BF450}" srcOrd="0" destOrd="0" presId="urn:microsoft.com/office/officeart/2016/7/layout/RepeatingBendingProcessNew"/>
    <dgm:cxn modelId="{0E1D4691-91FA-4C85-9191-AEC714D8DE7C}" type="presOf" srcId="{7494F10B-974C-4D28-A314-B8F57D251401}" destId="{D9990390-D156-4CF6-90EB-5D26B9AAE18A}" srcOrd="0" destOrd="0" presId="urn:microsoft.com/office/officeart/2016/7/layout/RepeatingBendingProcessNew"/>
    <dgm:cxn modelId="{2BAFB292-A60B-4997-8817-591ABBFD0833}" srcId="{0E451234-5B0F-4990-95BF-91159933FAE4}" destId="{42A546FB-8F36-42BC-A9E1-C2479206A0F6}" srcOrd="9" destOrd="0" parTransId="{3011F23B-9304-4BF7-9D3D-38AB56B68303}" sibTransId="{7B229B74-DB85-4383-8F7E-A88C4EAF51D2}"/>
    <dgm:cxn modelId="{F4BA4995-2E42-44AF-8A4E-BCEC5657215D}" type="presOf" srcId="{9842DA41-8426-41CA-B8F9-2043471D4F8C}" destId="{DFD12198-E5DA-4727-A534-BA092A59980F}" srcOrd="0" destOrd="0" presId="urn:microsoft.com/office/officeart/2016/7/layout/RepeatingBendingProcessNew"/>
    <dgm:cxn modelId="{D5A3A595-255D-4C03-AC0E-D38CF2BBCF19}" type="presOf" srcId="{0003750D-426D-401B-9971-3D2840EBCBF9}" destId="{F873E9F4-04E6-4E66-9425-78916AA5EB42}" srcOrd="0" destOrd="0" presId="urn:microsoft.com/office/officeart/2016/7/layout/RepeatingBendingProcessNew"/>
    <dgm:cxn modelId="{5FCD4396-80C2-4235-80D2-B20244472DB9}" srcId="{0E451234-5B0F-4990-95BF-91159933FAE4}" destId="{574C862D-01E3-4BFA-814D-6AD5FA4A1F2E}" srcOrd="4" destOrd="0" parTransId="{AD423A9A-5603-471C-9F4D-B7A8CE078782}" sibTransId="{7494F10B-974C-4D28-A314-B8F57D251401}"/>
    <dgm:cxn modelId="{5150D196-D1FE-4ACE-A1EE-CB95A5354CA8}" srcId="{0E451234-5B0F-4990-95BF-91159933FAE4}" destId="{E956BA44-FA7E-4529-96A4-F311D7CCE4C9}" srcOrd="10" destOrd="0" parTransId="{1BDBEAB0-AF43-4926-8B5D-A54D17D1E2C5}" sibTransId="{0A8932DA-87DE-4C72-B444-BA953B8549EE}"/>
    <dgm:cxn modelId="{08212AA4-17EA-469B-9681-2D841295D55F}" srcId="{0E451234-5B0F-4990-95BF-91159933FAE4}" destId="{5F4EBAF6-4DAF-4303-B722-591D9FA1AC53}" srcOrd="3" destOrd="0" parTransId="{FB7D0A47-F668-4349-A57F-535F58C7AD68}" sibTransId="{8C9EECB0-4E50-4EBC-815F-1A92B242171E}"/>
    <dgm:cxn modelId="{463329AC-C054-430F-AEAA-6E9366F60B1C}" srcId="{0E451234-5B0F-4990-95BF-91159933FAE4}" destId="{724AA59F-DFEF-4274-8AA0-12C06E67586B}" srcOrd="1" destOrd="0" parTransId="{06C2C6D8-7E84-4EFA-8B4D-5709D76E304B}" sibTransId="{86F65EF3-5789-4023-9FB7-EA2B7B158A31}"/>
    <dgm:cxn modelId="{DF6F0DB8-601C-4E1E-8E32-ADA328C3F3F7}" srcId="{0E451234-5B0F-4990-95BF-91159933FAE4}" destId="{24EF875A-41BD-4908-BC41-F4082473DD5C}" srcOrd="8" destOrd="0" parTransId="{B2BDC624-E6FD-4005-B970-439004D2C42C}" sibTransId="{35073F54-AD8B-4A5E-83C8-DE8FCF720318}"/>
    <dgm:cxn modelId="{2CE068BD-9045-454E-91F4-89001225E795}" type="presOf" srcId="{35073F54-AD8B-4A5E-83C8-DE8FCF720318}" destId="{F668963E-A2C2-4A2B-A905-B7570B16A623}" srcOrd="0" destOrd="0" presId="urn:microsoft.com/office/officeart/2016/7/layout/RepeatingBendingProcessNew"/>
    <dgm:cxn modelId="{EC595ABE-B9A5-4809-97AA-3E4C874CB284}" type="presOf" srcId="{8C9EECB0-4E50-4EBC-815F-1A92B242171E}" destId="{C88BABC1-6A56-45AF-872D-F09BC5CC890A}" srcOrd="1" destOrd="0" presId="urn:microsoft.com/office/officeart/2016/7/layout/RepeatingBendingProcessNew"/>
    <dgm:cxn modelId="{3387BEBE-7F74-4861-921F-1C622468F6CB}" type="presOf" srcId="{5F4EBAF6-4DAF-4303-B722-591D9FA1AC53}" destId="{353C2533-D850-4A85-B5F9-A1BBAE008D97}" srcOrd="0" destOrd="0" presId="urn:microsoft.com/office/officeart/2016/7/layout/RepeatingBendingProcessNew"/>
    <dgm:cxn modelId="{C2FA37C2-15B3-4D1E-8C0C-D18010059C04}" srcId="{0E451234-5B0F-4990-95BF-91159933FAE4}" destId="{A6D12251-7C68-4D0A-8BB3-D9278D35270B}" srcOrd="0" destOrd="0" parTransId="{5A1DEF97-F21B-4283-8A5F-799673F0530C}" sibTransId="{C7513491-C6B8-4AA5-999E-C8CD1BEA5E2C}"/>
    <dgm:cxn modelId="{657DC2C2-5D60-4287-A736-F88041DED8BB}" type="presOf" srcId="{42A546FB-8F36-42BC-A9E1-C2479206A0F6}" destId="{BD2B9B6B-4ECD-4AC9-AA2A-5F8098EC2885}" srcOrd="0" destOrd="0" presId="urn:microsoft.com/office/officeart/2016/7/layout/RepeatingBendingProcessNew"/>
    <dgm:cxn modelId="{7AA00BC5-638B-4948-9967-E1A2FD3765CE}" type="presOf" srcId="{0A49216A-98E4-42AC-8EA9-11BA82E925FE}" destId="{5AC2F91D-3726-4B9D-9125-B741A2BFB4C8}" srcOrd="1" destOrd="0" presId="urn:microsoft.com/office/officeart/2016/7/layout/RepeatingBendingProcessNew"/>
    <dgm:cxn modelId="{89B5D7CA-5F25-4F06-A270-CF97FB81E437}" type="presOf" srcId="{579C06A2-6BCB-4738-B8D1-DE04A480D883}" destId="{91CB0171-B387-4CAC-85BB-3CBF1FE1D2BF}" srcOrd="1" destOrd="0" presId="urn:microsoft.com/office/officeart/2016/7/layout/RepeatingBendingProcessNew"/>
    <dgm:cxn modelId="{AB0C96CC-CFDA-4350-9613-AA6DE366C57F}" type="presOf" srcId="{8DF4B92E-E5BA-4486-8900-EBD41424D4A8}" destId="{3EF68293-A7D6-4CE3-B793-10446BCF615A}" srcOrd="0" destOrd="0" presId="urn:microsoft.com/office/officeart/2016/7/layout/RepeatingBendingProcessNew"/>
    <dgm:cxn modelId="{145623D0-687C-4D44-B9A6-188087AE6228}" type="presOf" srcId="{579C06A2-6BCB-4738-B8D1-DE04A480D883}" destId="{697D6C0C-7478-48F8-88AB-094E83E19A49}" srcOrd="0" destOrd="0" presId="urn:microsoft.com/office/officeart/2016/7/layout/RepeatingBendingProcessNew"/>
    <dgm:cxn modelId="{B2E030D2-0F26-4F46-9519-372808D54D56}" type="presOf" srcId="{563A4D34-D692-4BFA-8E67-E3EA81AEB597}" destId="{A826CBD1-9343-415D-B702-20E3B8ED3A5A}" srcOrd="0" destOrd="0" presId="urn:microsoft.com/office/officeart/2016/7/layout/RepeatingBendingProcessNew"/>
    <dgm:cxn modelId="{19D07FD2-39E4-4305-97D2-A0382BA823B1}" type="presOf" srcId="{86F65EF3-5789-4023-9FB7-EA2B7B158A31}" destId="{C8FA1C16-B337-40CB-8FD8-56C189877B42}" srcOrd="1" destOrd="0" presId="urn:microsoft.com/office/officeart/2016/7/layout/RepeatingBendingProcessNew"/>
    <dgm:cxn modelId="{439F96D7-6A59-4942-A81F-04542432F048}" type="presOf" srcId="{8C9EECB0-4E50-4EBC-815F-1A92B242171E}" destId="{9B080B5B-5D30-4FD0-B5D0-BD1C29094160}" srcOrd="0" destOrd="0" presId="urn:microsoft.com/office/officeart/2016/7/layout/RepeatingBendingProcessNew"/>
    <dgm:cxn modelId="{738896DA-9A7C-4295-A622-AF09261D4161}" srcId="{0E451234-5B0F-4990-95BF-91159933FAE4}" destId="{736AF831-D1C4-4BAF-97AC-AAD2D357F6B3}" srcOrd="11" destOrd="0" parTransId="{E89D77C7-8D74-4117-BCF7-79C392DCBCFE}" sibTransId="{9F6058D1-D867-47E0-B035-16B387A44B1E}"/>
    <dgm:cxn modelId="{C92FA3E3-89BF-4C55-81B5-E41A7A453F89}" type="presOf" srcId="{35073F54-AD8B-4A5E-83C8-DE8FCF720318}" destId="{D5150307-83FA-4336-A7FF-D026DD3C2472}" srcOrd="1" destOrd="0" presId="urn:microsoft.com/office/officeart/2016/7/layout/RepeatingBendingProcessNew"/>
    <dgm:cxn modelId="{1F15D2E5-43A1-457B-952F-56F0E29296E4}" type="presOf" srcId="{DB8C86C9-E120-4E1A-8492-C7517ACECAAA}" destId="{53E18338-7593-4331-A4A7-55FBD0309F89}" srcOrd="0" destOrd="0" presId="urn:microsoft.com/office/officeart/2016/7/layout/RepeatingBendingProcessNew"/>
    <dgm:cxn modelId="{D8AB26E7-C43F-450D-8A4A-8E88CEA9F773}" type="presOf" srcId="{0A8932DA-87DE-4C72-B444-BA953B8549EE}" destId="{AF045720-96C1-4899-B71F-F43A164B50EB}" srcOrd="0" destOrd="0" presId="urn:microsoft.com/office/officeart/2016/7/layout/RepeatingBendingProcessNew"/>
    <dgm:cxn modelId="{EE3981E8-C8ED-49CB-84CF-7EF8A43E54FF}" type="presOf" srcId="{9F6058D1-D867-47E0-B035-16B387A44B1E}" destId="{8BE07619-C886-4C75-A7CD-62DEF6ED40DA}" srcOrd="0" destOrd="0" presId="urn:microsoft.com/office/officeart/2016/7/layout/RepeatingBendingProcessNew"/>
    <dgm:cxn modelId="{C17754E9-DF94-4E51-94C4-DB2C8AB90DC9}" type="presOf" srcId="{3F6DFA60-468C-4E19-B8C9-F9F614B53832}" destId="{B6444C6E-036F-4151-82F8-12A8742474AE}" srcOrd="0" destOrd="0" presId="urn:microsoft.com/office/officeart/2016/7/layout/RepeatingBendingProcessNew"/>
    <dgm:cxn modelId="{38F536ED-D3AF-4CF4-8197-9B6DC531143F}" srcId="{0E451234-5B0F-4990-95BF-91159933FAE4}" destId="{D9E4AB07-8B4C-4462-A13B-9EC031D3D897}" srcOrd="13" destOrd="0" parTransId="{024DFB15-7F36-4AF1-A9C7-7ADFA35271BC}" sibTransId="{F5E93AD9-99D9-44A8-9F3E-DD4CF486AF97}"/>
    <dgm:cxn modelId="{07EAF4ED-46A7-4E58-BE31-EEF1152C3E1F}" type="presOf" srcId="{B2085396-973E-4506-9E7B-015E3B32DD92}" destId="{BA15182F-D8DB-4987-A266-09D880C75456}" srcOrd="0" destOrd="0" presId="urn:microsoft.com/office/officeart/2016/7/layout/RepeatingBendingProcessNew"/>
    <dgm:cxn modelId="{CD6A11F2-56E3-4F8D-B720-A433772A62DF}" type="presOf" srcId="{48C60A92-68B7-4DFC-9A9D-A2254B30790C}" destId="{846D719E-B7F8-49AF-9292-FC3C84C0795D}" srcOrd="0" destOrd="0" presId="urn:microsoft.com/office/officeart/2016/7/layout/RepeatingBendingProcessNew"/>
    <dgm:cxn modelId="{4992E5F5-10AC-4599-8055-BF00C639EE04}" type="presOf" srcId="{0A49216A-98E4-42AC-8EA9-11BA82E925FE}" destId="{42BC9E04-3582-458D-A30E-D0A08187FD03}" srcOrd="0" destOrd="0" presId="urn:microsoft.com/office/officeart/2016/7/layout/RepeatingBendingProcessNew"/>
    <dgm:cxn modelId="{8C5E9EF8-D86D-4DE6-9D62-B7AF55C3D7DA}" type="presOf" srcId="{24EF875A-41BD-4908-BC41-F4082473DD5C}" destId="{9C6177AC-F04E-4A4B-8161-A47C32150F3F}" srcOrd="0" destOrd="0" presId="urn:microsoft.com/office/officeart/2016/7/layout/RepeatingBendingProcessNew"/>
    <dgm:cxn modelId="{F409EBF9-D7ED-44B2-89D3-DE3DBD35C9A1}" type="presOf" srcId="{7B229B74-DB85-4383-8F7E-A88C4EAF51D2}" destId="{CD05C796-1B5F-42CF-8CA5-0509489BF1ED}" srcOrd="1" destOrd="0" presId="urn:microsoft.com/office/officeart/2016/7/layout/RepeatingBendingProcessNew"/>
    <dgm:cxn modelId="{B5D366FC-42BD-46CD-894A-7AEF71BB278C}" type="presOf" srcId="{C7513491-C6B8-4AA5-999E-C8CD1BEA5E2C}" destId="{BEF4C4A6-CDAE-42C2-B3C1-12D2A95087E8}" srcOrd="0" destOrd="0" presId="urn:microsoft.com/office/officeart/2016/7/layout/RepeatingBendingProcessNew"/>
    <dgm:cxn modelId="{AD7E2112-BEA7-4132-88D8-AC21A9F778E4}" type="presParOf" srcId="{1D6D8F10-165C-44F0-B218-24A67267D4BC}" destId="{4824E40B-1D2D-4BE8-94B4-0D2D4D7DB168}" srcOrd="0" destOrd="0" presId="urn:microsoft.com/office/officeart/2016/7/layout/RepeatingBendingProcessNew"/>
    <dgm:cxn modelId="{4B703EB5-475C-4A6D-8C10-CA4D4C604E94}" type="presParOf" srcId="{1D6D8F10-165C-44F0-B218-24A67267D4BC}" destId="{BEF4C4A6-CDAE-42C2-B3C1-12D2A95087E8}" srcOrd="1" destOrd="0" presId="urn:microsoft.com/office/officeart/2016/7/layout/RepeatingBendingProcessNew"/>
    <dgm:cxn modelId="{B8F13F57-EDE7-4C6D-8712-B9B4B95216F5}" type="presParOf" srcId="{BEF4C4A6-CDAE-42C2-B3C1-12D2A95087E8}" destId="{001A2F97-0362-4FAE-A4B2-583258AE41BF}" srcOrd="0" destOrd="0" presId="urn:microsoft.com/office/officeart/2016/7/layout/RepeatingBendingProcessNew"/>
    <dgm:cxn modelId="{5D2D61BF-AB6E-479D-B22B-C72BBF68FDC2}" type="presParOf" srcId="{1D6D8F10-165C-44F0-B218-24A67267D4BC}" destId="{BEEE29B2-06B7-478F-BBCE-94A72D03CC21}" srcOrd="2" destOrd="0" presId="urn:microsoft.com/office/officeart/2016/7/layout/RepeatingBendingProcessNew"/>
    <dgm:cxn modelId="{CDB908BC-B0AB-4A66-84B8-0F721F63B711}" type="presParOf" srcId="{1D6D8F10-165C-44F0-B218-24A67267D4BC}" destId="{40E203B4-3A6E-48A6-8A46-F93EE00DA081}" srcOrd="3" destOrd="0" presId="urn:microsoft.com/office/officeart/2016/7/layout/RepeatingBendingProcessNew"/>
    <dgm:cxn modelId="{20C730DE-D79A-4ED3-BA59-373073629010}" type="presParOf" srcId="{40E203B4-3A6E-48A6-8A46-F93EE00DA081}" destId="{C8FA1C16-B337-40CB-8FD8-56C189877B42}" srcOrd="0" destOrd="0" presId="urn:microsoft.com/office/officeart/2016/7/layout/RepeatingBendingProcessNew"/>
    <dgm:cxn modelId="{9582EE40-297F-443A-BC38-A2DF7A76FDCA}" type="presParOf" srcId="{1D6D8F10-165C-44F0-B218-24A67267D4BC}" destId="{07D19C9C-189B-4D1A-844C-838CA36820D3}" srcOrd="4" destOrd="0" presId="urn:microsoft.com/office/officeart/2016/7/layout/RepeatingBendingProcessNew"/>
    <dgm:cxn modelId="{B9B58611-182C-4716-BFD6-D273AB2D8562}" type="presParOf" srcId="{1D6D8F10-165C-44F0-B218-24A67267D4BC}" destId="{A826CBD1-9343-415D-B702-20E3B8ED3A5A}" srcOrd="5" destOrd="0" presId="urn:microsoft.com/office/officeart/2016/7/layout/RepeatingBendingProcessNew"/>
    <dgm:cxn modelId="{BC45C27A-3EEA-4DBA-BF57-50503199AAB2}" type="presParOf" srcId="{A826CBD1-9343-415D-B702-20E3B8ED3A5A}" destId="{62084439-202D-4BB0-BF28-5C3FE1E524AA}" srcOrd="0" destOrd="0" presId="urn:microsoft.com/office/officeart/2016/7/layout/RepeatingBendingProcessNew"/>
    <dgm:cxn modelId="{A548B3FE-C326-4821-86BA-210490D30FA9}" type="presParOf" srcId="{1D6D8F10-165C-44F0-B218-24A67267D4BC}" destId="{353C2533-D850-4A85-B5F9-A1BBAE008D97}" srcOrd="6" destOrd="0" presId="urn:microsoft.com/office/officeart/2016/7/layout/RepeatingBendingProcessNew"/>
    <dgm:cxn modelId="{209C35A3-2214-479F-A21B-267991CA28EF}" type="presParOf" srcId="{1D6D8F10-165C-44F0-B218-24A67267D4BC}" destId="{9B080B5B-5D30-4FD0-B5D0-BD1C29094160}" srcOrd="7" destOrd="0" presId="urn:microsoft.com/office/officeart/2016/7/layout/RepeatingBendingProcessNew"/>
    <dgm:cxn modelId="{56BDBFEE-102C-4CD1-877C-3639AB1DA635}" type="presParOf" srcId="{9B080B5B-5D30-4FD0-B5D0-BD1C29094160}" destId="{C88BABC1-6A56-45AF-872D-F09BC5CC890A}" srcOrd="0" destOrd="0" presId="urn:microsoft.com/office/officeart/2016/7/layout/RepeatingBendingProcessNew"/>
    <dgm:cxn modelId="{E974279C-F65D-462B-B4BC-B4273F45F33E}" type="presParOf" srcId="{1D6D8F10-165C-44F0-B218-24A67267D4BC}" destId="{0E4AB85E-1EB7-4B12-8B8D-10FF7A4D0D8E}" srcOrd="8" destOrd="0" presId="urn:microsoft.com/office/officeart/2016/7/layout/RepeatingBendingProcessNew"/>
    <dgm:cxn modelId="{92E5181C-376F-4CBF-8559-97FA445AB1AA}" type="presParOf" srcId="{1D6D8F10-165C-44F0-B218-24A67267D4BC}" destId="{D9990390-D156-4CF6-90EB-5D26B9AAE18A}" srcOrd="9" destOrd="0" presId="urn:microsoft.com/office/officeart/2016/7/layout/RepeatingBendingProcessNew"/>
    <dgm:cxn modelId="{EFE5BADD-1622-4498-AD1D-7200C79AACBE}" type="presParOf" srcId="{D9990390-D156-4CF6-90EB-5D26B9AAE18A}" destId="{CA1B559F-183E-43C6-BB44-1AC70F435FDA}" srcOrd="0" destOrd="0" presId="urn:microsoft.com/office/officeart/2016/7/layout/RepeatingBendingProcessNew"/>
    <dgm:cxn modelId="{8A229685-5875-4B7F-AB1A-05F1F3A3915F}" type="presParOf" srcId="{1D6D8F10-165C-44F0-B218-24A67267D4BC}" destId="{53E18338-7593-4331-A4A7-55FBD0309F89}" srcOrd="10" destOrd="0" presId="urn:microsoft.com/office/officeart/2016/7/layout/RepeatingBendingProcessNew"/>
    <dgm:cxn modelId="{1B07F073-DE08-44C0-9018-D5FCBE6AC22A}" type="presParOf" srcId="{1D6D8F10-165C-44F0-B218-24A67267D4BC}" destId="{08BE5967-AC79-472D-A349-99DE2F087DE9}" srcOrd="11" destOrd="0" presId="urn:microsoft.com/office/officeart/2016/7/layout/RepeatingBendingProcessNew"/>
    <dgm:cxn modelId="{44C0AB64-49D6-4D2C-A976-754E98B5C656}" type="presParOf" srcId="{08BE5967-AC79-472D-A349-99DE2F087DE9}" destId="{FC8701E1-7FB9-4820-8B50-F0BABF9DE653}" srcOrd="0" destOrd="0" presId="urn:microsoft.com/office/officeart/2016/7/layout/RepeatingBendingProcessNew"/>
    <dgm:cxn modelId="{8F6A9F60-634F-4224-A1C2-9007FB1A98F2}" type="presParOf" srcId="{1D6D8F10-165C-44F0-B218-24A67267D4BC}" destId="{F49401B8-5FB4-456B-8EF1-C38D6ECAE9EE}" srcOrd="12" destOrd="0" presId="urn:microsoft.com/office/officeart/2016/7/layout/RepeatingBendingProcessNew"/>
    <dgm:cxn modelId="{38910596-8766-4DFE-B3F5-D2D5EF63B45F}" type="presParOf" srcId="{1D6D8F10-165C-44F0-B218-24A67267D4BC}" destId="{8AA0DE27-8F10-4B19-A958-A872604E2E47}" srcOrd="13" destOrd="0" presId="urn:microsoft.com/office/officeart/2016/7/layout/RepeatingBendingProcessNew"/>
    <dgm:cxn modelId="{4486C8EC-550D-4C51-877B-E06FEF4CCFC7}" type="presParOf" srcId="{8AA0DE27-8F10-4B19-A958-A872604E2E47}" destId="{8A53D65D-9537-476F-9D09-1BB6DA56E481}" srcOrd="0" destOrd="0" presId="urn:microsoft.com/office/officeart/2016/7/layout/RepeatingBendingProcessNew"/>
    <dgm:cxn modelId="{1436CC1A-E865-406D-B23D-EC5C64E89BEB}" type="presParOf" srcId="{1D6D8F10-165C-44F0-B218-24A67267D4BC}" destId="{DFD12198-E5DA-4727-A534-BA092A59980F}" srcOrd="14" destOrd="0" presId="urn:microsoft.com/office/officeart/2016/7/layout/RepeatingBendingProcessNew"/>
    <dgm:cxn modelId="{25019B4A-0983-4179-A207-B2C296B0C0F0}" type="presParOf" srcId="{1D6D8F10-165C-44F0-B218-24A67267D4BC}" destId="{8ADA765A-A49D-4D4B-9E1A-B21383806F21}" srcOrd="15" destOrd="0" presId="urn:microsoft.com/office/officeart/2016/7/layout/RepeatingBendingProcessNew"/>
    <dgm:cxn modelId="{9D05B287-1ADE-4D89-8883-BBD298DAEE6F}" type="presParOf" srcId="{8ADA765A-A49D-4D4B-9E1A-B21383806F21}" destId="{100E2313-D3F5-4EAD-865B-62A5E51E5701}" srcOrd="0" destOrd="0" presId="urn:microsoft.com/office/officeart/2016/7/layout/RepeatingBendingProcessNew"/>
    <dgm:cxn modelId="{FF712D7B-D068-4EBF-A762-4509C1B256E4}" type="presParOf" srcId="{1D6D8F10-165C-44F0-B218-24A67267D4BC}" destId="{9C6177AC-F04E-4A4B-8161-A47C32150F3F}" srcOrd="16" destOrd="0" presId="urn:microsoft.com/office/officeart/2016/7/layout/RepeatingBendingProcessNew"/>
    <dgm:cxn modelId="{A5290FDA-C641-42AF-B103-789BF3213E75}" type="presParOf" srcId="{1D6D8F10-165C-44F0-B218-24A67267D4BC}" destId="{F668963E-A2C2-4A2B-A905-B7570B16A623}" srcOrd="17" destOrd="0" presId="urn:microsoft.com/office/officeart/2016/7/layout/RepeatingBendingProcessNew"/>
    <dgm:cxn modelId="{53E9995E-6F82-4DA8-B591-54EB56A85D3C}" type="presParOf" srcId="{F668963E-A2C2-4A2B-A905-B7570B16A623}" destId="{D5150307-83FA-4336-A7FF-D026DD3C2472}" srcOrd="0" destOrd="0" presId="urn:microsoft.com/office/officeart/2016/7/layout/RepeatingBendingProcessNew"/>
    <dgm:cxn modelId="{576B7580-06FA-4394-A9F7-45EE2CE21D65}" type="presParOf" srcId="{1D6D8F10-165C-44F0-B218-24A67267D4BC}" destId="{BD2B9B6B-4ECD-4AC9-AA2A-5F8098EC2885}" srcOrd="18" destOrd="0" presId="urn:microsoft.com/office/officeart/2016/7/layout/RepeatingBendingProcessNew"/>
    <dgm:cxn modelId="{74C844FB-3FFE-415D-9D22-D20AA4D825D9}" type="presParOf" srcId="{1D6D8F10-165C-44F0-B218-24A67267D4BC}" destId="{C19160CC-A4FD-4767-86E4-D42BE48D679A}" srcOrd="19" destOrd="0" presId="urn:microsoft.com/office/officeart/2016/7/layout/RepeatingBendingProcessNew"/>
    <dgm:cxn modelId="{2F08768E-AC9B-4FD0-B8DE-C88D33B5F6E9}" type="presParOf" srcId="{C19160CC-A4FD-4767-86E4-D42BE48D679A}" destId="{CD05C796-1B5F-42CF-8CA5-0509489BF1ED}" srcOrd="0" destOrd="0" presId="urn:microsoft.com/office/officeart/2016/7/layout/RepeatingBendingProcessNew"/>
    <dgm:cxn modelId="{729554E1-319F-4773-B9FC-A332EE0297D5}" type="presParOf" srcId="{1D6D8F10-165C-44F0-B218-24A67267D4BC}" destId="{6B4B13ED-7AB6-4EEC-9A87-38D21E18B517}" srcOrd="20" destOrd="0" presId="urn:microsoft.com/office/officeart/2016/7/layout/RepeatingBendingProcessNew"/>
    <dgm:cxn modelId="{9102C6B5-BD06-471C-8294-4FFEE9BD4316}" type="presParOf" srcId="{1D6D8F10-165C-44F0-B218-24A67267D4BC}" destId="{AF045720-96C1-4899-B71F-F43A164B50EB}" srcOrd="21" destOrd="0" presId="urn:microsoft.com/office/officeart/2016/7/layout/RepeatingBendingProcessNew"/>
    <dgm:cxn modelId="{7CE7B9E9-E24F-4C25-A8D2-E9D9CF6B8D43}" type="presParOf" srcId="{AF045720-96C1-4899-B71F-F43A164B50EB}" destId="{F7300848-C4F3-4A65-8BCD-E7A40E04CD6E}" srcOrd="0" destOrd="0" presId="urn:microsoft.com/office/officeart/2016/7/layout/RepeatingBendingProcessNew"/>
    <dgm:cxn modelId="{186F0C4B-07D1-424D-9D53-AD2843119A7C}" type="presParOf" srcId="{1D6D8F10-165C-44F0-B218-24A67267D4BC}" destId="{175E3AE4-EA64-464D-95EC-C60F84070261}" srcOrd="22" destOrd="0" presId="urn:microsoft.com/office/officeart/2016/7/layout/RepeatingBendingProcessNew"/>
    <dgm:cxn modelId="{AF67D378-1B5E-4770-A2D0-38B5513FBB0B}" type="presParOf" srcId="{1D6D8F10-165C-44F0-B218-24A67267D4BC}" destId="{8BE07619-C886-4C75-A7CD-62DEF6ED40DA}" srcOrd="23" destOrd="0" presId="urn:microsoft.com/office/officeart/2016/7/layout/RepeatingBendingProcessNew"/>
    <dgm:cxn modelId="{D1A9C094-A4BD-4213-8350-0FC6A9791BDB}" type="presParOf" srcId="{8BE07619-C886-4C75-A7CD-62DEF6ED40DA}" destId="{CCE56CD5-E93C-4998-81D9-4D6D9B07F202}" srcOrd="0" destOrd="0" presId="urn:microsoft.com/office/officeart/2016/7/layout/RepeatingBendingProcessNew"/>
    <dgm:cxn modelId="{3F95C6E6-4336-4321-9044-0204982EE1B2}" type="presParOf" srcId="{1D6D8F10-165C-44F0-B218-24A67267D4BC}" destId="{2D54546A-FCB7-4C54-9E3E-67F9542CA168}" srcOrd="24" destOrd="0" presId="urn:microsoft.com/office/officeart/2016/7/layout/RepeatingBendingProcessNew"/>
    <dgm:cxn modelId="{A3CB7B35-1FD1-4297-A511-A194C75DEBFB}" type="presParOf" srcId="{1D6D8F10-165C-44F0-B218-24A67267D4BC}" destId="{EB7B0368-0AB4-48C0-A297-D6BD311AD619}" srcOrd="25" destOrd="0" presId="urn:microsoft.com/office/officeart/2016/7/layout/RepeatingBendingProcessNew"/>
    <dgm:cxn modelId="{2298E8BA-6F1B-40FE-9327-DB4A130D7CD2}" type="presParOf" srcId="{EB7B0368-0AB4-48C0-A297-D6BD311AD619}" destId="{027C57BB-FFF3-4DA8-84F7-7C8D9949201D}" srcOrd="0" destOrd="0" presId="urn:microsoft.com/office/officeart/2016/7/layout/RepeatingBendingProcessNew"/>
    <dgm:cxn modelId="{FF5C4C35-D9BC-4C66-97AE-0470FBA20A60}" type="presParOf" srcId="{1D6D8F10-165C-44F0-B218-24A67267D4BC}" destId="{BA752435-C6AA-4CE4-A270-771A1195BCCF}" srcOrd="26" destOrd="0" presId="urn:microsoft.com/office/officeart/2016/7/layout/RepeatingBendingProcessNew"/>
    <dgm:cxn modelId="{8F24C6F1-A9E8-47C8-B453-C83FB9FD9D65}" type="presParOf" srcId="{1D6D8F10-165C-44F0-B218-24A67267D4BC}" destId="{A4F1D0B4-1B71-47E3-A1CC-3211D10C11B9}" srcOrd="27" destOrd="0" presId="urn:microsoft.com/office/officeart/2016/7/layout/RepeatingBendingProcessNew"/>
    <dgm:cxn modelId="{410FA7CA-BBBD-4165-802B-975277EF389D}" type="presParOf" srcId="{A4F1D0B4-1B71-47E3-A1CC-3211D10C11B9}" destId="{265B090B-1F75-4BA5-815A-A0478008BAF4}" srcOrd="0" destOrd="0" presId="urn:microsoft.com/office/officeart/2016/7/layout/RepeatingBendingProcessNew"/>
    <dgm:cxn modelId="{0F7A362C-DA8F-41FE-B65A-2480828E2707}" type="presParOf" srcId="{1D6D8F10-165C-44F0-B218-24A67267D4BC}" destId="{FD117338-01E0-4436-89C6-0541966E04E5}" srcOrd="28" destOrd="0" presId="urn:microsoft.com/office/officeart/2016/7/layout/RepeatingBendingProcessNew"/>
    <dgm:cxn modelId="{D578708E-5E0E-4864-9F6E-CBD973BEE137}" type="presParOf" srcId="{1D6D8F10-165C-44F0-B218-24A67267D4BC}" destId="{BA15182F-D8DB-4987-A266-09D880C75456}" srcOrd="29" destOrd="0" presId="urn:microsoft.com/office/officeart/2016/7/layout/RepeatingBendingProcessNew"/>
    <dgm:cxn modelId="{798F72FD-609B-4815-8A5D-2C7EDADA3E8F}" type="presParOf" srcId="{BA15182F-D8DB-4987-A266-09D880C75456}" destId="{C7D06A91-9EC5-4C05-9C41-74496B459195}" srcOrd="0" destOrd="0" presId="urn:microsoft.com/office/officeart/2016/7/layout/RepeatingBendingProcessNew"/>
    <dgm:cxn modelId="{71CED82F-3763-4BF3-BAD9-21C47F6F1C89}" type="presParOf" srcId="{1D6D8F10-165C-44F0-B218-24A67267D4BC}" destId="{F8230B00-9745-4727-B4A6-D21C174FDA55}" srcOrd="30" destOrd="0" presId="urn:microsoft.com/office/officeart/2016/7/layout/RepeatingBendingProcessNew"/>
    <dgm:cxn modelId="{518D212C-4995-49BE-8210-EA9BD09AA7CD}" type="presParOf" srcId="{1D6D8F10-165C-44F0-B218-24A67267D4BC}" destId="{41C5E671-9061-4EC1-9E50-FDFB189BA7DB}" srcOrd="31" destOrd="0" presId="urn:microsoft.com/office/officeart/2016/7/layout/RepeatingBendingProcessNew"/>
    <dgm:cxn modelId="{ABD746E3-2F65-455D-A910-65F7A09E1F2F}" type="presParOf" srcId="{41C5E671-9061-4EC1-9E50-FDFB189BA7DB}" destId="{658E37B1-6D0E-4E71-AB87-D520E2B7BD8F}" srcOrd="0" destOrd="0" presId="urn:microsoft.com/office/officeart/2016/7/layout/RepeatingBendingProcessNew"/>
    <dgm:cxn modelId="{88583E87-D963-4011-95D3-A955D0E6F466}" type="presParOf" srcId="{1D6D8F10-165C-44F0-B218-24A67267D4BC}" destId="{658AF73D-B8AE-42BB-BA98-6FAD582BF450}" srcOrd="32" destOrd="0" presId="urn:microsoft.com/office/officeart/2016/7/layout/RepeatingBendingProcessNew"/>
    <dgm:cxn modelId="{9C8EC33E-2A7B-46D6-BEFC-D3CC6430A681}" type="presParOf" srcId="{1D6D8F10-165C-44F0-B218-24A67267D4BC}" destId="{697D6C0C-7478-48F8-88AB-094E83E19A49}" srcOrd="33" destOrd="0" presId="urn:microsoft.com/office/officeart/2016/7/layout/RepeatingBendingProcessNew"/>
    <dgm:cxn modelId="{96D9846A-CEEE-4159-B1D3-0D62856A2E28}" type="presParOf" srcId="{697D6C0C-7478-48F8-88AB-094E83E19A49}" destId="{91CB0171-B387-4CAC-85BB-3CBF1FE1D2BF}" srcOrd="0" destOrd="0" presId="urn:microsoft.com/office/officeart/2016/7/layout/RepeatingBendingProcessNew"/>
    <dgm:cxn modelId="{A55519DF-6434-46D6-9E6E-4FB5A214A6CF}" type="presParOf" srcId="{1D6D8F10-165C-44F0-B218-24A67267D4BC}" destId="{3EF68293-A7D6-4CE3-B793-10446BCF615A}" srcOrd="34" destOrd="0" presId="urn:microsoft.com/office/officeart/2016/7/layout/RepeatingBendingProcessNew"/>
    <dgm:cxn modelId="{F4862DE3-A558-4D95-B5D1-C4C3E1F29592}" type="presParOf" srcId="{1D6D8F10-165C-44F0-B218-24A67267D4BC}" destId="{42BC9E04-3582-458D-A30E-D0A08187FD03}" srcOrd="35" destOrd="0" presId="urn:microsoft.com/office/officeart/2016/7/layout/RepeatingBendingProcessNew"/>
    <dgm:cxn modelId="{C0A67DE9-AE69-4EA8-B06E-750E057561A2}" type="presParOf" srcId="{42BC9E04-3582-458D-A30E-D0A08187FD03}" destId="{5AC2F91D-3726-4B9D-9125-B741A2BFB4C8}" srcOrd="0" destOrd="0" presId="urn:microsoft.com/office/officeart/2016/7/layout/RepeatingBendingProcessNew"/>
    <dgm:cxn modelId="{636E472E-3E5D-41AC-9FE9-696633BCF1A3}" type="presParOf" srcId="{1D6D8F10-165C-44F0-B218-24A67267D4BC}" destId="{B6444C6E-036F-4151-82F8-12A8742474AE}" srcOrd="36" destOrd="0" presId="urn:microsoft.com/office/officeart/2016/7/layout/RepeatingBendingProcessNew"/>
    <dgm:cxn modelId="{40C9E88E-50A4-4761-9883-6BE1B0A78577}" type="presParOf" srcId="{1D6D8F10-165C-44F0-B218-24A67267D4BC}" destId="{846D719E-B7F8-49AF-9292-FC3C84C0795D}" srcOrd="37" destOrd="0" presId="urn:microsoft.com/office/officeart/2016/7/layout/RepeatingBendingProcessNew"/>
    <dgm:cxn modelId="{3DC7295C-D075-49A1-B447-CB3B0FAEA971}" type="presParOf" srcId="{846D719E-B7F8-49AF-9292-FC3C84C0795D}" destId="{A3FDBEB5-D3D7-444D-B9BB-14E81ADCECBA}" srcOrd="0" destOrd="0" presId="urn:microsoft.com/office/officeart/2016/7/layout/RepeatingBendingProcessNew"/>
    <dgm:cxn modelId="{2F118236-408B-437B-9969-492988E4C5AA}" type="presParOf" srcId="{1D6D8F10-165C-44F0-B218-24A67267D4BC}" destId="{8FBC570D-89A7-4D1E-A63F-FBEE9DE372C9}" srcOrd="38" destOrd="0" presId="urn:microsoft.com/office/officeart/2016/7/layout/RepeatingBendingProcessNew"/>
    <dgm:cxn modelId="{03536C75-2A79-453C-AE36-2D0145E559AC}" type="presParOf" srcId="{1D6D8F10-165C-44F0-B218-24A67267D4BC}" destId="{A449F0B0-3AB1-4D05-BCE4-B60AAF9EB9E1}" srcOrd="39" destOrd="0" presId="urn:microsoft.com/office/officeart/2016/7/layout/RepeatingBendingProcessNew"/>
    <dgm:cxn modelId="{30C6708A-4550-42FA-B744-BA27792D2E16}" type="presParOf" srcId="{A449F0B0-3AB1-4D05-BCE4-B60AAF9EB9E1}" destId="{B9647DDC-E677-4F7B-9E73-FFAA9174A004}" srcOrd="0" destOrd="0" presId="urn:microsoft.com/office/officeart/2016/7/layout/RepeatingBendingProcessNew"/>
    <dgm:cxn modelId="{73816AEE-90A6-421B-BCD8-68F6E6AC5BD3}" type="presParOf" srcId="{1D6D8F10-165C-44F0-B218-24A67267D4BC}" destId="{F873E9F4-04E6-4E66-9425-78916AA5EB42}" srcOrd="4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B75E9332-CDC2-4C1B-8A85-5EB7D163D91D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A30CC12-129A-483D-941F-7CFB3AA18565}">
      <dgm:prSet/>
      <dgm:spPr/>
      <dgm:t>
        <a:bodyPr/>
        <a:lstStyle/>
        <a:p>
          <a:r>
            <a:rPr lang="en-US"/>
            <a:t>INPUT: Student skill gaps + Learning style + Performance history</a:t>
          </a:r>
        </a:p>
      </dgm:t>
    </dgm:pt>
    <dgm:pt modelId="{0966A42C-F024-403D-B008-E2E25171A439}" type="parTrans" cxnId="{AC3C0E32-5435-4F97-8050-148EE0308E7C}">
      <dgm:prSet/>
      <dgm:spPr/>
      <dgm:t>
        <a:bodyPr/>
        <a:lstStyle/>
        <a:p>
          <a:endParaRPr lang="en-US"/>
        </a:p>
      </dgm:t>
    </dgm:pt>
    <dgm:pt modelId="{4125B3F2-A5F8-445A-9EB0-2AF5246FCE49}" type="sibTrans" cxnId="{AC3C0E32-5435-4F97-8050-148EE0308E7C}">
      <dgm:prSet/>
      <dgm:spPr/>
      <dgm:t>
        <a:bodyPr/>
        <a:lstStyle/>
        <a:p>
          <a:endParaRPr lang="en-US"/>
        </a:p>
      </dgm:t>
    </dgm:pt>
    <dgm:pt modelId="{9CD91E2F-A6B5-4585-8E8F-8F166523C2CB}">
      <dgm:prSet/>
      <dgm:spPr>
        <a:solidFill>
          <a:srgbClr val="C00000"/>
        </a:solidFill>
      </dgm:spPr>
      <dgm:t>
        <a:bodyPr/>
        <a:lstStyle/>
        <a:p>
          <a:r>
            <a:rPr lang="en-US" b="1"/>
            <a:t>STEP 1</a:t>
          </a:r>
          <a:r>
            <a:rPr lang="en-US"/>
            <a:t>: Learning Style Detection</a:t>
          </a:r>
        </a:p>
      </dgm:t>
    </dgm:pt>
    <dgm:pt modelId="{C8F0D163-F665-45C9-91C9-9CA88A857C7B}" type="parTrans" cxnId="{E1E9BF12-D0ED-4EA1-9D81-2BECA9C2C6F3}">
      <dgm:prSet/>
      <dgm:spPr/>
      <dgm:t>
        <a:bodyPr/>
        <a:lstStyle/>
        <a:p>
          <a:endParaRPr lang="en-US"/>
        </a:p>
      </dgm:t>
    </dgm:pt>
    <dgm:pt modelId="{DC6D8E95-FBB0-46A2-A2AA-343E82565347}" type="sibTrans" cxnId="{E1E9BF12-D0ED-4EA1-9D81-2BECA9C2C6F3}">
      <dgm:prSet/>
      <dgm:spPr/>
      <dgm:t>
        <a:bodyPr/>
        <a:lstStyle/>
        <a:p>
          <a:endParaRPr lang="en-US"/>
        </a:p>
      </dgm:t>
    </dgm:pt>
    <dgm:pt modelId="{023F0AD1-62FD-4C29-95FF-3F47B0C898FA}">
      <dgm:prSet/>
      <dgm:spPr/>
      <dgm:t>
        <a:bodyPr/>
        <a:lstStyle/>
        <a:p>
          <a:r>
            <a:rPr lang="en-US"/>
            <a:t>Analyze response patterns (visual vs analytical)</a:t>
          </a:r>
        </a:p>
      </dgm:t>
    </dgm:pt>
    <dgm:pt modelId="{5785B6E3-BEA6-49D4-AB90-7E32199872B8}" type="parTrans" cxnId="{5E18C399-91FA-41CB-BACA-018291DE60C3}">
      <dgm:prSet/>
      <dgm:spPr/>
      <dgm:t>
        <a:bodyPr/>
        <a:lstStyle/>
        <a:p>
          <a:endParaRPr lang="en-US"/>
        </a:p>
      </dgm:t>
    </dgm:pt>
    <dgm:pt modelId="{9EE8DDCD-9673-40D0-9387-606D4DA4E1B2}" type="sibTrans" cxnId="{5E18C399-91FA-41CB-BACA-018291DE60C3}">
      <dgm:prSet/>
      <dgm:spPr/>
      <dgm:t>
        <a:bodyPr/>
        <a:lstStyle/>
        <a:p>
          <a:endParaRPr lang="en-US"/>
        </a:p>
      </dgm:t>
    </dgm:pt>
    <dgm:pt modelId="{E1B868E7-2BE5-4180-8BA9-3164C53EDE4E}">
      <dgm:prSet/>
      <dgm:spPr/>
      <dgm:t>
        <a:bodyPr/>
        <a:lstStyle/>
        <a:p>
          <a:r>
            <a:rPr lang="en-US"/>
            <a:t> Identify preferred question types</a:t>
          </a:r>
        </a:p>
      </dgm:t>
    </dgm:pt>
    <dgm:pt modelId="{03F7E14B-BC45-4293-95D7-6608ADD0C6DC}" type="parTrans" cxnId="{28769073-A8CB-4142-B112-D0A3228041A0}">
      <dgm:prSet/>
      <dgm:spPr/>
      <dgm:t>
        <a:bodyPr/>
        <a:lstStyle/>
        <a:p>
          <a:endParaRPr lang="en-US"/>
        </a:p>
      </dgm:t>
    </dgm:pt>
    <dgm:pt modelId="{B477FC5A-238D-4EFA-B4C5-041048D2095D}" type="sibTrans" cxnId="{28769073-A8CB-4142-B112-D0A3228041A0}">
      <dgm:prSet/>
      <dgm:spPr/>
      <dgm:t>
        <a:bodyPr/>
        <a:lstStyle/>
        <a:p>
          <a:endParaRPr lang="en-US"/>
        </a:p>
      </dgm:t>
    </dgm:pt>
    <dgm:pt modelId="{B9A3580D-D4EC-4165-8084-D217D5B4E950}">
      <dgm:prSet/>
      <dgm:spPr/>
      <dgm:t>
        <a:bodyPr/>
        <a:lstStyle/>
        <a:p>
          <a:r>
            <a:rPr lang="en-US"/>
            <a:t> Detect optimal challenge level</a:t>
          </a:r>
        </a:p>
      </dgm:t>
    </dgm:pt>
    <dgm:pt modelId="{950E7371-F59B-4D16-9363-6D1B048A4169}" type="parTrans" cxnId="{580C0C3A-D17F-4583-BD8D-C17593557E68}">
      <dgm:prSet/>
      <dgm:spPr/>
      <dgm:t>
        <a:bodyPr/>
        <a:lstStyle/>
        <a:p>
          <a:endParaRPr lang="en-US"/>
        </a:p>
      </dgm:t>
    </dgm:pt>
    <dgm:pt modelId="{8EAFEF0A-048C-401F-A1E9-A29D504CF004}" type="sibTrans" cxnId="{580C0C3A-D17F-4583-BD8D-C17593557E68}">
      <dgm:prSet/>
      <dgm:spPr/>
      <dgm:t>
        <a:bodyPr/>
        <a:lstStyle/>
        <a:p>
          <a:endParaRPr lang="en-US"/>
        </a:p>
      </dgm:t>
    </dgm:pt>
    <dgm:pt modelId="{C11C2151-5B16-4F79-BAC0-F748C07745F2}">
      <dgm:prSet/>
      <dgm:spPr>
        <a:solidFill>
          <a:srgbClr val="C00000"/>
        </a:solidFill>
      </dgm:spPr>
      <dgm:t>
        <a:bodyPr/>
        <a:lstStyle/>
        <a:p>
          <a:r>
            <a:rPr lang="en-US" b="1"/>
            <a:t>STEP 2: </a:t>
          </a:r>
          <a:r>
            <a:rPr lang="en-US"/>
            <a:t>Goal Setting Algorithm</a:t>
          </a:r>
        </a:p>
      </dgm:t>
    </dgm:pt>
    <dgm:pt modelId="{6F3EBA0E-2E80-4172-AB17-E4EA06CBE9B4}" type="parTrans" cxnId="{E13FA57B-17DC-4A74-8157-734BBDD8CABF}">
      <dgm:prSet/>
      <dgm:spPr/>
      <dgm:t>
        <a:bodyPr/>
        <a:lstStyle/>
        <a:p>
          <a:endParaRPr lang="en-US"/>
        </a:p>
      </dgm:t>
    </dgm:pt>
    <dgm:pt modelId="{ECA7F312-50E4-4449-9586-1FCF43780971}" type="sibTrans" cxnId="{E13FA57B-17DC-4A74-8157-734BBDD8CABF}">
      <dgm:prSet/>
      <dgm:spPr/>
      <dgm:t>
        <a:bodyPr/>
        <a:lstStyle/>
        <a:p>
          <a:endParaRPr lang="en-US"/>
        </a:p>
      </dgm:t>
    </dgm:pt>
    <dgm:pt modelId="{2985D294-2516-4CBD-BF39-3EC2ECBAD5D3}">
      <dgm:prSet/>
      <dgm:spPr/>
      <dgm:t>
        <a:bodyPr/>
        <a:lstStyle/>
        <a:p>
          <a:r>
            <a:rPr lang="en-US"/>
            <a:t> Set SMART goals for each skill gap</a:t>
          </a:r>
        </a:p>
      </dgm:t>
    </dgm:pt>
    <dgm:pt modelId="{6A7A1100-B628-4DD7-B98D-F3D3D2608069}" type="parTrans" cxnId="{3D4F75DD-D094-49FC-BF24-3D5BF57CC8BF}">
      <dgm:prSet/>
      <dgm:spPr/>
      <dgm:t>
        <a:bodyPr/>
        <a:lstStyle/>
        <a:p>
          <a:endParaRPr lang="en-US"/>
        </a:p>
      </dgm:t>
    </dgm:pt>
    <dgm:pt modelId="{039FFD81-BB58-43B2-ABA4-2831414FB5B7}" type="sibTrans" cxnId="{3D4F75DD-D094-49FC-BF24-3D5BF57CC8BF}">
      <dgm:prSet/>
      <dgm:spPr/>
      <dgm:t>
        <a:bodyPr/>
        <a:lstStyle/>
        <a:p>
          <a:endParaRPr lang="en-US"/>
        </a:p>
      </dgm:t>
    </dgm:pt>
    <dgm:pt modelId="{6C6FB6AD-FEC5-4932-83D4-9E9EBFBCFC4C}">
      <dgm:prSet/>
      <dgm:spPr/>
      <dgm:t>
        <a:bodyPr/>
        <a:lstStyle/>
        <a:p>
          <a:r>
            <a:rPr lang="en-US"/>
            <a:t>Sequence goals by dependency and difficulty</a:t>
          </a:r>
        </a:p>
      </dgm:t>
    </dgm:pt>
    <dgm:pt modelId="{8BD4D22E-B5A8-46B2-BC07-84B1CDAD37D5}" type="parTrans" cxnId="{CDCF3855-8781-44D8-99FA-E91284CAC822}">
      <dgm:prSet/>
      <dgm:spPr/>
      <dgm:t>
        <a:bodyPr/>
        <a:lstStyle/>
        <a:p>
          <a:endParaRPr lang="en-US"/>
        </a:p>
      </dgm:t>
    </dgm:pt>
    <dgm:pt modelId="{0EC4D70D-3A65-43FC-83F6-F6B93036AFF4}" type="sibTrans" cxnId="{CDCF3855-8781-44D8-99FA-E91284CAC822}">
      <dgm:prSet/>
      <dgm:spPr/>
      <dgm:t>
        <a:bodyPr/>
        <a:lstStyle/>
        <a:p>
          <a:endParaRPr lang="en-US"/>
        </a:p>
      </dgm:t>
    </dgm:pt>
    <dgm:pt modelId="{07CBC10B-B20A-4E08-9793-78651200836B}">
      <dgm:prSet/>
      <dgm:spPr/>
      <dgm:t>
        <a:bodyPr/>
        <a:lstStyle/>
        <a:p>
          <a:r>
            <a:rPr lang="en-US"/>
            <a:t> Estimate realistic timelines</a:t>
          </a:r>
        </a:p>
      </dgm:t>
    </dgm:pt>
    <dgm:pt modelId="{7E762FB3-7184-412C-8614-DB5ED55A7A7E}" type="parTrans" cxnId="{C3A47E84-2E44-4260-98C0-40865E86737B}">
      <dgm:prSet/>
      <dgm:spPr/>
      <dgm:t>
        <a:bodyPr/>
        <a:lstStyle/>
        <a:p>
          <a:endParaRPr lang="en-US"/>
        </a:p>
      </dgm:t>
    </dgm:pt>
    <dgm:pt modelId="{63DE1237-85AA-4E13-9E46-E6F8A4311ADC}" type="sibTrans" cxnId="{C3A47E84-2E44-4260-98C0-40865E86737B}">
      <dgm:prSet/>
      <dgm:spPr/>
      <dgm:t>
        <a:bodyPr/>
        <a:lstStyle/>
        <a:p>
          <a:endParaRPr lang="en-US"/>
        </a:p>
      </dgm:t>
    </dgm:pt>
    <dgm:pt modelId="{E33D7B1A-855D-46B2-908E-6E44DB5C85E9}">
      <dgm:prSet/>
      <dgm:spPr>
        <a:solidFill>
          <a:srgbClr val="C00000"/>
        </a:solidFill>
      </dgm:spPr>
      <dgm:t>
        <a:bodyPr/>
        <a:lstStyle/>
        <a:p>
          <a:r>
            <a:rPr lang="en-US" b="1"/>
            <a:t>STEP 3:</a:t>
          </a:r>
          <a:r>
            <a:rPr lang="en-US"/>
            <a:t> Resource Matching</a:t>
          </a:r>
        </a:p>
      </dgm:t>
    </dgm:pt>
    <dgm:pt modelId="{5FDFBD00-582E-49F6-90C1-909AFAD10C94}" type="parTrans" cxnId="{526A2BF6-8A92-4FFA-ADBD-7214F2798819}">
      <dgm:prSet/>
      <dgm:spPr/>
      <dgm:t>
        <a:bodyPr/>
        <a:lstStyle/>
        <a:p>
          <a:endParaRPr lang="en-US"/>
        </a:p>
      </dgm:t>
    </dgm:pt>
    <dgm:pt modelId="{90FB9AB9-3260-45BE-891D-D9BFA7F56958}" type="sibTrans" cxnId="{526A2BF6-8A92-4FFA-ADBD-7214F2798819}">
      <dgm:prSet/>
      <dgm:spPr/>
      <dgm:t>
        <a:bodyPr/>
        <a:lstStyle/>
        <a:p>
          <a:endParaRPr lang="en-US"/>
        </a:p>
      </dgm:t>
    </dgm:pt>
    <dgm:pt modelId="{968044ED-CBCA-425F-B449-851053AD3F86}">
      <dgm:prSet/>
      <dgm:spPr/>
      <dgm:t>
        <a:bodyPr/>
        <a:lstStyle/>
        <a:p>
          <a:r>
            <a:rPr lang="en-US"/>
            <a:t> Match learning resources to style preferences</a:t>
          </a:r>
        </a:p>
      </dgm:t>
    </dgm:pt>
    <dgm:pt modelId="{7A76CAFB-6EBF-4733-B47F-5C2B159C990E}" type="parTrans" cxnId="{FE0C0880-9D99-4ABA-A1E8-EB5177CEDF42}">
      <dgm:prSet/>
      <dgm:spPr/>
      <dgm:t>
        <a:bodyPr/>
        <a:lstStyle/>
        <a:p>
          <a:endParaRPr lang="en-US"/>
        </a:p>
      </dgm:t>
    </dgm:pt>
    <dgm:pt modelId="{27639718-C707-49A5-AC73-4FDD7E2152BC}" type="sibTrans" cxnId="{FE0C0880-9D99-4ABA-A1E8-EB5177CEDF42}">
      <dgm:prSet/>
      <dgm:spPr/>
      <dgm:t>
        <a:bodyPr/>
        <a:lstStyle/>
        <a:p>
          <a:endParaRPr lang="en-US"/>
        </a:p>
      </dgm:t>
    </dgm:pt>
    <dgm:pt modelId="{C985A533-32A9-4A0D-B5F5-69FC7590B8D8}">
      <dgm:prSet/>
      <dgm:spPr/>
      <dgm:t>
        <a:bodyPr/>
        <a:lstStyle/>
        <a:p>
          <a:r>
            <a:rPr lang="en-US"/>
            <a:t> Select appropriate difficulty level</a:t>
          </a:r>
        </a:p>
      </dgm:t>
    </dgm:pt>
    <dgm:pt modelId="{9ED028AE-F31E-46D9-B805-2AA64999B20E}" type="parTrans" cxnId="{A7E10727-33A8-4C26-90F5-906B8E9CC962}">
      <dgm:prSet/>
      <dgm:spPr/>
      <dgm:t>
        <a:bodyPr/>
        <a:lstStyle/>
        <a:p>
          <a:endParaRPr lang="en-US"/>
        </a:p>
      </dgm:t>
    </dgm:pt>
    <dgm:pt modelId="{E23FCB6F-0EE7-41D2-8D08-02DC9826FF00}" type="sibTrans" cxnId="{A7E10727-33A8-4C26-90F5-906B8E9CC962}">
      <dgm:prSet/>
      <dgm:spPr/>
      <dgm:t>
        <a:bodyPr/>
        <a:lstStyle/>
        <a:p>
          <a:endParaRPr lang="en-US"/>
        </a:p>
      </dgm:t>
    </dgm:pt>
    <dgm:pt modelId="{AEE6FD55-67DB-49EB-9B4F-4038CA4E9554}">
      <dgm:prSet/>
      <dgm:spPr/>
      <dgm:t>
        <a:bodyPr/>
        <a:lstStyle/>
        <a:p>
          <a:r>
            <a:rPr lang="en-US"/>
            <a:t> Include variety to maintain engagement</a:t>
          </a:r>
        </a:p>
      </dgm:t>
    </dgm:pt>
    <dgm:pt modelId="{89606D6E-13F9-4B4B-8C57-829F0D909835}" type="parTrans" cxnId="{2AF00693-6610-44C5-921B-BC8D0604A6BA}">
      <dgm:prSet/>
      <dgm:spPr/>
      <dgm:t>
        <a:bodyPr/>
        <a:lstStyle/>
        <a:p>
          <a:endParaRPr lang="en-US"/>
        </a:p>
      </dgm:t>
    </dgm:pt>
    <dgm:pt modelId="{F74ED16B-83BF-442A-A0B2-E8805668137E}" type="sibTrans" cxnId="{2AF00693-6610-44C5-921B-BC8D0604A6BA}">
      <dgm:prSet/>
      <dgm:spPr/>
      <dgm:t>
        <a:bodyPr/>
        <a:lstStyle/>
        <a:p>
          <a:endParaRPr lang="en-US"/>
        </a:p>
      </dgm:t>
    </dgm:pt>
    <dgm:pt modelId="{E7989B6E-F2B6-45C5-AC88-FC340B60DE12}">
      <dgm:prSet/>
      <dgm:spPr>
        <a:solidFill>
          <a:srgbClr val="C00000"/>
        </a:solidFill>
      </dgm:spPr>
      <dgm:t>
        <a:bodyPr/>
        <a:lstStyle/>
        <a:p>
          <a:r>
            <a:rPr lang="en-US" b="1"/>
            <a:t>STEP 4:</a:t>
          </a:r>
          <a:r>
            <a:rPr lang="en-US"/>
            <a:t> Adaptive Scheduling</a:t>
          </a:r>
        </a:p>
      </dgm:t>
    </dgm:pt>
    <dgm:pt modelId="{CD94EF0D-1C3C-4133-B309-8CBD988DA72E}" type="parTrans" cxnId="{F16DEE1D-2063-4706-BD48-289E98449DBA}">
      <dgm:prSet/>
      <dgm:spPr/>
      <dgm:t>
        <a:bodyPr/>
        <a:lstStyle/>
        <a:p>
          <a:endParaRPr lang="en-US"/>
        </a:p>
      </dgm:t>
    </dgm:pt>
    <dgm:pt modelId="{3234416B-73B8-497F-A1EC-442707E066C2}" type="sibTrans" cxnId="{F16DEE1D-2063-4706-BD48-289E98449DBA}">
      <dgm:prSet/>
      <dgm:spPr/>
      <dgm:t>
        <a:bodyPr/>
        <a:lstStyle/>
        <a:p>
          <a:endParaRPr lang="en-US"/>
        </a:p>
      </dgm:t>
    </dgm:pt>
    <dgm:pt modelId="{356FAD6D-81DD-4B9C-AFF6-4C162849706F}">
      <dgm:prSet/>
      <dgm:spPr/>
      <dgm:t>
        <a:bodyPr/>
        <a:lstStyle/>
        <a:p>
          <a:r>
            <a:rPr lang="en-US"/>
            <a:t>Space practice sessions optimally</a:t>
          </a:r>
        </a:p>
      </dgm:t>
    </dgm:pt>
    <dgm:pt modelId="{2BCFF73B-B04D-4A65-A54D-B162F469C0CD}" type="parTrans" cxnId="{3CB601B5-6A62-4BBB-8D8C-E012CF1822DC}">
      <dgm:prSet/>
      <dgm:spPr/>
      <dgm:t>
        <a:bodyPr/>
        <a:lstStyle/>
        <a:p>
          <a:endParaRPr lang="en-US"/>
        </a:p>
      </dgm:t>
    </dgm:pt>
    <dgm:pt modelId="{5CED250A-5CF0-4EAD-A503-00C2B2489D5D}" type="sibTrans" cxnId="{3CB601B5-6A62-4BBB-8D8C-E012CF1822DC}">
      <dgm:prSet/>
      <dgm:spPr/>
      <dgm:t>
        <a:bodyPr/>
        <a:lstStyle/>
        <a:p>
          <a:endParaRPr lang="en-US"/>
        </a:p>
      </dgm:t>
    </dgm:pt>
    <dgm:pt modelId="{030E9D15-8F75-4768-AB5F-3BB4779E2723}">
      <dgm:prSet/>
      <dgm:spPr/>
      <dgm:t>
        <a:bodyPr/>
        <a:lstStyle/>
        <a:p>
          <a:r>
            <a:rPr lang="en-US"/>
            <a:t>Adjust based on progress rate</a:t>
          </a:r>
        </a:p>
      </dgm:t>
    </dgm:pt>
    <dgm:pt modelId="{15949809-2AB8-4846-9DF4-39E2BE59DAC1}" type="parTrans" cxnId="{C1D5AC04-0556-4482-8BE2-732C82A1D8C1}">
      <dgm:prSet/>
      <dgm:spPr/>
      <dgm:t>
        <a:bodyPr/>
        <a:lstStyle/>
        <a:p>
          <a:endParaRPr lang="en-US"/>
        </a:p>
      </dgm:t>
    </dgm:pt>
    <dgm:pt modelId="{F93507EC-7E7B-477B-9243-0D1B233E98EE}" type="sibTrans" cxnId="{C1D5AC04-0556-4482-8BE2-732C82A1D8C1}">
      <dgm:prSet/>
      <dgm:spPr/>
      <dgm:t>
        <a:bodyPr/>
        <a:lstStyle/>
        <a:p>
          <a:endParaRPr lang="en-US"/>
        </a:p>
      </dgm:t>
    </dgm:pt>
    <dgm:pt modelId="{69615B8D-73F6-4442-A3A6-8C6C1AE42344}">
      <dgm:prSet/>
      <dgm:spPr/>
      <dgm:t>
        <a:bodyPr/>
        <a:lstStyle/>
        <a:p>
          <a:r>
            <a:rPr lang="en-US"/>
            <a:t> Include review sessions for retention</a:t>
          </a:r>
        </a:p>
      </dgm:t>
    </dgm:pt>
    <dgm:pt modelId="{AAEC33EE-E2E6-480B-8F51-65A48826F35C}" type="parTrans" cxnId="{99A693A2-89B9-4CB3-BE79-006ABF712AB9}">
      <dgm:prSet/>
      <dgm:spPr/>
      <dgm:t>
        <a:bodyPr/>
        <a:lstStyle/>
        <a:p>
          <a:endParaRPr lang="en-US"/>
        </a:p>
      </dgm:t>
    </dgm:pt>
    <dgm:pt modelId="{3DA75B6B-6E4B-4DC7-96E2-8DE311A23587}" type="sibTrans" cxnId="{99A693A2-89B9-4CB3-BE79-006ABF712AB9}">
      <dgm:prSet/>
      <dgm:spPr/>
      <dgm:t>
        <a:bodyPr/>
        <a:lstStyle/>
        <a:p>
          <a:endParaRPr lang="en-US"/>
        </a:p>
      </dgm:t>
    </dgm:pt>
    <dgm:pt modelId="{5BF3948D-F747-40DB-8505-493C80550822}">
      <dgm:prSet/>
      <dgm:spPr>
        <a:solidFill>
          <a:srgbClr val="C00000"/>
        </a:solidFill>
      </dgm:spPr>
      <dgm:t>
        <a:bodyPr/>
        <a:lstStyle/>
        <a:p>
          <a:r>
            <a:rPr lang="en-US" b="1"/>
            <a:t>STEP 5:</a:t>
          </a:r>
          <a:r>
            <a:rPr lang="en-US"/>
            <a:t> Progress Prediction</a:t>
          </a:r>
        </a:p>
      </dgm:t>
    </dgm:pt>
    <dgm:pt modelId="{FE03DBA0-5836-43E7-A4FA-5F347FD905F1}" type="parTrans" cxnId="{536F0FF2-40A0-4211-959F-051A94EFDDC0}">
      <dgm:prSet/>
      <dgm:spPr/>
      <dgm:t>
        <a:bodyPr/>
        <a:lstStyle/>
        <a:p>
          <a:endParaRPr lang="en-US"/>
        </a:p>
      </dgm:t>
    </dgm:pt>
    <dgm:pt modelId="{F3A97802-FC94-45FF-9FD4-D3CE36FA610A}" type="sibTrans" cxnId="{536F0FF2-40A0-4211-959F-051A94EFDDC0}">
      <dgm:prSet/>
      <dgm:spPr/>
      <dgm:t>
        <a:bodyPr/>
        <a:lstStyle/>
        <a:p>
          <a:endParaRPr lang="en-US"/>
        </a:p>
      </dgm:t>
    </dgm:pt>
    <dgm:pt modelId="{4E04FEEE-F524-4713-9BDA-7F23BC25A57F}">
      <dgm:prSet/>
      <dgm:spPr/>
      <dgm:t>
        <a:bodyPr/>
        <a:lstStyle/>
        <a:p>
          <a:r>
            <a:rPr lang="en-US"/>
            <a:t> Model expected improvement curves</a:t>
          </a:r>
        </a:p>
      </dgm:t>
    </dgm:pt>
    <dgm:pt modelId="{3C8ACBE3-B69D-4DC8-A0F0-2A7821267C2F}" type="parTrans" cxnId="{030529AD-8F69-43C1-9FF8-1BE48EF1B7B5}">
      <dgm:prSet/>
      <dgm:spPr/>
      <dgm:t>
        <a:bodyPr/>
        <a:lstStyle/>
        <a:p>
          <a:endParaRPr lang="en-US"/>
        </a:p>
      </dgm:t>
    </dgm:pt>
    <dgm:pt modelId="{FFB5357C-432B-476C-AD03-C46CE95BB8E4}" type="sibTrans" cxnId="{030529AD-8F69-43C1-9FF8-1BE48EF1B7B5}">
      <dgm:prSet/>
      <dgm:spPr/>
      <dgm:t>
        <a:bodyPr/>
        <a:lstStyle/>
        <a:p>
          <a:endParaRPr lang="en-US"/>
        </a:p>
      </dgm:t>
    </dgm:pt>
    <dgm:pt modelId="{415B9607-4260-48A5-8A23-56D895C86233}">
      <dgm:prSet/>
      <dgm:spPr/>
      <dgm:t>
        <a:bodyPr/>
        <a:lstStyle/>
        <a:p>
          <a:r>
            <a:rPr lang="en-US"/>
            <a:t>Set intermediate milestones</a:t>
          </a:r>
        </a:p>
      </dgm:t>
    </dgm:pt>
    <dgm:pt modelId="{19A342D9-A898-4757-9483-771A646382F7}" type="parTrans" cxnId="{FD8BA6B1-F205-4559-9A0C-B2649A379094}">
      <dgm:prSet/>
      <dgm:spPr/>
      <dgm:t>
        <a:bodyPr/>
        <a:lstStyle/>
        <a:p>
          <a:endParaRPr lang="en-US"/>
        </a:p>
      </dgm:t>
    </dgm:pt>
    <dgm:pt modelId="{C664D92E-1AB8-43E1-9050-ECA1C524970A}" type="sibTrans" cxnId="{FD8BA6B1-F205-4559-9A0C-B2649A379094}">
      <dgm:prSet/>
      <dgm:spPr/>
      <dgm:t>
        <a:bodyPr/>
        <a:lstStyle/>
        <a:p>
          <a:endParaRPr lang="en-US"/>
        </a:p>
      </dgm:t>
    </dgm:pt>
    <dgm:pt modelId="{4DC509E9-84FF-48C8-923B-D24E70DCA94C}">
      <dgm:prSet/>
      <dgm:spPr/>
      <dgm:t>
        <a:bodyPr/>
        <a:lstStyle/>
        <a:p>
          <a:r>
            <a:rPr lang="en-US"/>
            <a:t> Predict final outcome with confidence intervals</a:t>
          </a:r>
        </a:p>
      </dgm:t>
    </dgm:pt>
    <dgm:pt modelId="{A2F97A24-C2CE-45E1-ABB3-985E77F2EA53}" type="parTrans" cxnId="{D9C91082-9B68-4D82-AA65-A1CC8625779E}">
      <dgm:prSet/>
      <dgm:spPr/>
      <dgm:t>
        <a:bodyPr/>
        <a:lstStyle/>
        <a:p>
          <a:endParaRPr lang="en-US"/>
        </a:p>
      </dgm:t>
    </dgm:pt>
    <dgm:pt modelId="{3AB5582C-F9E1-447C-A424-53BB888EFFFC}" type="sibTrans" cxnId="{D9C91082-9B68-4D82-AA65-A1CC8625779E}">
      <dgm:prSet/>
      <dgm:spPr/>
      <dgm:t>
        <a:bodyPr/>
        <a:lstStyle/>
        <a:p>
          <a:endParaRPr lang="en-US"/>
        </a:p>
      </dgm:t>
    </dgm:pt>
    <dgm:pt modelId="{8D344BC9-E08D-41BE-BA36-FB84CC10BB6C}">
      <dgm:prSet/>
      <dgm:spPr>
        <a:solidFill>
          <a:srgbClr val="002060"/>
        </a:solidFill>
      </dgm:spPr>
      <dgm:t>
        <a:bodyPr/>
        <a:lstStyle/>
        <a:p>
          <a:r>
            <a:rPr lang="en-US"/>
            <a:t>OUTPUT: 4-week personalized study plan with daily tasks</a:t>
          </a:r>
        </a:p>
      </dgm:t>
    </dgm:pt>
    <dgm:pt modelId="{35194984-34A9-446F-9790-E280C6237B47}" type="parTrans" cxnId="{EDE31D61-A973-4843-9B77-89C58BA49A81}">
      <dgm:prSet/>
      <dgm:spPr/>
      <dgm:t>
        <a:bodyPr/>
        <a:lstStyle/>
        <a:p>
          <a:endParaRPr lang="en-US"/>
        </a:p>
      </dgm:t>
    </dgm:pt>
    <dgm:pt modelId="{DBB5D929-D359-4B34-8F66-37D73454E4E9}" type="sibTrans" cxnId="{EDE31D61-A973-4843-9B77-89C58BA49A81}">
      <dgm:prSet/>
      <dgm:spPr/>
      <dgm:t>
        <a:bodyPr/>
        <a:lstStyle/>
        <a:p>
          <a:endParaRPr lang="en-US"/>
        </a:p>
      </dgm:t>
    </dgm:pt>
    <dgm:pt modelId="{D724276F-E526-4BF4-BE39-821338CC1E0C}" type="pres">
      <dgm:prSet presAssocID="{B75E9332-CDC2-4C1B-8A85-5EB7D163D91D}" presName="diagram" presStyleCnt="0">
        <dgm:presLayoutVars>
          <dgm:dir/>
          <dgm:resizeHandles val="exact"/>
        </dgm:presLayoutVars>
      </dgm:prSet>
      <dgm:spPr/>
    </dgm:pt>
    <dgm:pt modelId="{9F41AAD1-44F6-4E7F-A0DC-D2C1540CF7C5}" type="pres">
      <dgm:prSet presAssocID="{2A30CC12-129A-483D-941F-7CFB3AA18565}" presName="node" presStyleLbl="node1" presStyleIdx="0" presStyleCnt="22">
        <dgm:presLayoutVars>
          <dgm:bulletEnabled val="1"/>
        </dgm:presLayoutVars>
      </dgm:prSet>
      <dgm:spPr/>
    </dgm:pt>
    <dgm:pt modelId="{AA3A5881-CCC4-4011-B03D-A965D7021DB6}" type="pres">
      <dgm:prSet presAssocID="{4125B3F2-A5F8-445A-9EB0-2AF5246FCE49}" presName="sibTrans" presStyleLbl="sibTrans2D1" presStyleIdx="0" presStyleCnt="21"/>
      <dgm:spPr/>
    </dgm:pt>
    <dgm:pt modelId="{C37E08EF-4A82-433B-8D11-B5F8E1F4BD8B}" type="pres">
      <dgm:prSet presAssocID="{4125B3F2-A5F8-445A-9EB0-2AF5246FCE49}" presName="connectorText" presStyleLbl="sibTrans2D1" presStyleIdx="0" presStyleCnt="21"/>
      <dgm:spPr/>
    </dgm:pt>
    <dgm:pt modelId="{90358507-50D2-42CA-B704-F577E7686237}" type="pres">
      <dgm:prSet presAssocID="{9CD91E2F-A6B5-4585-8E8F-8F166523C2CB}" presName="node" presStyleLbl="node1" presStyleIdx="1" presStyleCnt="22">
        <dgm:presLayoutVars>
          <dgm:bulletEnabled val="1"/>
        </dgm:presLayoutVars>
      </dgm:prSet>
      <dgm:spPr/>
    </dgm:pt>
    <dgm:pt modelId="{F34FDDDC-F780-4F94-8507-9014517BF19E}" type="pres">
      <dgm:prSet presAssocID="{DC6D8E95-FBB0-46A2-A2AA-343E82565347}" presName="sibTrans" presStyleLbl="sibTrans2D1" presStyleIdx="1" presStyleCnt="21"/>
      <dgm:spPr/>
    </dgm:pt>
    <dgm:pt modelId="{65A310E0-5F85-4F9F-9219-3769F5D150BC}" type="pres">
      <dgm:prSet presAssocID="{DC6D8E95-FBB0-46A2-A2AA-343E82565347}" presName="connectorText" presStyleLbl="sibTrans2D1" presStyleIdx="1" presStyleCnt="21"/>
      <dgm:spPr/>
    </dgm:pt>
    <dgm:pt modelId="{79B12F24-0FE5-4B80-A817-97E76DE59B7A}" type="pres">
      <dgm:prSet presAssocID="{023F0AD1-62FD-4C29-95FF-3F47B0C898FA}" presName="node" presStyleLbl="node1" presStyleIdx="2" presStyleCnt="22">
        <dgm:presLayoutVars>
          <dgm:bulletEnabled val="1"/>
        </dgm:presLayoutVars>
      </dgm:prSet>
      <dgm:spPr/>
    </dgm:pt>
    <dgm:pt modelId="{5C8D24D1-10FB-4D31-AAE7-07F1255A25F7}" type="pres">
      <dgm:prSet presAssocID="{9EE8DDCD-9673-40D0-9387-606D4DA4E1B2}" presName="sibTrans" presStyleLbl="sibTrans2D1" presStyleIdx="2" presStyleCnt="21"/>
      <dgm:spPr/>
    </dgm:pt>
    <dgm:pt modelId="{58F13101-492C-4D01-B892-68FC6D862DCC}" type="pres">
      <dgm:prSet presAssocID="{9EE8DDCD-9673-40D0-9387-606D4DA4E1B2}" presName="connectorText" presStyleLbl="sibTrans2D1" presStyleIdx="2" presStyleCnt="21"/>
      <dgm:spPr/>
    </dgm:pt>
    <dgm:pt modelId="{D4104D6F-DD09-4BD6-AE5C-1F78A7C4C31D}" type="pres">
      <dgm:prSet presAssocID="{E1B868E7-2BE5-4180-8BA9-3164C53EDE4E}" presName="node" presStyleLbl="node1" presStyleIdx="3" presStyleCnt="22">
        <dgm:presLayoutVars>
          <dgm:bulletEnabled val="1"/>
        </dgm:presLayoutVars>
      </dgm:prSet>
      <dgm:spPr/>
    </dgm:pt>
    <dgm:pt modelId="{BFCAF934-12C8-469D-BFA2-EE1B951D35EC}" type="pres">
      <dgm:prSet presAssocID="{B477FC5A-238D-4EFA-B4C5-041048D2095D}" presName="sibTrans" presStyleLbl="sibTrans2D1" presStyleIdx="3" presStyleCnt="21"/>
      <dgm:spPr/>
    </dgm:pt>
    <dgm:pt modelId="{5B9B9C00-2AFE-493F-90FB-3118FE6B5338}" type="pres">
      <dgm:prSet presAssocID="{B477FC5A-238D-4EFA-B4C5-041048D2095D}" presName="connectorText" presStyleLbl="sibTrans2D1" presStyleIdx="3" presStyleCnt="21"/>
      <dgm:spPr/>
    </dgm:pt>
    <dgm:pt modelId="{4DAA8275-3282-44A3-9055-90A25FC1C076}" type="pres">
      <dgm:prSet presAssocID="{B9A3580D-D4EC-4165-8084-D217D5B4E950}" presName="node" presStyleLbl="node1" presStyleIdx="4" presStyleCnt="22">
        <dgm:presLayoutVars>
          <dgm:bulletEnabled val="1"/>
        </dgm:presLayoutVars>
      </dgm:prSet>
      <dgm:spPr/>
    </dgm:pt>
    <dgm:pt modelId="{A2DFBDFB-F4C0-4F07-B750-3453F5434B07}" type="pres">
      <dgm:prSet presAssocID="{8EAFEF0A-048C-401F-A1E9-A29D504CF004}" presName="sibTrans" presStyleLbl="sibTrans2D1" presStyleIdx="4" presStyleCnt="21"/>
      <dgm:spPr/>
    </dgm:pt>
    <dgm:pt modelId="{A120044A-CEF5-4E43-A37F-07A6E40AC2C8}" type="pres">
      <dgm:prSet presAssocID="{8EAFEF0A-048C-401F-A1E9-A29D504CF004}" presName="connectorText" presStyleLbl="sibTrans2D1" presStyleIdx="4" presStyleCnt="21"/>
      <dgm:spPr/>
    </dgm:pt>
    <dgm:pt modelId="{94BC11F6-34D3-49A1-AC05-B31F8A615408}" type="pres">
      <dgm:prSet presAssocID="{C11C2151-5B16-4F79-BAC0-F748C07745F2}" presName="node" presStyleLbl="node1" presStyleIdx="5" presStyleCnt="22">
        <dgm:presLayoutVars>
          <dgm:bulletEnabled val="1"/>
        </dgm:presLayoutVars>
      </dgm:prSet>
      <dgm:spPr/>
    </dgm:pt>
    <dgm:pt modelId="{1BD0A4CE-543A-4946-8D66-5ED6ED709436}" type="pres">
      <dgm:prSet presAssocID="{ECA7F312-50E4-4449-9586-1FCF43780971}" presName="sibTrans" presStyleLbl="sibTrans2D1" presStyleIdx="5" presStyleCnt="21"/>
      <dgm:spPr/>
    </dgm:pt>
    <dgm:pt modelId="{FC6F43B8-607F-45B6-8244-192F97C9282C}" type="pres">
      <dgm:prSet presAssocID="{ECA7F312-50E4-4449-9586-1FCF43780971}" presName="connectorText" presStyleLbl="sibTrans2D1" presStyleIdx="5" presStyleCnt="21"/>
      <dgm:spPr/>
    </dgm:pt>
    <dgm:pt modelId="{6233E53A-5003-4316-9367-ECFB192418A4}" type="pres">
      <dgm:prSet presAssocID="{2985D294-2516-4CBD-BF39-3EC2ECBAD5D3}" presName="node" presStyleLbl="node1" presStyleIdx="6" presStyleCnt="22">
        <dgm:presLayoutVars>
          <dgm:bulletEnabled val="1"/>
        </dgm:presLayoutVars>
      </dgm:prSet>
      <dgm:spPr/>
    </dgm:pt>
    <dgm:pt modelId="{F553A676-1C21-49EF-B5EB-3F952B25ABD0}" type="pres">
      <dgm:prSet presAssocID="{039FFD81-BB58-43B2-ABA4-2831414FB5B7}" presName="sibTrans" presStyleLbl="sibTrans2D1" presStyleIdx="6" presStyleCnt="21"/>
      <dgm:spPr/>
    </dgm:pt>
    <dgm:pt modelId="{8C9C639F-53FB-480F-B362-02BEF5BD4D23}" type="pres">
      <dgm:prSet presAssocID="{039FFD81-BB58-43B2-ABA4-2831414FB5B7}" presName="connectorText" presStyleLbl="sibTrans2D1" presStyleIdx="6" presStyleCnt="21"/>
      <dgm:spPr/>
    </dgm:pt>
    <dgm:pt modelId="{6C0217D3-3F79-49B0-B217-1DFEFBDD3398}" type="pres">
      <dgm:prSet presAssocID="{6C6FB6AD-FEC5-4932-83D4-9E9EBFBCFC4C}" presName="node" presStyleLbl="node1" presStyleIdx="7" presStyleCnt="22">
        <dgm:presLayoutVars>
          <dgm:bulletEnabled val="1"/>
        </dgm:presLayoutVars>
      </dgm:prSet>
      <dgm:spPr/>
    </dgm:pt>
    <dgm:pt modelId="{F7F15EAB-CE6D-49A3-9D2F-FF11E2D243E7}" type="pres">
      <dgm:prSet presAssocID="{0EC4D70D-3A65-43FC-83F6-F6B93036AFF4}" presName="sibTrans" presStyleLbl="sibTrans2D1" presStyleIdx="7" presStyleCnt="21"/>
      <dgm:spPr/>
    </dgm:pt>
    <dgm:pt modelId="{2C43173C-7234-4F17-BFAD-087B1E0AC58C}" type="pres">
      <dgm:prSet presAssocID="{0EC4D70D-3A65-43FC-83F6-F6B93036AFF4}" presName="connectorText" presStyleLbl="sibTrans2D1" presStyleIdx="7" presStyleCnt="21"/>
      <dgm:spPr/>
    </dgm:pt>
    <dgm:pt modelId="{B0BCA135-D28D-4526-AC38-343ACF27ACFC}" type="pres">
      <dgm:prSet presAssocID="{07CBC10B-B20A-4E08-9793-78651200836B}" presName="node" presStyleLbl="node1" presStyleIdx="8" presStyleCnt="22">
        <dgm:presLayoutVars>
          <dgm:bulletEnabled val="1"/>
        </dgm:presLayoutVars>
      </dgm:prSet>
      <dgm:spPr/>
    </dgm:pt>
    <dgm:pt modelId="{96BFB9EA-1D10-4B43-9566-36D0E58DC3E0}" type="pres">
      <dgm:prSet presAssocID="{63DE1237-85AA-4E13-9E46-E6F8A4311ADC}" presName="sibTrans" presStyleLbl="sibTrans2D1" presStyleIdx="8" presStyleCnt="21"/>
      <dgm:spPr/>
    </dgm:pt>
    <dgm:pt modelId="{B3D9D1F8-2A6F-4684-AD94-78C953F68634}" type="pres">
      <dgm:prSet presAssocID="{63DE1237-85AA-4E13-9E46-E6F8A4311ADC}" presName="connectorText" presStyleLbl="sibTrans2D1" presStyleIdx="8" presStyleCnt="21"/>
      <dgm:spPr/>
    </dgm:pt>
    <dgm:pt modelId="{F7FF7CBB-6B90-4CFD-A50F-1DD54C396936}" type="pres">
      <dgm:prSet presAssocID="{E33D7B1A-855D-46B2-908E-6E44DB5C85E9}" presName="node" presStyleLbl="node1" presStyleIdx="9" presStyleCnt="22">
        <dgm:presLayoutVars>
          <dgm:bulletEnabled val="1"/>
        </dgm:presLayoutVars>
      </dgm:prSet>
      <dgm:spPr/>
    </dgm:pt>
    <dgm:pt modelId="{00FAA17B-7730-4754-AD49-052AB8391658}" type="pres">
      <dgm:prSet presAssocID="{90FB9AB9-3260-45BE-891D-D9BFA7F56958}" presName="sibTrans" presStyleLbl="sibTrans2D1" presStyleIdx="9" presStyleCnt="21"/>
      <dgm:spPr/>
    </dgm:pt>
    <dgm:pt modelId="{463F1B03-D94B-454A-A245-E0B5C6DAE68C}" type="pres">
      <dgm:prSet presAssocID="{90FB9AB9-3260-45BE-891D-D9BFA7F56958}" presName="connectorText" presStyleLbl="sibTrans2D1" presStyleIdx="9" presStyleCnt="21"/>
      <dgm:spPr/>
    </dgm:pt>
    <dgm:pt modelId="{61EDDCD8-DC97-4DED-AEB4-3A51D8A9A7A5}" type="pres">
      <dgm:prSet presAssocID="{968044ED-CBCA-425F-B449-851053AD3F86}" presName="node" presStyleLbl="node1" presStyleIdx="10" presStyleCnt="22">
        <dgm:presLayoutVars>
          <dgm:bulletEnabled val="1"/>
        </dgm:presLayoutVars>
      </dgm:prSet>
      <dgm:spPr/>
    </dgm:pt>
    <dgm:pt modelId="{A14188D6-59C9-4C86-BEED-A796118EA32C}" type="pres">
      <dgm:prSet presAssocID="{27639718-C707-49A5-AC73-4FDD7E2152BC}" presName="sibTrans" presStyleLbl="sibTrans2D1" presStyleIdx="10" presStyleCnt="21"/>
      <dgm:spPr/>
    </dgm:pt>
    <dgm:pt modelId="{E3901BF1-5A81-419F-A0F9-E0C6DE8C190C}" type="pres">
      <dgm:prSet presAssocID="{27639718-C707-49A5-AC73-4FDD7E2152BC}" presName="connectorText" presStyleLbl="sibTrans2D1" presStyleIdx="10" presStyleCnt="21"/>
      <dgm:spPr/>
    </dgm:pt>
    <dgm:pt modelId="{07FD5830-8666-4BC2-831F-E89CE7576C40}" type="pres">
      <dgm:prSet presAssocID="{C985A533-32A9-4A0D-B5F5-69FC7590B8D8}" presName="node" presStyleLbl="node1" presStyleIdx="11" presStyleCnt="22">
        <dgm:presLayoutVars>
          <dgm:bulletEnabled val="1"/>
        </dgm:presLayoutVars>
      </dgm:prSet>
      <dgm:spPr/>
    </dgm:pt>
    <dgm:pt modelId="{D0303B4E-487F-47DB-AA82-25001FF76614}" type="pres">
      <dgm:prSet presAssocID="{E23FCB6F-0EE7-41D2-8D08-02DC9826FF00}" presName="sibTrans" presStyleLbl="sibTrans2D1" presStyleIdx="11" presStyleCnt="21"/>
      <dgm:spPr/>
    </dgm:pt>
    <dgm:pt modelId="{0FD6F27F-D1A0-47CC-8D13-7F21975F38EA}" type="pres">
      <dgm:prSet presAssocID="{E23FCB6F-0EE7-41D2-8D08-02DC9826FF00}" presName="connectorText" presStyleLbl="sibTrans2D1" presStyleIdx="11" presStyleCnt="21"/>
      <dgm:spPr/>
    </dgm:pt>
    <dgm:pt modelId="{53CA22DD-BA08-4301-AF5B-BEFCD126DF70}" type="pres">
      <dgm:prSet presAssocID="{AEE6FD55-67DB-49EB-9B4F-4038CA4E9554}" presName="node" presStyleLbl="node1" presStyleIdx="12" presStyleCnt="22">
        <dgm:presLayoutVars>
          <dgm:bulletEnabled val="1"/>
        </dgm:presLayoutVars>
      </dgm:prSet>
      <dgm:spPr/>
    </dgm:pt>
    <dgm:pt modelId="{42BCD7AC-AB80-4CC0-82EC-310B87BCE62E}" type="pres">
      <dgm:prSet presAssocID="{F74ED16B-83BF-442A-A0B2-E8805668137E}" presName="sibTrans" presStyleLbl="sibTrans2D1" presStyleIdx="12" presStyleCnt="21"/>
      <dgm:spPr/>
    </dgm:pt>
    <dgm:pt modelId="{EB836733-A143-4524-894B-DC34DD7D17DF}" type="pres">
      <dgm:prSet presAssocID="{F74ED16B-83BF-442A-A0B2-E8805668137E}" presName="connectorText" presStyleLbl="sibTrans2D1" presStyleIdx="12" presStyleCnt="21"/>
      <dgm:spPr/>
    </dgm:pt>
    <dgm:pt modelId="{386A4B8B-FA0B-4D09-9A88-6A59BEB2C35F}" type="pres">
      <dgm:prSet presAssocID="{E7989B6E-F2B6-45C5-AC88-FC340B60DE12}" presName="node" presStyleLbl="node1" presStyleIdx="13" presStyleCnt="22">
        <dgm:presLayoutVars>
          <dgm:bulletEnabled val="1"/>
        </dgm:presLayoutVars>
      </dgm:prSet>
      <dgm:spPr/>
    </dgm:pt>
    <dgm:pt modelId="{FD30A2C4-9E86-4D6B-9D56-335FBDE27F57}" type="pres">
      <dgm:prSet presAssocID="{3234416B-73B8-497F-A1EC-442707E066C2}" presName="sibTrans" presStyleLbl="sibTrans2D1" presStyleIdx="13" presStyleCnt="21"/>
      <dgm:spPr/>
    </dgm:pt>
    <dgm:pt modelId="{9ABE5FBE-3A99-4AFC-8DC1-7A41FDE6A5BE}" type="pres">
      <dgm:prSet presAssocID="{3234416B-73B8-497F-A1EC-442707E066C2}" presName="connectorText" presStyleLbl="sibTrans2D1" presStyleIdx="13" presStyleCnt="21"/>
      <dgm:spPr/>
    </dgm:pt>
    <dgm:pt modelId="{4C23E781-F1DE-4F63-A4F9-6EE199B0B833}" type="pres">
      <dgm:prSet presAssocID="{356FAD6D-81DD-4B9C-AFF6-4C162849706F}" presName="node" presStyleLbl="node1" presStyleIdx="14" presStyleCnt="22">
        <dgm:presLayoutVars>
          <dgm:bulletEnabled val="1"/>
        </dgm:presLayoutVars>
      </dgm:prSet>
      <dgm:spPr/>
    </dgm:pt>
    <dgm:pt modelId="{56A4809C-0A11-453C-A30C-57B55E4745AA}" type="pres">
      <dgm:prSet presAssocID="{5CED250A-5CF0-4EAD-A503-00C2B2489D5D}" presName="sibTrans" presStyleLbl="sibTrans2D1" presStyleIdx="14" presStyleCnt="21"/>
      <dgm:spPr/>
    </dgm:pt>
    <dgm:pt modelId="{10425A5D-72AA-499D-84DA-8DA2BBE010DB}" type="pres">
      <dgm:prSet presAssocID="{5CED250A-5CF0-4EAD-A503-00C2B2489D5D}" presName="connectorText" presStyleLbl="sibTrans2D1" presStyleIdx="14" presStyleCnt="21"/>
      <dgm:spPr/>
    </dgm:pt>
    <dgm:pt modelId="{36D6F4FA-48A5-4694-B19A-11E6E482EAE5}" type="pres">
      <dgm:prSet presAssocID="{030E9D15-8F75-4768-AB5F-3BB4779E2723}" presName="node" presStyleLbl="node1" presStyleIdx="15" presStyleCnt="22">
        <dgm:presLayoutVars>
          <dgm:bulletEnabled val="1"/>
        </dgm:presLayoutVars>
      </dgm:prSet>
      <dgm:spPr/>
    </dgm:pt>
    <dgm:pt modelId="{FDD2617B-93C5-46AA-8D78-86F6C7617211}" type="pres">
      <dgm:prSet presAssocID="{F93507EC-7E7B-477B-9243-0D1B233E98EE}" presName="sibTrans" presStyleLbl="sibTrans2D1" presStyleIdx="15" presStyleCnt="21"/>
      <dgm:spPr/>
    </dgm:pt>
    <dgm:pt modelId="{63B10592-97A6-4DCA-B163-5009E8BB05D4}" type="pres">
      <dgm:prSet presAssocID="{F93507EC-7E7B-477B-9243-0D1B233E98EE}" presName="connectorText" presStyleLbl="sibTrans2D1" presStyleIdx="15" presStyleCnt="21"/>
      <dgm:spPr/>
    </dgm:pt>
    <dgm:pt modelId="{2E40585E-E134-4BAF-B10F-5EEA969AE0A9}" type="pres">
      <dgm:prSet presAssocID="{69615B8D-73F6-4442-A3A6-8C6C1AE42344}" presName="node" presStyleLbl="node1" presStyleIdx="16" presStyleCnt="22">
        <dgm:presLayoutVars>
          <dgm:bulletEnabled val="1"/>
        </dgm:presLayoutVars>
      </dgm:prSet>
      <dgm:spPr/>
    </dgm:pt>
    <dgm:pt modelId="{58E6F04B-BA44-4A0D-B9E1-8E81B794455D}" type="pres">
      <dgm:prSet presAssocID="{3DA75B6B-6E4B-4DC7-96E2-8DE311A23587}" presName="sibTrans" presStyleLbl="sibTrans2D1" presStyleIdx="16" presStyleCnt="21"/>
      <dgm:spPr/>
    </dgm:pt>
    <dgm:pt modelId="{510D3A70-8FBB-4E51-8B24-F55D9F584F11}" type="pres">
      <dgm:prSet presAssocID="{3DA75B6B-6E4B-4DC7-96E2-8DE311A23587}" presName="connectorText" presStyleLbl="sibTrans2D1" presStyleIdx="16" presStyleCnt="21"/>
      <dgm:spPr/>
    </dgm:pt>
    <dgm:pt modelId="{429A0458-FFD7-4A7D-A179-07DD9F965277}" type="pres">
      <dgm:prSet presAssocID="{5BF3948D-F747-40DB-8505-493C80550822}" presName="node" presStyleLbl="node1" presStyleIdx="17" presStyleCnt="22">
        <dgm:presLayoutVars>
          <dgm:bulletEnabled val="1"/>
        </dgm:presLayoutVars>
      </dgm:prSet>
      <dgm:spPr/>
    </dgm:pt>
    <dgm:pt modelId="{8D1AC8FB-6207-4047-8C18-16074FA20025}" type="pres">
      <dgm:prSet presAssocID="{F3A97802-FC94-45FF-9FD4-D3CE36FA610A}" presName="sibTrans" presStyleLbl="sibTrans2D1" presStyleIdx="17" presStyleCnt="21"/>
      <dgm:spPr/>
    </dgm:pt>
    <dgm:pt modelId="{A22F7E20-C082-42E5-AD78-AAFEDCCCE642}" type="pres">
      <dgm:prSet presAssocID="{F3A97802-FC94-45FF-9FD4-D3CE36FA610A}" presName="connectorText" presStyleLbl="sibTrans2D1" presStyleIdx="17" presStyleCnt="21"/>
      <dgm:spPr/>
    </dgm:pt>
    <dgm:pt modelId="{8D8C1F77-41DF-49C8-9EA6-7AF14FBAEFB9}" type="pres">
      <dgm:prSet presAssocID="{4E04FEEE-F524-4713-9BDA-7F23BC25A57F}" presName="node" presStyleLbl="node1" presStyleIdx="18" presStyleCnt="22">
        <dgm:presLayoutVars>
          <dgm:bulletEnabled val="1"/>
        </dgm:presLayoutVars>
      </dgm:prSet>
      <dgm:spPr/>
    </dgm:pt>
    <dgm:pt modelId="{7D7ED144-7A19-4074-AB41-7799A61509C6}" type="pres">
      <dgm:prSet presAssocID="{FFB5357C-432B-476C-AD03-C46CE95BB8E4}" presName="sibTrans" presStyleLbl="sibTrans2D1" presStyleIdx="18" presStyleCnt="21"/>
      <dgm:spPr/>
    </dgm:pt>
    <dgm:pt modelId="{8F596AE5-F8CA-4BE7-922C-283BBC637895}" type="pres">
      <dgm:prSet presAssocID="{FFB5357C-432B-476C-AD03-C46CE95BB8E4}" presName="connectorText" presStyleLbl="sibTrans2D1" presStyleIdx="18" presStyleCnt="21"/>
      <dgm:spPr/>
    </dgm:pt>
    <dgm:pt modelId="{FB961340-FCAA-471F-94E3-69D97BBB2651}" type="pres">
      <dgm:prSet presAssocID="{415B9607-4260-48A5-8A23-56D895C86233}" presName="node" presStyleLbl="node1" presStyleIdx="19" presStyleCnt="22">
        <dgm:presLayoutVars>
          <dgm:bulletEnabled val="1"/>
        </dgm:presLayoutVars>
      </dgm:prSet>
      <dgm:spPr/>
    </dgm:pt>
    <dgm:pt modelId="{3DAE02E0-3439-412A-8DD3-38CED819B2E4}" type="pres">
      <dgm:prSet presAssocID="{C664D92E-1AB8-43E1-9050-ECA1C524970A}" presName="sibTrans" presStyleLbl="sibTrans2D1" presStyleIdx="19" presStyleCnt="21"/>
      <dgm:spPr/>
    </dgm:pt>
    <dgm:pt modelId="{444260AE-0EFD-4AB9-BFA3-6855A44FCD84}" type="pres">
      <dgm:prSet presAssocID="{C664D92E-1AB8-43E1-9050-ECA1C524970A}" presName="connectorText" presStyleLbl="sibTrans2D1" presStyleIdx="19" presStyleCnt="21"/>
      <dgm:spPr/>
    </dgm:pt>
    <dgm:pt modelId="{3A3BEB37-910B-4765-8606-BC2CADF6F39B}" type="pres">
      <dgm:prSet presAssocID="{4DC509E9-84FF-48C8-923B-D24E70DCA94C}" presName="node" presStyleLbl="node1" presStyleIdx="20" presStyleCnt="22">
        <dgm:presLayoutVars>
          <dgm:bulletEnabled val="1"/>
        </dgm:presLayoutVars>
      </dgm:prSet>
      <dgm:spPr/>
    </dgm:pt>
    <dgm:pt modelId="{829B2873-69CA-4C74-A4B7-48F331DEE6D1}" type="pres">
      <dgm:prSet presAssocID="{3AB5582C-F9E1-447C-A424-53BB888EFFFC}" presName="sibTrans" presStyleLbl="sibTrans2D1" presStyleIdx="20" presStyleCnt="21"/>
      <dgm:spPr/>
    </dgm:pt>
    <dgm:pt modelId="{94A6917D-35C8-41F9-A5C0-C9834CDFFA99}" type="pres">
      <dgm:prSet presAssocID="{3AB5582C-F9E1-447C-A424-53BB888EFFFC}" presName="connectorText" presStyleLbl="sibTrans2D1" presStyleIdx="20" presStyleCnt="21"/>
      <dgm:spPr/>
    </dgm:pt>
    <dgm:pt modelId="{0F7D929D-FE98-4D94-ADB8-829379DA1878}" type="pres">
      <dgm:prSet presAssocID="{8D344BC9-E08D-41BE-BA36-FB84CC10BB6C}" presName="node" presStyleLbl="node1" presStyleIdx="21" presStyleCnt="22">
        <dgm:presLayoutVars>
          <dgm:bulletEnabled val="1"/>
        </dgm:presLayoutVars>
      </dgm:prSet>
      <dgm:spPr/>
    </dgm:pt>
  </dgm:ptLst>
  <dgm:cxnLst>
    <dgm:cxn modelId="{9E026704-29EA-4100-A4CD-AF80324A4FCF}" type="presOf" srcId="{8D344BC9-E08D-41BE-BA36-FB84CC10BB6C}" destId="{0F7D929D-FE98-4D94-ADB8-829379DA1878}" srcOrd="0" destOrd="0" presId="urn:microsoft.com/office/officeart/2005/8/layout/process5"/>
    <dgm:cxn modelId="{C1D5AC04-0556-4482-8BE2-732C82A1D8C1}" srcId="{B75E9332-CDC2-4C1B-8A85-5EB7D163D91D}" destId="{030E9D15-8F75-4768-AB5F-3BB4779E2723}" srcOrd="15" destOrd="0" parTransId="{15949809-2AB8-4846-9DF4-39E2BE59DAC1}" sibTransId="{F93507EC-7E7B-477B-9243-0D1B233E98EE}"/>
    <dgm:cxn modelId="{9BD7F608-0BFB-4E4A-994A-3BC483AB7424}" type="presOf" srcId="{F93507EC-7E7B-477B-9243-0D1B233E98EE}" destId="{63B10592-97A6-4DCA-B163-5009E8BB05D4}" srcOrd="1" destOrd="0" presId="urn:microsoft.com/office/officeart/2005/8/layout/process5"/>
    <dgm:cxn modelId="{E7E2400A-81A0-4E7B-97C8-6BD412C774E3}" type="presOf" srcId="{B9A3580D-D4EC-4165-8084-D217D5B4E950}" destId="{4DAA8275-3282-44A3-9055-90A25FC1C076}" srcOrd="0" destOrd="0" presId="urn:microsoft.com/office/officeart/2005/8/layout/process5"/>
    <dgm:cxn modelId="{1482E60D-9294-497A-AEE3-4D0DE12515E2}" type="presOf" srcId="{2985D294-2516-4CBD-BF39-3EC2ECBAD5D3}" destId="{6233E53A-5003-4316-9367-ECFB192418A4}" srcOrd="0" destOrd="0" presId="urn:microsoft.com/office/officeart/2005/8/layout/process5"/>
    <dgm:cxn modelId="{2352E811-342E-4858-8922-7708F3C7C689}" type="presOf" srcId="{4E04FEEE-F524-4713-9BDA-7F23BC25A57F}" destId="{8D8C1F77-41DF-49C8-9EA6-7AF14FBAEFB9}" srcOrd="0" destOrd="0" presId="urn:microsoft.com/office/officeart/2005/8/layout/process5"/>
    <dgm:cxn modelId="{22563712-CDBC-452E-855E-E1CF8027189A}" type="presOf" srcId="{9CD91E2F-A6B5-4585-8E8F-8F166523C2CB}" destId="{90358507-50D2-42CA-B704-F577E7686237}" srcOrd="0" destOrd="0" presId="urn:microsoft.com/office/officeart/2005/8/layout/process5"/>
    <dgm:cxn modelId="{E1E9BF12-D0ED-4EA1-9D81-2BECA9C2C6F3}" srcId="{B75E9332-CDC2-4C1B-8A85-5EB7D163D91D}" destId="{9CD91E2F-A6B5-4585-8E8F-8F166523C2CB}" srcOrd="1" destOrd="0" parTransId="{C8F0D163-F665-45C9-91C9-9CA88A857C7B}" sibTransId="{DC6D8E95-FBB0-46A2-A2AA-343E82565347}"/>
    <dgm:cxn modelId="{0B099C14-B2F4-4003-9AB5-07DF01B9B7BC}" type="presOf" srcId="{E23FCB6F-0EE7-41D2-8D08-02DC9826FF00}" destId="{0FD6F27F-D1A0-47CC-8D13-7F21975F38EA}" srcOrd="1" destOrd="0" presId="urn:microsoft.com/office/officeart/2005/8/layout/process5"/>
    <dgm:cxn modelId="{EA027D15-E168-42CD-98C7-5A4042F3E5BF}" type="presOf" srcId="{DC6D8E95-FBB0-46A2-A2AA-343E82565347}" destId="{F34FDDDC-F780-4F94-8507-9014517BF19E}" srcOrd="0" destOrd="0" presId="urn:microsoft.com/office/officeart/2005/8/layout/process5"/>
    <dgm:cxn modelId="{40B35516-C08B-467E-8824-F63EA3453ABE}" type="presOf" srcId="{3234416B-73B8-497F-A1EC-442707E066C2}" destId="{9ABE5FBE-3A99-4AFC-8DC1-7A41FDE6A5BE}" srcOrd="1" destOrd="0" presId="urn:microsoft.com/office/officeart/2005/8/layout/process5"/>
    <dgm:cxn modelId="{79493E17-045F-40DC-BB25-6A56CD30B722}" type="presOf" srcId="{2A30CC12-129A-483D-941F-7CFB3AA18565}" destId="{9F41AAD1-44F6-4E7F-A0DC-D2C1540CF7C5}" srcOrd="0" destOrd="0" presId="urn:microsoft.com/office/officeart/2005/8/layout/process5"/>
    <dgm:cxn modelId="{6684291B-BA68-4737-805A-5E20B22E8FA8}" type="presOf" srcId="{3DA75B6B-6E4B-4DC7-96E2-8DE311A23587}" destId="{510D3A70-8FBB-4E51-8B24-F55D9F584F11}" srcOrd="1" destOrd="0" presId="urn:microsoft.com/office/officeart/2005/8/layout/process5"/>
    <dgm:cxn modelId="{730F8D1D-15C3-4107-B36B-94EFE63D2B37}" type="presOf" srcId="{5BF3948D-F747-40DB-8505-493C80550822}" destId="{429A0458-FFD7-4A7D-A179-07DD9F965277}" srcOrd="0" destOrd="0" presId="urn:microsoft.com/office/officeart/2005/8/layout/process5"/>
    <dgm:cxn modelId="{F16DEE1D-2063-4706-BD48-289E98449DBA}" srcId="{B75E9332-CDC2-4C1B-8A85-5EB7D163D91D}" destId="{E7989B6E-F2B6-45C5-AC88-FC340B60DE12}" srcOrd="13" destOrd="0" parTransId="{CD94EF0D-1C3C-4133-B309-8CBD988DA72E}" sibTransId="{3234416B-73B8-497F-A1EC-442707E066C2}"/>
    <dgm:cxn modelId="{905FFF1D-CEDB-4A87-9ACA-BA9F6DFA2FB3}" type="presOf" srcId="{3234416B-73B8-497F-A1EC-442707E066C2}" destId="{FD30A2C4-9E86-4D6B-9D56-335FBDE27F57}" srcOrd="0" destOrd="0" presId="urn:microsoft.com/office/officeart/2005/8/layout/process5"/>
    <dgm:cxn modelId="{D78F1E1F-2437-48A7-BC74-3FA100CD63EA}" type="presOf" srcId="{B477FC5A-238D-4EFA-B4C5-041048D2095D}" destId="{5B9B9C00-2AFE-493F-90FB-3118FE6B5338}" srcOrd="1" destOrd="0" presId="urn:microsoft.com/office/officeart/2005/8/layout/process5"/>
    <dgm:cxn modelId="{A7E10727-33A8-4C26-90F5-906B8E9CC962}" srcId="{B75E9332-CDC2-4C1B-8A85-5EB7D163D91D}" destId="{C985A533-32A9-4A0D-B5F5-69FC7590B8D8}" srcOrd="11" destOrd="0" parTransId="{9ED028AE-F31E-46D9-B805-2AA64999B20E}" sibTransId="{E23FCB6F-0EE7-41D2-8D08-02DC9826FF00}"/>
    <dgm:cxn modelId="{DCB2C52A-D141-4135-8285-7969E0CC19B7}" type="presOf" srcId="{DC6D8E95-FBB0-46A2-A2AA-343E82565347}" destId="{65A310E0-5F85-4F9F-9219-3769F5D150BC}" srcOrd="1" destOrd="0" presId="urn:microsoft.com/office/officeart/2005/8/layout/process5"/>
    <dgm:cxn modelId="{C1517D2B-EF87-4D09-A974-D5A1A2CF8521}" type="presOf" srcId="{69615B8D-73F6-4442-A3A6-8C6C1AE42344}" destId="{2E40585E-E134-4BAF-B10F-5EEA969AE0A9}" srcOrd="0" destOrd="0" presId="urn:microsoft.com/office/officeart/2005/8/layout/process5"/>
    <dgm:cxn modelId="{3F658B2F-3AB4-41B8-B307-9DB61564B85B}" type="presOf" srcId="{F74ED16B-83BF-442A-A0B2-E8805668137E}" destId="{42BCD7AC-AB80-4CC0-82EC-310B87BCE62E}" srcOrd="0" destOrd="0" presId="urn:microsoft.com/office/officeart/2005/8/layout/process5"/>
    <dgm:cxn modelId="{AC3C0E32-5435-4F97-8050-148EE0308E7C}" srcId="{B75E9332-CDC2-4C1B-8A85-5EB7D163D91D}" destId="{2A30CC12-129A-483D-941F-7CFB3AA18565}" srcOrd="0" destOrd="0" parTransId="{0966A42C-F024-403D-B008-E2E25171A439}" sibTransId="{4125B3F2-A5F8-445A-9EB0-2AF5246FCE49}"/>
    <dgm:cxn modelId="{B8929035-9EE3-42B3-8CD7-C33C72C2D56E}" type="presOf" srcId="{B477FC5A-238D-4EFA-B4C5-041048D2095D}" destId="{BFCAF934-12C8-469D-BFA2-EE1B951D35EC}" srcOrd="0" destOrd="0" presId="urn:microsoft.com/office/officeart/2005/8/layout/process5"/>
    <dgm:cxn modelId="{580C0C3A-D17F-4583-BD8D-C17593557E68}" srcId="{B75E9332-CDC2-4C1B-8A85-5EB7D163D91D}" destId="{B9A3580D-D4EC-4165-8084-D217D5B4E950}" srcOrd="4" destOrd="0" parTransId="{950E7371-F59B-4D16-9363-6D1B048A4169}" sibTransId="{8EAFEF0A-048C-401F-A1E9-A29D504CF004}"/>
    <dgm:cxn modelId="{769D7B3C-683D-4745-98DB-12DA0099A388}" type="presOf" srcId="{4125B3F2-A5F8-445A-9EB0-2AF5246FCE49}" destId="{C37E08EF-4A82-433B-8D11-B5F8E1F4BD8B}" srcOrd="1" destOrd="0" presId="urn:microsoft.com/office/officeart/2005/8/layout/process5"/>
    <dgm:cxn modelId="{6B6C373D-150B-4019-9540-4396A10A79A3}" type="presOf" srcId="{FFB5357C-432B-476C-AD03-C46CE95BB8E4}" destId="{8F596AE5-F8CA-4BE7-922C-283BBC637895}" srcOrd="1" destOrd="0" presId="urn:microsoft.com/office/officeart/2005/8/layout/process5"/>
    <dgm:cxn modelId="{25F4813D-7F0A-4301-B538-D7704704FDE5}" type="presOf" srcId="{AEE6FD55-67DB-49EB-9B4F-4038CA4E9554}" destId="{53CA22DD-BA08-4301-AF5B-BEFCD126DF70}" srcOrd="0" destOrd="0" presId="urn:microsoft.com/office/officeart/2005/8/layout/process5"/>
    <dgm:cxn modelId="{48F9C23F-4D96-4E92-9FC2-6CB10487B6EF}" type="presOf" srcId="{F74ED16B-83BF-442A-A0B2-E8805668137E}" destId="{EB836733-A143-4524-894B-DC34DD7D17DF}" srcOrd="1" destOrd="0" presId="urn:microsoft.com/office/officeart/2005/8/layout/process5"/>
    <dgm:cxn modelId="{2EE6445D-2ACF-4359-8F80-542D2680312A}" type="presOf" srcId="{E33D7B1A-855D-46B2-908E-6E44DB5C85E9}" destId="{F7FF7CBB-6B90-4CFD-A50F-1DD54C396936}" srcOrd="0" destOrd="0" presId="urn:microsoft.com/office/officeart/2005/8/layout/process5"/>
    <dgm:cxn modelId="{7534205F-4CF1-4A58-A551-B28D98CD60F7}" type="presOf" srcId="{C664D92E-1AB8-43E1-9050-ECA1C524970A}" destId="{3DAE02E0-3439-412A-8DD3-38CED819B2E4}" srcOrd="0" destOrd="0" presId="urn:microsoft.com/office/officeart/2005/8/layout/process5"/>
    <dgm:cxn modelId="{EDE31D61-A973-4843-9B77-89C58BA49A81}" srcId="{B75E9332-CDC2-4C1B-8A85-5EB7D163D91D}" destId="{8D344BC9-E08D-41BE-BA36-FB84CC10BB6C}" srcOrd="21" destOrd="0" parTransId="{35194984-34A9-446F-9790-E280C6237B47}" sibTransId="{DBB5D929-D359-4B34-8F66-37D73454E4E9}"/>
    <dgm:cxn modelId="{9226B561-5452-45AF-97B8-E4432126B83A}" type="presOf" srcId="{968044ED-CBCA-425F-B449-851053AD3F86}" destId="{61EDDCD8-DC97-4DED-AEB4-3A51D8A9A7A5}" srcOrd="0" destOrd="0" presId="urn:microsoft.com/office/officeart/2005/8/layout/process5"/>
    <dgm:cxn modelId="{E1C3A743-8D9E-4C15-A2A5-80460A7540BF}" type="presOf" srcId="{E7989B6E-F2B6-45C5-AC88-FC340B60DE12}" destId="{386A4B8B-FA0B-4D09-9A88-6A59BEB2C35F}" srcOrd="0" destOrd="0" presId="urn:microsoft.com/office/officeart/2005/8/layout/process5"/>
    <dgm:cxn modelId="{F34AB844-D78E-44BA-B89B-F3C5801198A6}" type="presOf" srcId="{6C6FB6AD-FEC5-4932-83D4-9E9EBFBCFC4C}" destId="{6C0217D3-3F79-49B0-B217-1DFEFBDD3398}" srcOrd="0" destOrd="0" presId="urn:microsoft.com/office/officeart/2005/8/layout/process5"/>
    <dgm:cxn modelId="{51CF6E46-3846-48C6-9EC0-9F8CF53ABAA2}" type="presOf" srcId="{27639718-C707-49A5-AC73-4FDD7E2152BC}" destId="{E3901BF1-5A81-419F-A0F9-E0C6DE8C190C}" srcOrd="1" destOrd="0" presId="urn:microsoft.com/office/officeart/2005/8/layout/process5"/>
    <dgm:cxn modelId="{F1E4C166-99EB-4555-B8E3-F96ECA09F387}" type="presOf" srcId="{07CBC10B-B20A-4E08-9793-78651200836B}" destId="{B0BCA135-D28D-4526-AC38-343ACF27ACFC}" srcOrd="0" destOrd="0" presId="urn:microsoft.com/office/officeart/2005/8/layout/process5"/>
    <dgm:cxn modelId="{BF93706E-A15F-4D37-B5BB-678E6B66783A}" type="presOf" srcId="{E1B868E7-2BE5-4180-8BA9-3164C53EDE4E}" destId="{D4104D6F-DD09-4BD6-AE5C-1F78A7C4C31D}" srcOrd="0" destOrd="0" presId="urn:microsoft.com/office/officeart/2005/8/layout/process5"/>
    <dgm:cxn modelId="{489C716E-9980-4A67-8088-AA417E7981A6}" type="presOf" srcId="{B75E9332-CDC2-4C1B-8A85-5EB7D163D91D}" destId="{D724276F-E526-4BF4-BE39-821338CC1E0C}" srcOrd="0" destOrd="0" presId="urn:microsoft.com/office/officeart/2005/8/layout/process5"/>
    <dgm:cxn modelId="{2A1F766E-3A20-49F0-826D-238BAC15C133}" type="presOf" srcId="{415B9607-4260-48A5-8A23-56D895C86233}" destId="{FB961340-FCAA-471F-94E3-69D97BBB2651}" srcOrd="0" destOrd="0" presId="urn:microsoft.com/office/officeart/2005/8/layout/process5"/>
    <dgm:cxn modelId="{6F7AF872-DF98-420E-808E-2EF084DD1B06}" type="presOf" srcId="{030E9D15-8F75-4768-AB5F-3BB4779E2723}" destId="{36D6F4FA-48A5-4694-B19A-11E6E482EAE5}" srcOrd="0" destOrd="0" presId="urn:microsoft.com/office/officeart/2005/8/layout/process5"/>
    <dgm:cxn modelId="{28769073-A8CB-4142-B112-D0A3228041A0}" srcId="{B75E9332-CDC2-4C1B-8A85-5EB7D163D91D}" destId="{E1B868E7-2BE5-4180-8BA9-3164C53EDE4E}" srcOrd="3" destOrd="0" parTransId="{03F7E14B-BC45-4293-95D7-6608ADD0C6DC}" sibTransId="{B477FC5A-238D-4EFA-B4C5-041048D2095D}"/>
    <dgm:cxn modelId="{540AE953-8574-4A5D-9C28-6721BDCBAE2F}" type="presOf" srcId="{8EAFEF0A-048C-401F-A1E9-A29D504CF004}" destId="{A2DFBDFB-F4C0-4F07-B750-3453F5434B07}" srcOrd="0" destOrd="0" presId="urn:microsoft.com/office/officeart/2005/8/layout/process5"/>
    <dgm:cxn modelId="{D8051554-1AA8-4F04-86FD-C0AF297AF144}" type="presOf" srcId="{5CED250A-5CF0-4EAD-A503-00C2B2489D5D}" destId="{10425A5D-72AA-499D-84DA-8DA2BBE010DB}" srcOrd="1" destOrd="0" presId="urn:microsoft.com/office/officeart/2005/8/layout/process5"/>
    <dgm:cxn modelId="{46153A74-3ED0-4ECA-94B3-46CE99A2AC0C}" type="presOf" srcId="{27639718-C707-49A5-AC73-4FDD7E2152BC}" destId="{A14188D6-59C9-4C86-BEED-A796118EA32C}" srcOrd="0" destOrd="0" presId="urn:microsoft.com/office/officeart/2005/8/layout/process5"/>
    <dgm:cxn modelId="{37B57474-B7A3-45DF-8AD3-0E2162D18F41}" type="presOf" srcId="{ECA7F312-50E4-4449-9586-1FCF43780971}" destId="{FC6F43B8-607F-45B6-8244-192F97C9282C}" srcOrd="1" destOrd="0" presId="urn:microsoft.com/office/officeart/2005/8/layout/process5"/>
    <dgm:cxn modelId="{CDCF3855-8781-44D8-99FA-E91284CAC822}" srcId="{B75E9332-CDC2-4C1B-8A85-5EB7D163D91D}" destId="{6C6FB6AD-FEC5-4932-83D4-9E9EBFBCFC4C}" srcOrd="7" destOrd="0" parTransId="{8BD4D22E-B5A8-46B2-BC07-84B1CDAD37D5}" sibTransId="{0EC4D70D-3A65-43FC-83F6-F6B93036AFF4}"/>
    <dgm:cxn modelId="{88BC4156-605C-4821-A346-1BBB80721D75}" type="presOf" srcId="{E23FCB6F-0EE7-41D2-8D08-02DC9826FF00}" destId="{D0303B4E-487F-47DB-AA82-25001FF76614}" srcOrd="0" destOrd="0" presId="urn:microsoft.com/office/officeart/2005/8/layout/process5"/>
    <dgm:cxn modelId="{A16CF979-328A-4BB5-B006-38A0F71D00A9}" type="presOf" srcId="{9EE8DDCD-9673-40D0-9387-606D4DA4E1B2}" destId="{5C8D24D1-10FB-4D31-AAE7-07F1255A25F7}" srcOrd="0" destOrd="0" presId="urn:microsoft.com/office/officeart/2005/8/layout/process5"/>
    <dgm:cxn modelId="{6C445A7B-AD95-47E2-8D45-FB408580373B}" type="presOf" srcId="{C664D92E-1AB8-43E1-9050-ECA1C524970A}" destId="{444260AE-0EFD-4AB9-BFA3-6855A44FCD84}" srcOrd="1" destOrd="0" presId="urn:microsoft.com/office/officeart/2005/8/layout/process5"/>
    <dgm:cxn modelId="{E13FA57B-17DC-4A74-8157-734BBDD8CABF}" srcId="{B75E9332-CDC2-4C1B-8A85-5EB7D163D91D}" destId="{C11C2151-5B16-4F79-BAC0-F748C07745F2}" srcOrd="5" destOrd="0" parTransId="{6F3EBA0E-2E80-4172-AB17-E4EA06CBE9B4}" sibTransId="{ECA7F312-50E4-4449-9586-1FCF43780971}"/>
    <dgm:cxn modelId="{7965F67E-C23D-45EF-9B60-F94A7A98B8F4}" type="presOf" srcId="{4125B3F2-A5F8-445A-9EB0-2AF5246FCE49}" destId="{AA3A5881-CCC4-4011-B03D-A965D7021DB6}" srcOrd="0" destOrd="0" presId="urn:microsoft.com/office/officeart/2005/8/layout/process5"/>
    <dgm:cxn modelId="{FE0C0880-9D99-4ABA-A1E8-EB5177CEDF42}" srcId="{B75E9332-CDC2-4C1B-8A85-5EB7D163D91D}" destId="{968044ED-CBCA-425F-B449-851053AD3F86}" srcOrd="10" destOrd="0" parTransId="{7A76CAFB-6EBF-4733-B47F-5C2B159C990E}" sibTransId="{27639718-C707-49A5-AC73-4FDD7E2152BC}"/>
    <dgm:cxn modelId="{474D2D81-31AB-471C-8918-02D7C9681FC8}" type="presOf" srcId="{8EAFEF0A-048C-401F-A1E9-A29D504CF004}" destId="{A120044A-CEF5-4E43-A37F-07A6E40AC2C8}" srcOrd="1" destOrd="0" presId="urn:microsoft.com/office/officeart/2005/8/layout/process5"/>
    <dgm:cxn modelId="{D9C91082-9B68-4D82-AA65-A1CC8625779E}" srcId="{B75E9332-CDC2-4C1B-8A85-5EB7D163D91D}" destId="{4DC509E9-84FF-48C8-923B-D24E70DCA94C}" srcOrd="20" destOrd="0" parTransId="{A2F97A24-C2CE-45E1-ABB3-985E77F2EA53}" sibTransId="{3AB5582C-F9E1-447C-A424-53BB888EFFFC}"/>
    <dgm:cxn modelId="{C3A47E84-2E44-4260-98C0-40865E86737B}" srcId="{B75E9332-CDC2-4C1B-8A85-5EB7D163D91D}" destId="{07CBC10B-B20A-4E08-9793-78651200836B}" srcOrd="8" destOrd="0" parTransId="{7E762FB3-7184-412C-8614-DB5ED55A7A7E}" sibTransId="{63DE1237-85AA-4E13-9E46-E6F8A4311ADC}"/>
    <dgm:cxn modelId="{EC5E3385-8A70-49A6-8B88-A3C8326A6CAB}" type="presOf" srcId="{90FB9AB9-3260-45BE-891D-D9BFA7F56958}" destId="{00FAA17B-7730-4754-AD49-052AB8391658}" srcOrd="0" destOrd="0" presId="urn:microsoft.com/office/officeart/2005/8/layout/process5"/>
    <dgm:cxn modelId="{3BFB7587-78EA-4FB5-BBF1-70C2CBCA332D}" type="presOf" srcId="{9EE8DDCD-9673-40D0-9387-606D4DA4E1B2}" destId="{58F13101-492C-4D01-B892-68FC6D862DCC}" srcOrd="1" destOrd="0" presId="urn:microsoft.com/office/officeart/2005/8/layout/process5"/>
    <dgm:cxn modelId="{80B3CE8B-DDE8-432B-B1DD-F157CD43C908}" type="presOf" srcId="{C11C2151-5B16-4F79-BAC0-F748C07745F2}" destId="{94BC11F6-34D3-49A1-AC05-B31F8A615408}" srcOrd="0" destOrd="0" presId="urn:microsoft.com/office/officeart/2005/8/layout/process5"/>
    <dgm:cxn modelId="{EB57E58B-2A24-4E3C-90BB-B5E253949BB1}" type="presOf" srcId="{63DE1237-85AA-4E13-9E46-E6F8A4311ADC}" destId="{96BFB9EA-1D10-4B43-9566-36D0E58DC3E0}" srcOrd="0" destOrd="0" presId="urn:microsoft.com/office/officeart/2005/8/layout/process5"/>
    <dgm:cxn modelId="{E70BA78E-633B-4562-9E1F-DE686DE73ADA}" type="presOf" srcId="{F93507EC-7E7B-477B-9243-0D1B233E98EE}" destId="{FDD2617B-93C5-46AA-8D78-86F6C7617211}" srcOrd="0" destOrd="0" presId="urn:microsoft.com/office/officeart/2005/8/layout/process5"/>
    <dgm:cxn modelId="{2FF27F91-ED36-499D-944A-1ED81992DB10}" type="presOf" srcId="{F3A97802-FC94-45FF-9FD4-D3CE36FA610A}" destId="{8D1AC8FB-6207-4047-8C18-16074FA20025}" srcOrd="0" destOrd="0" presId="urn:microsoft.com/office/officeart/2005/8/layout/process5"/>
    <dgm:cxn modelId="{2AF00693-6610-44C5-921B-BC8D0604A6BA}" srcId="{B75E9332-CDC2-4C1B-8A85-5EB7D163D91D}" destId="{AEE6FD55-67DB-49EB-9B4F-4038CA4E9554}" srcOrd="12" destOrd="0" parTransId="{89606D6E-13F9-4B4B-8C57-829F0D909835}" sibTransId="{F74ED16B-83BF-442A-A0B2-E8805668137E}"/>
    <dgm:cxn modelId="{5E18C399-91FA-41CB-BACA-018291DE60C3}" srcId="{B75E9332-CDC2-4C1B-8A85-5EB7D163D91D}" destId="{023F0AD1-62FD-4C29-95FF-3F47B0C898FA}" srcOrd="2" destOrd="0" parTransId="{5785B6E3-BEA6-49D4-AB90-7E32199872B8}" sibTransId="{9EE8DDCD-9673-40D0-9387-606D4DA4E1B2}"/>
    <dgm:cxn modelId="{A578A9A1-B99E-457B-8A05-8D0D983A9756}" type="presOf" srcId="{ECA7F312-50E4-4449-9586-1FCF43780971}" destId="{1BD0A4CE-543A-4946-8D66-5ED6ED709436}" srcOrd="0" destOrd="0" presId="urn:microsoft.com/office/officeart/2005/8/layout/process5"/>
    <dgm:cxn modelId="{99A693A2-89B9-4CB3-BE79-006ABF712AB9}" srcId="{B75E9332-CDC2-4C1B-8A85-5EB7D163D91D}" destId="{69615B8D-73F6-4442-A3A6-8C6C1AE42344}" srcOrd="16" destOrd="0" parTransId="{AAEC33EE-E2E6-480B-8F51-65A48826F35C}" sibTransId="{3DA75B6B-6E4B-4DC7-96E2-8DE311A23587}"/>
    <dgm:cxn modelId="{23CB0BA5-A8CF-4165-895C-771673E42545}" type="presOf" srcId="{039FFD81-BB58-43B2-ABA4-2831414FB5B7}" destId="{F553A676-1C21-49EF-B5EB-3F952B25ABD0}" srcOrd="0" destOrd="0" presId="urn:microsoft.com/office/officeart/2005/8/layout/process5"/>
    <dgm:cxn modelId="{D7D13DAC-B211-4E3F-B1DF-9A441D1757EA}" type="presOf" srcId="{039FFD81-BB58-43B2-ABA4-2831414FB5B7}" destId="{8C9C639F-53FB-480F-B362-02BEF5BD4D23}" srcOrd="1" destOrd="0" presId="urn:microsoft.com/office/officeart/2005/8/layout/process5"/>
    <dgm:cxn modelId="{030529AD-8F69-43C1-9FF8-1BE48EF1B7B5}" srcId="{B75E9332-CDC2-4C1B-8A85-5EB7D163D91D}" destId="{4E04FEEE-F524-4713-9BDA-7F23BC25A57F}" srcOrd="18" destOrd="0" parTransId="{3C8ACBE3-B69D-4DC8-A0F0-2A7821267C2F}" sibTransId="{FFB5357C-432B-476C-AD03-C46CE95BB8E4}"/>
    <dgm:cxn modelId="{FD8BA6B1-F205-4559-9A0C-B2649A379094}" srcId="{B75E9332-CDC2-4C1B-8A85-5EB7D163D91D}" destId="{415B9607-4260-48A5-8A23-56D895C86233}" srcOrd="19" destOrd="0" parTransId="{19A342D9-A898-4757-9483-771A646382F7}" sibTransId="{C664D92E-1AB8-43E1-9050-ECA1C524970A}"/>
    <dgm:cxn modelId="{3CB601B5-6A62-4BBB-8D8C-E012CF1822DC}" srcId="{B75E9332-CDC2-4C1B-8A85-5EB7D163D91D}" destId="{356FAD6D-81DD-4B9C-AFF6-4C162849706F}" srcOrd="14" destOrd="0" parTransId="{2BCFF73B-B04D-4A65-A54D-B162F469C0CD}" sibTransId="{5CED250A-5CF0-4EAD-A503-00C2B2489D5D}"/>
    <dgm:cxn modelId="{9A84B7BD-9186-42B9-8AF1-291DF1D8DBEA}" type="presOf" srcId="{0EC4D70D-3A65-43FC-83F6-F6B93036AFF4}" destId="{2C43173C-7234-4F17-BFAD-087B1E0AC58C}" srcOrd="1" destOrd="0" presId="urn:microsoft.com/office/officeart/2005/8/layout/process5"/>
    <dgm:cxn modelId="{ABE56FBE-BA5E-40B9-8CAE-920E5B0CE72A}" type="presOf" srcId="{356FAD6D-81DD-4B9C-AFF6-4C162849706F}" destId="{4C23E781-F1DE-4F63-A4F9-6EE199B0B833}" srcOrd="0" destOrd="0" presId="urn:microsoft.com/office/officeart/2005/8/layout/process5"/>
    <dgm:cxn modelId="{0F8B97CE-76EC-497C-BBA0-5C26338799E4}" type="presOf" srcId="{3AB5582C-F9E1-447C-A424-53BB888EFFFC}" destId="{829B2873-69CA-4C74-A4B7-48F331DEE6D1}" srcOrd="0" destOrd="0" presId="urn:microsoft.com/office/officeart/2005/8/layout/process5"/>
    <dgm:cxn modelId="{721DF8D6-B295-4149-80A3-F0F580E58B99}" type="presOf" srcId="{90FB9AB9-3260-45BE-891D-D9BFA7F56958}" destId="{463F1B03-D94B-454A-A245-E0B5C6DAE68C}" srcOrd="1" destOrd="0" presId="urn:microsoft.com/office/officeart/2005/8/layout/process5"/>
    <dgm:cxn modelId="{3D4F75DD-D094-49FC-BF24-3D5BF57CC8BF}" srcId="{B75E9332-CDC2-4C1B-8A85-5EB7D163D91D}" destId="{2985D294-2516-4CBD-BF39-3EC2ECBAD5D3}" srcOrd="6" destOrd="0" parTransId="{6A7A1100-B628-4DD7-B98D-F3D3D2608069}" sibTransId="{039FFD81-BB58-43B2-ABA4-2831414FB5B7}"/>
    <dgm:cxn modelId="{6E315ADE-5414-40B6-904A-51D78109AEE1}" type="presOf" srcId="{3DA75B6B-6E4B-4DC7-96E2-8DE311A23587}" destId="{58E6F04B-BA44-4A0D-B9E1-8E81B794455D}" srcOrd="0" destOrd="0" presId="urn:microsoft.com/office/officeart/2005/8/layout/process5"/>
    <dgm:cxn modelId="{9564BFE3-EA27-45A9-B1F3-1DD91E733CA8}" type="presOf" srcId="{3AB5582C-F9E1-447C-A424-53BB888EFFFC}" destId="{94A6917D-35C8-41F9-A5C0-C9834CDFFA99}" srcOrd="1" destOrd="0" presId="urn:microsoft.com/office/officeart/2005/8/layout/process5"/>
    <dgm:cxn modelId="{4A407CE4-D859-4F52-A94F-94FEBA1F51B7}" type="presOf" srcId="{FFB5357C-432B-476C-AD03-C46CE95BB8E4}" destId="{7D7ED144-7A19-4074-AB41-7799A61509C6}" srcOrd="0" destOrd="0" presId="urn:microsoft.com/office/officeart/2005/8/layout/process5"/>
    <dgm:cxn modelId="{68652BEC-729C-465F-8386-251D1896B18A}" type="presOf" srcId="{C985A533-32A9-4A0D-B5F5-69FC7590B8D8}" destId="{07FD5830-8666-4BC2-831F-E89CE7576C40}" srcOrd="0" destOrd="0" presId="urn:microsoft.com/office/officeart/2005/8/layout/process5"/>
    <dgm:cxn modelId="{1FD5B0EC-4829-49E2-83B5-B27368D53EB7}" type="presOf" srcId="{63DE1237-85AA-4E13-9E46-E6F8A4311ADC}" destId="{B3D9D1F8-2A6F-4684-AD94-78C953F68634}" srcOrd="1" destOrd="0" presId="urn:microsoft.com/office/officeart/2005/8/layout/process5"/>
    <dgm:cxn modelId="{536F0FF2-40A0-4211-959F-051A94EFDDC0}" srcId="{B75E9332-CDC2-4C1B-8A85-5EB7D163D91D}" destId="{5BF3948D-F747-40DB-8505-493C80550822}" srcOrd="17" destOrd="0" parTransId="{FE03DBA0-5836-43E7-A4FA-5F347FD905F1}" sibTransId="{F3A97802-FC94-45FF-9FD4-D3CE36FA610A}"/>
    <dgm:cxn modelId="{28F450F4-EB67-4C03-87CA-56A41D18690C}" type="presOf" srcId="{0EC4D70D-3A65-43FC-83F6-F6B93036AFF4}" destId="{F7F15EAB-CE6D-49A3-9D2F-FF11E2D243E7}" srcOrd="0" destOrd="0" presId="urn:microsoft.com/office/officeart/2005/8/layout/process5"/>
    <dgm:cxn modelId="{AD44CCF4-659A-4DF8-9C02-77CFAF623849}" type="presOf" srcId="{F3A97802-FC94-45FF-9FD4-D3CE36FA610A}" destId="{A22F7E20-C082-42E5-AD78-AAFEDCCCE642}" srcOrd="1" destOrd="0" presId="urn:microsoft.com/office/officeart/2005/8/layout/process5"/>
    <dgm:cxn modelId="{526A2BF6-8A92-4FFA-ADBD-7214F2798819}" srcId="{B75E9332-CDC2-4C1B-8A85-5EB7D163D91D}" destId="{E33D7B1A-855D-46B2-908E-6E44DB5C85E9}" srcOrd="9" destOrd="0" parTransId="{5FDFBD00-582E-49F6-90C1-909AFAD10C94}" sibTransId="{90FB9AB9-3260-45BE-891D-D9BFA7F56958}"/>
    <dgm:cxn modelId="{A897C5F8-AF26-4441-99A8-F88BFABA0506}" type="presOf" srcId="{5CED250A-5CF0-4EAD-A503-00C2B2489D5D}" destId="{56A4809C-0A11-453C-A30C-57B55E4745AA}" srcOrd="0" destOrd="0" presId="urn:microsoft.com/office/officeart/2005/8/layout/process5"/>
    <dgm:cxn modelId="{302043FC-6DFB-412E-B0A5-BAD233C56C20}" type="presOf" srcId="{023F0AD1-62FD-4C29-95FF-3F47B0C898FA}" destId="{79B12F24-0FE5-4B80-A817-97E76DE59B7A}" srcOrd="0" destOrd="0" presId="urn:microsoft.com/office/officeart/2005/8/layout/process5"/>
    <dgm:cxn modelId="{3F5867FD-8F55-42E6-A46B-9210BABDA9BE}" type="presOf" srcId="{4DC509E9-84FF-48C8-923B-D24E70DCA94C}" destId="{3A3BEB37-910B-4765-8606-BC2CADF6F39B}" srcOrd="0" destOrd="0" presId="urn:microsoft.com/office/officeart/2005/8/layout/process5"/>
    <dgm:cxn modelId="{0E92FC8E-4196-409A-8649-AD9FDF5D1E4F}" type="presParOf" srcId="{D724276F-E526-4BF4-BE39-821338CC1E0C}" destId="{9F41AAD1-44F6-4E7F-A0DC-D2C1540CF7C5}" srcOrd="0" destOrd="0" presId="urn:microsoft.com/office/officeart/2005/8/layout/process5"/>
    <dgm:cxn modelId="{D0518761-A38B-4EDA-A78E-8E04E634F0BC}" type="presParOf" srcId="{D724276F-E526-4BF4-BE39-821338CC1E0C}" destId="{AA3A5881-CCC4-4011-B03D-A965D7021DB6}" srcOrd="1" destOrd="0" presId="urn:microsoft.com/office/officeart/2005/8/layout/process5"/>
    <dgm:cxn modelId="{9A068E77-958C-412A-BA99-570695779CB7}" type="presParOf" srcId="{AA3A5881-CCC4-4011-B03D-A965D7021DB6}" destId="{C37E08EF-4A82-433B-8D11-B5F8E1F4BD8B}" srcOrd="0" destOrd="0" presId="urn:microsoft.com/office/officeart/2005/8/layout/process5"/>
    <dgm:cxn modelId="{68C80704-663D-4707-B7A5-DCEC346C6DA6}" type="presParOf" srcId="{D724276F-E526-4BF4-BE39-821338CC1E0C}" destId="{90358507-50D2-42CA-B704-F577E7686237}" srcOrd="2" destOrd="0" presId="urn:microsoft.com/office/officeart/2005/8/layout/process5"/>
    <dgm:cxn modelId="{8F564F0F-1248-45EA-9672-35CD66D03547}" type="presParOf" srcId="{D724276F-E526-4BF4-BE39-821338CC1E0C}" destId="{F34FDDDC-F780-4F94-8507-9014517BF19E}" srcOrd="3" destOrd="0" presId="urn:microsoft.com/office/officeart/2005/8/layout/process5"/>
    <dgm:cxn modelId="{7596E511-8003-47BB-B7DD-7955DAEEAE7F}" type="presParOf" srcId="{F34FDDDC-F780-4F94-8507-9014517BF19E}" destId="{65A310E0-5F85-4F9F-9219-3769F5D150BC}" srcOrd="0" destOrd="0" presId="urn:microsoft.com/office/officeart/2005/8/layout/process5"/>
    <dgm:cxn modelId="{955C82E2-3421-4A37-9E96-A375C6786CA6}" type="presParOf" srcId="{D724276F-E526-4BF4-BE39-821338CC1E0C}" destId="{79B12F24-0FE5-4B80-A817-97E76DE59B7A}" srcOrd="4" destOrd="0" presId="urn:microsoft.com/office/officeart/2005/8/layout/process5"/>
    <dgm:cxn modelId="{10956D75-6AE2-4666-A6B0-A3CFE6C83264}" type="presParOf" srcId="{D724276F-E526-4BF4-BE39-821338CC1E0C}" destId="{5C8D24D1-10FB-4D31-AAE7-07F1255A25F7}" srcOrd="5" destOrd="0" presId="urn:microsoft.com/office/officeart/2005/8/layout/process5"/>
    <dgm:cxn modelId="{1BD721A4-192B-4DEF-83B4-C01BC0893C10}" type="presParOf" srcId="{5C8D24D1-10FB-4D31-AAE7-07F1255A25F7}" destId="{58F13101-492C-4D01-B892-68FC6D862DCC}" srcOrd="0" destOrd="0" presId="urn:microsoft.com/office/officeart/2005/8/layout/process5"/>
    <dgm:cxn modelId="{2D9E32EC-F5ED-409C-B0D8-5E97F7FF91E5}" type="presParOf" srcId="{D724276F-E526-4BF4-BE39-821338CC1E0C}" destId="{D4104D6F-DD09-4BD6-AE5C-1F78A7C4C31D}" srcOrd="6" destOrd="0" presId="urn:microsoft.com/office/officeart/2005/8/layout/process5"/>
    <dgm:cxn modelId="{F3C3CDC9-EA27-4B6C-A5B1-F16126502978}" type="presParOf" srcId="{D724276F-E526-4BF4-BE39-821338CC1E0C}" destId="{BFCAF934-12C8-469D-BFA2-EE1B951D35EC}" srcOrd="7" destOrd="0" presId="urn:microsoft.com/office/officeart/2005/8/layout/process5"/>
    <dgm:cxn modelId="{72E5FBE2-8E1F-4239-8754-F2F865AA6D14}" type="presParOf" srcId="{BFCAF934-12C8-469D-BFA2-EE1B951D35EC}" destId="{5B9B9C00-2AFE-493F-90FB-3118FE6B5338}" srcOrd="0" destOrd="0" presId="urn:microsoft.com/office/officeart/2005/8/layout/process5"/>
    <dgm:cxn modelId="{13C1FEB3-FD8B-40AE-BD3B-89007A6F33F5}" type="presParOf" srcId="{D724276F-E526-4BF4-BE39-821338CC1E0C}" destId="{4DAA8275-3282-44A3-9055-90A25FC1C076}" srcOrd="8" destOrd="0" presId="urn:microsoft.com/office/officeart/2005/8/layout/process5"/>
    <dgm:cxn modelId="{CCC1B4D3-D53E-48FF-A993-C1C609DE58E0}" type="presParOf" srcId="{D724276F-E526-4BF4-BE39-821338CC1E0C}" destId="{A2DFBDFB-F4C0-4F07-B750-3453F5434B07}" srcOrd="9" destOrd="0" presId="urn:microsoft.com/office/officeart/2005/8/layout/process5"/>
    <dgm:cxn modelId="{CE3D574F-67AE-493C-8FF7-9283E6603535}" type="presParOf" srcId="{A2DFBDFB-F4C0-4F07-B750-3453F5434B07}" destId="{A120044A-CEF5-4E43-A37F-07A6E40AC2C8}" srcOrd="0" destOrd="0" presId="urn:microsoft.com/office/officeart/2005/8/layout/process5"/>
    <dgm:cxn modelId="{2D6E5CEE-2AD9-458D-82F2-144204342ED7}" type="presParOf" srcId="{D724276F-E526-4BF4-BE39-821338CC1E0C}" destId="{94BC11F6-34D3-49A1-AC05-B31F8A615408}" srcOrd="10" destOrd="0" presId="urn:microsoft.com/office/officeart/2005/8/layout/process5"/>
    <dgm:cxn modelId="{F49951D4-CDAB-42E0-A686-4CB9E4BBB235}" type="presParOf" srcId="{D724276F-E526-4BF4-BE39-821338CC1E0C}" destId="{1BD0A4CE-543A-4946-8D66-5ED6ED709436}" srcOrd="11" destOrd="0" presId="urn:microsoft.com/office/officeart/2005/8/layout/process5"/>
    <dgm:cxn modelId="{6C2E0239-8208-4B38-83F9-E0356202DD5D}" type="presParOf" srcId="{1BD0A4CE-543A-4946-8D66-5ED6ED709436}" destId="{FC6F43B8-607F-45B6-8244-192F97C9282C}" srcOrd="0" destOrd="0" presId="urn:microsoft.com/office/officeart/2005/8/layout/process5"/>
    <dgm:cxn modelId="{98264B21-0B9C-4FE9-9100-93D5841CEA10}" type="presParOf" srcId="{D724276F-E526-4BF4-BE39-821338CC1E0C}" destId="{6233E53A-5003-4316-9367-ECFB192418A4}" srcOrd="12" destOrd="0" presId="urn:microsoft.com/office/officeart/2005/8/layout/process5"/>
    <dgm:cxn modelId="{CCE1F04F-22F0-4FB6-8B2F-F7B6B86703DE}" type="presParOf" srcId="{D724276F-E526-4BF4-BE39-821338CC1E0C}" destId="{F553A676-1C21-49EF-B5EB-3F952B25ABD0}" srcOrd="13" destOrd="0" presId="urn:microsoft.com/office/officeart/2005/8/layout/process5"/>
    <dgm:cxn modelId="{5D65761D-2C7C-4BDF-9300-C1BB34CEECC7}" type="presParOf" srcId="{F553A676-1C21-49EF-B5EB-3F952B25ABD0}" destId="{8C9C639F-53FB-480F-B362-02BEF5BD4D23}" srcOrd="0" destOrd="0" presId="urn:microsoft.com/office/officeart/2005/8/layout/process5"/>
    <dgm:cxn modelId="{7A0D6FCB-EB43-41C4-8815-D3A62F76785A}" type="presParOf" srcId="{D724276F-E526-4BF4-BE39-821338CC1E0C}" destId="{6C0217D3-3F79-49B0-B217-1DFEFBDD3398}" srcOrd="14" destOrd="0" presId="urn:microsoft.com/office/officeart/2005/8/layout/process5"/>
    <dgm:cxn modelId="{F6126A33-361F-434C-B24F-959244888D60}" type="presParOf" srcId="{D724276F-E526-4BF4-BE39-821338CC1E0C}" destId="{F7F15EAB-CE6D-49A3-9D2F-FF11E2D243E7}" srcOrd="15" destOrd="0" presId="urn:microsoft.com/office/officeart/2005/8/layout/process5"/>
    <dgm:cxn modelId="{36FF8217-E5D7-4F14-BA38-3EF80B6AB04F}" type="presParOf" srcId="{F7F15EAB-CE6D-49A3-9D2F-FF11E2D243E7}" destId="{2C43173C-7234-4F17-BFAD-087B1E0AC58C}" srcOrd="0" destOrd="0" presId="urn:microsoft.com/office/officeart/2005/8/layout/process5"/>
    <dgm:cxn modelId="{70C1A27C-D579-4D3D-9B5B-9F6673CBE831}" type="presParOf" srcId="{D724276F-E526-4BF4-BE39-821338CC1E0C}" destId="{B0BCA135-D28D-4526-AC38-343ACF27ACFC}" srcOrd="16" destOrd="0" presId="urn:microsoft.com/office/officeart/2005/8/layout/process5"/>
    <dgm:cxn modelId="{C3636ECC-1589-4F64-95A9-A4092B8D4CA0}" type="presParOf" srcId="{D724276F-E526-4BF4-BE39-821338CC1E0C}" destId="{96BFB9EA-1D10-4B43-9566-36D0E58DC3E0}" srcOrd="17" destOrd="0" presId="urn:microsoft.com/office/officeart/2005/8/layout/process5"/>
    <dgm:cxn modelId="{739D3BBE-0FF9-44D7-8C39-9C588DCE2BF1}" type="presParOf" srcId="{96BFB9EA-1D10-4B43-9566-36D0E58DC3E0}" destId="{B3D9D1F8-2A6F-4684-AD94-78C953F68634}" srcOrd="0" destOrd="0" presId="urn:microsoft.com/office/officeart/2005/8/layout/process5"/>
    <dgm:cxn modelId="{47FAEB22-90E2-46CA-A737-427405BDA1AA}" type="presParOf" srcId="{D724276F-E526-4BF4-BE39-821338CC1E0C}" destId="{F7FF7CBB-6B90-4CFD-A50F-1DD54C396936}" srcOrd="18" destOrd="0" presId="urn:microsoft.com/office/officeart/2005/8/layout/process5"/>
    <dgm:cxn modelId="{0804931B-DA10-4530-A226-051099BB27A7}" type="presParOf" srcId="{D724276F-E526-4BF4-BE39-821338CC1E0C}" destId="{00FAA17B-7730-4754-AD49-052AB8391658}" srcOrd="19" destOrd="0" presId="urn:microsoft.com/office/officeart/2005/8/layout/process5"/>
    <dgm:cxn modelId="{C46583F9-33FB-4D05-BD43-CF572D138B8F}" type="presParOf" srcId="{00FAA17B-7730-4754-AD49-052AB8391658}" destId="{463F1B03-D94B-454A-A245-E0B5C6DAE68C}" srcOrd="0" destOrd="0" presId="urn:microsoft.com/office/officeart/2005/8/layout/process5"/>
    <dgm:cxn modelId="{45B45AA8-CE52-4AFB-BF13-147B2E6ADDCF}" type="presParOf" srcId="{D724276F-E526-4BF4-BE39-821338CC1E0C}" destId="{61EDDCD8-DC97-4DED-AEB4-3A51D8A9A7A5}" srcOrd="20" destOrd="0" presId="urn:microsoft.com/office/officeart/2005/8/layout/process5"/>
    <dgm:cxn modelId="{67DC08CC-0CA4-4787-9A48-A2985FE5A4A2}" type="presParOf" srcId="{D724276F-E526-4BF4-BE39-821338CC1E0C}" destId="{A14188D6-59C9-4C86-BEED-A796118EA32C}" srcOrd="21" destOrd="0" presId="urn:microsoft.com/office/officeart/2005/8/layout/process5"/>
    <dgm:cxn modelId="{32E4C4A0-6FA4-499D-BA71-03CE53F25F89}" type="presParOf" srcId="{A14188D6-59C9-4C86-BEED-A796118EA32C}" destId="{E3901BF1-5A81-419F-A0F9-E0C6DE8C190C}" srcOrd="0" destOrd="0" presId="urn:microsoft.com/office/officeart/2005/8/layout/process5"/>
    <dgm:cxn modelId="{CDAB8C95-6D63-46B4-B053-B0F0FAB5694C}" type="presParOf" srcId="{D724276F-E526-4BF4-BE39-821338CC1E0C}" destId="{07FD5830-8666-4BC2-831F-E89CE7576C40}" srcOrd="22" destOrd="0" presId="urn:microsoft.com/office/officeart/2005/8/layout/process5"/>
    <dgm:cxn modelId="{9B4044E5-734E-477C-A95E-ADE00B5B8666}" type="presParOf" srcId="{D724276F-E526-4BF4-BE39-821338CC1E0C}" destId="{D0303B4E-487F-47DB-AA82-25001FF76614}" srcOrd="23" destOrd="0" presId="urn:microsoft.com/office/officeart/2005/8/layout/process5"/>
    <dgm:cxn modelId="{1AC33DD8-A883-4834-910D-6D977FC15F73}" type="presParOf" srcId="{D0303B4E-487F-47DB-AA82-25001FF76614}" destId="{0FD6F27F-D1A0-47CC-8D13-7F21975F38EA}" srcOrd="0" destOrd="0" presId="urn:microsoft.com/office/officeart/2005/8/layout/process5"/>
    <dgm:cxn modelId="{B90DF354-411D-43E3-BF65-C80F5E025537}" type="presParOf" srcId="{D724276F-E526-4BF4-BE39-821338CC1E0C}" destId="{53CA22DD-BA08-4301-AF5B-BEFCD126DF70}" srcOrd="24" destOrd="0" presId="urn:microsoft.com/office/officeart/2005/8/layout/process5"/>
    <dgm:cxn modelId="{834A74FC-B325-4CE3-B67D-44F82BCD1D3A}" type="presParOf" srcId="{D724276F-E526-4BF4-BE39-821338CC1E0C}" destId="{42BCD7AC-AB80-4CC0-82EC-310B87BCE62E}" srcOrd="25" destOrd="0" presId="urn:microsoft.com/office/officeart/2005/8/layout/process5"/>
    <dgm:cxn modelId="{DCC94E34-1987-4429-819B-D3A9AAA672EF}" type="presParOf" srcId="{42BCD7AC-AB80-4CC0-82EC-310B87BCE62E}" destId="{EB836733-A143-4524-894B-DC34DD7D17DF}" srcOrd="0" destOrd="0" presId="urn:microsoft.com/office/officeart/2005/8/layout/process5"/>
    <dgm:cxn modelId="{DEADDA0A-F713-45F2-8AA3-DF6B2CFB659E}" type="presParOf" srcId="{D724276F-E526-4BF4-BE39-821338CC1E0C}" destId="{386A4B8B-FA0B-4D09-9A88-6A59BEB2C35F}" srcOrd="26" destOrd="0" presId="urn:microsoft.com/office/officeart/2005/8/layout/process5"/>
    <dgm:cxn modelId="{A4BA6324-125C-4712-8097-6E5F9470ACCC}" type="presParOf" srcId="{D724276F-E526-4BF4-BE39-821338CC1E0C}" destId="{FD30A2C4-9E86-4D6B-9D56-335FBDE27F57}" srcOrd="27" destOrd="0" presId="urn:microsoft.com/office/officeart/2005/8/layout/process5"/>
    <dgm:cxn modelId="{1FE5742C-BF57-47B3-931B-21D4456C761D}" type="presParOf" srcId="{FD30A2C4-9E86-4D6B-9D56-335FBDE27F57}" destId="{9ABE5FBE-3A99-4AFC-8DC1-7A41FDE6A5BE}" srcOrd="0" destOrd="0" presId="urn:microsoft.com/office/officeart/2005/8/layout/process5"/>
    <dgm:cxn modelId="{1A34C23C-D5FB-47C7-ADFE-54F82C0854C5}" type="presParOf" srcId="{D724276F-E526-4BF4-BE39-821338CC1E0C}" destId="{4C23E781-F1DE-4F63-A4F9-6EE199B0B833}" srcOrd="28" destOrd="0" presId="urn:microsoft.com/office/officeart/2005/8/layout/process5"/>
    <dgm:cxn modelId="{B6BE5FAD-D708-4049-8882-2F6D88C1FC8F}" type="presParOf" srcId="{D724276F-E526-4BF4-BE39-821338CC1E0C}" destId="{56A4809C-0A11-453C-A30C-57B55E4745AA}" srcOrd="29" destOrd="0" presId="urn:microsoft.com/office/officeart/2005/8/layout/process5"/>
    <dgm:cxn modelId="{A6C2E7D7-697D-4CAE-B0BA-AC996B5557AB}" type="presParOf" srcId="{56A4809C-0A11-453C-A30C-57B55E4745AA}" destId="{10425A5D-72AA-499D-84DA-8DA2BBE010DB}" srcOrd="0" destOrd="0" presId="urn:microsoft.com/office/officeart/2005/8/layout/process5"/>
    <dgm:cxn modelId="{8961DE7D-07CF-4D41-9247-D7D793913EDC}" type="presParOf" srcId="{D724276F-E526-4BF4-BE39-821338CC1E0C}" destId="{36D6F4FA-48A5-4694-B19A-11E6E482EAE5}" srcOrd="30" destOrd="0" presId="urn:microsoft.com/office/officeart/2005/8/layout/process5"/>
    <dgm:cxn modelId="{79D75C1D-E2CD-4638-B648-B0B7D13F4053}" type="presParOf" srcId="{D724276F-E526-4BF4-BE39-821338CC1E0C}" destId="{FDD2617B-93C5-46AA-8D78-86F6C7617211}" srcOrd="31" destOrd="0" presId="urn:microsoft.com/office/officeart/2005/8/layout/process5"/>
    <dgm:cxn modelId="{AE7B006E-B625-4E29-A582-B3A7067C5A86}" type="presParOf" srcId="{FDD2617B-93C5-46AA-8D78-86F6C7617211}" destId="{63B10592-97A6-4DCA-B163-5009E8BB05D4}" srcOrd="0" destOrd="0" presId="urn:microsoft.com/office/officeart/2005/8/layout/process5"/>
    <dgm:cxn modelId="{AE9D3189-5A57-4EE0-82CA-74A51ED14B70}" type="presParOf" srcId="{D724276F-E526-4BF4-BE39-821338CC1E0C}" destId="{2E40585E-E134-4BAF-B10F-5EEA969AE0A9}" srcOrd="32" destOrd="0" presId="urn:microsoft.com/office/officeart/2005/8/layout/process5"/>
    <dgm:cxn modelId="{789397D2-FFA8-4C26-8C5D-960503FA9CD2}" type="presParOf" srcId="{D724276F-E526-4BF4-BE39-821338CC1E0C}" destId="{58E6F04B-BA44-4A0D-B9E1-8E81B794455D}" srcOrd="33" destOrd="0" presId="urn:microsoft.com/office/officeart/2005/8/layout/process5"/>
    <dgm:cxn modelId="{73596563-5E49-4375-B55F-9B79CEEC7278}" type="presParOf" srcId="{58E6F04B-BA44-4A0D-B9E1-8E81B794455D}" destId="{510D3A70-8FBB-4E51-8B24-F55D9F584F11}" srcOrd="0" destOrd="0" presId="urn:microsoft.com/office/officeart/2005/8/layout/process5"/>
    <dgm:cxn modelId="{24BACBEB-EE50-45DC-AF1E-42FEA40C0263}" type="presParOf" srcId="{D724276F-E526-4BF4-BE39-821338CC1E0C}" destId="{429A0458-FFD7-4A7D-A179-07DD9F965277}" srcOrd="34" destOrd="0" presId="urn:microsoft.com/office/officeart/2005/8/layout/process5"/>
    <dgm:cxn modelId="{42E515C1-F9F7-4C97-AC73-2BB857044CA4}" type="presParOf" srcId="{D724276F-E526-4BF4-BE39-821338CC1E0C}" destId="{8D1AC8FB-6207-4047-8C18-16074FA20025}" srcOrd="35" destOrd="0" presId="urn:microsoft.com/office/officeart/2005/8/layout/process5"/>
    <dgm:cxn modelId="{8B4F0081-D2D9-45C3-AA87-E37CBF02D33E}" type="presParOf" srcId="{8D1AC8FB-6207-4047-8C18-16074FA20025}" destId="{A22F7E20-C082-42E5-AD78-AAFEDCCCE642}" srcOrd="0" destOrd="0" presId="urn:microsoft.com/office/officeart/2005/8/layout/process5"/>
    <dgm:cxn modelId="{6D8BACDF-2189-4DA8-ABD7-C627CD40D5BC}" type="presParOf" srcId="{D724276F-E526-4BF4-BE39-821338CC1E0C}" destId="{8D8C1F77-41DF-49C8-9EA6-7AF14FBAEFB9}" srcOrd="36" destOrd="0" presId="urn:microsoft.com/office/officeart/2005/8/layout/process5"/>
    <dgm:cxn modelId="{1BC82D11-0F20-4D53-973F-E64F267A38B1}" type="presParOf" srcId="{D724276F-E526-4BF4-BE39-821338CC1E0C}" destId="{7D7ED144-7A19-4074-AB41-7799A61509C6}" srcOrd="37" destOrd="0" presId="urn:microsoft.com/office/officeart/2005/8/layout/process5"/>
    <dgm:cxn modelId="{28869B15-46EC-4466-9EA7-B588929F921A}" type="presParOf" srcId="{7D7ED144-7A19-4074-AB41-7799A61509C6}" destId="{8F596AE5-F8CA-4BE7-922C-283BBC637895}" srcOrd="0" destOrd="0" presId="urn:microsoft.com/office/officeart/2005/8/layout/process5"/>
    <dgm:cxn modelId="{4EB5CA56-0FD1-43A8-A6C7-AA5F29DCC94A}" type="presParOf" srcId="{D724276F-E526-4BF4-BE39-821338CC1E0C}" destId="{FB961340-FCAA-471F-94E3-69D97BBB2651}" srcOrd="38" destOrd="0" presId="urn:microsoft.com/office/officeart/2005/8/layout/process5"/>
    <dgm:cxn modelId="{F1C87B58-78CF-4EA9-9240-1E388C7ADAF6}" type="presParOf" srcId="{D724276F-E526-4BF4-BE39-821338CC1E0C}" destId="{3DAE02E0-3439-412A-8DD3-38CED819B2E4}" srcOrd="39" destOrd="0" presId="urn:microsoft.com/office/officeart/2005/8/layout/process5"/>
    <dgm:cxn modelId="{76587873-2765-4547-905C-E93E75BF9827}" type="presParOf" srcId="{3DAE02E0-3439-412A-8DD3-38CED819B2E4}" destId="{444260AE-0EFD-4AB9-BFA3-6855A44FCD84}" srcOrd="0" destOrd="0" presId="urn:microsoft.com/office/officeart/2005/8/layout/process5"/>
    <dgm:cxn modelId="{4116830F-501C-444C-98DB-DDD66B8AF9DF}" type="presParOf" srcId="{D724276F-E526-4BF4-BE39-821338CC1E0C}" destId="{3A3BEB37-910B-4765-8606-BC2CADF6F39B}" srcOrd="40" destOrd="0" presId="urn:microsoft.com/office/officeart/2005/8/layout/process5"/>
    <dgm:cxn modelId="{080C5791-1923-4708-BE00-A331BE97115C}" type="presParOf" srcId="{D724276F-E526-4BF4-BE39-821338CC1E0C}" destId="{829B2873-69CA-4C74-A4B7-48F331DEE6D1}" srcOrd="41" destOrd="0" presId="urn:microsoft.com/office/officeart/2005/8/layout/process5"/>
    <dgm:cxn modelId="{12ED643A-6799-4C01-9084-77FF34E4AD19}" type="presParOf" srcId="{829B2873-69CA-4C74-A4B7-48F331DEE6D1}" destId="{94A6917D-35C8-41F9-A5C0-C9834CDFFA99}" srcOrd="0" destOrd="0" presId="urn:microsoft.com/office/officeart/2005/8/layout/process5"/>
    <dgm:cxn modelId="{A2C782E6-E229-4CEC-A222-3282058DECC0}" type="presParOf" srcId="{D724276F-E526-4BF4-BE39-821338CC1E0C}" destId="{0F7D929D-FE98-4D94-ADB8-829379DA1878}" srcOrd="42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F439FC27-D0FF-4EA1-BEF2-433ED66087B5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A91FA9A-8865-48BB-9D95-2B93D41516E5}">
      <dgm:prSet/>
      <dgm:spPr/>
      <dgm:t>
        <a:bodyPr/>
        <a:lstStyle/>
        <a:p>
          <a:r>
            <a:rPr lang="en-US"/>
            <a:t>INPUT: Historical performance + Current behavior patterns</a:t>
          </a:r>
        </a:p>
      </dgm:t>
    </dgm:pt>
    <dgm:pt modelId="{3F68EE66-E5F4-4307-BF1F-D38298A4FBDE}" type="parTrans" cxnId="{3BA587AC-7EB3-40DD-925A-47E76E5C66A1}">
      <dgm:prSet/>
      <dgm:spPr/>
      <dgm:t>
        <a:bodyPr/>
        <a:lstStyle/>
        <a:p>
          <a:endParaRPr lang="en-US"/>
        </a:p>
      </dgm:t>
    </dgm:pt>
    <dgm:pt modelId="{1899B7BF-A6A7-4109-892E-084D09CBB70D}" type="sibTrans" cxnId="{3BA587AC-7EB3-40DD-925A-47E76E5C66A1}">
      <dgm:prSet/>
      <dgm:spPr/>
      <dgm:t>
        <a:bodyPr/>
        <a:lstStyle/>
        <a:p>
          <a:endParaRPr lang="en-US"/>
        </a:p>
      </dgm:t>
    </dgm:pt>
    <dgm:pt modelId="{15049E31-F07A-42A8-AC36-6009E3D1CE6C}">
      <dgm:prSet/>
      <dgm:spPr/>
      <dgm:t>
        <a:bodyPr/>
        <a:lstStyle/>
        <a:p>
          <a:r>
            <a:rPr lang="en-US"/>
            <a:t>STEP 1: Feature Engineering</a:t>
          </a:r>
        </a:p>
      </dgm:t>
    </dgm:pt>
    <dgm:pt modelId="{7E27CB14-C135-452E-BA33-EE90CBC92F16}" type="parTrans" cxnId="{38D92C7A-AA07-44A7-9E77-FDDED8C73D9B}">
      <dgm:prSet/>
      <dgm:spPr/>
      <dgm:t>
        <a:bodyPr/>
        <a:lstStyle/>
        <a:p>
          <a:endParaRPr lang="en-US"/>
        </a:p>
      </dgm:t>
    </dgm:pt>
    <dgm:pt modelId="{3BAD74F4-202A-444B-9175-A7269BCE43F5}" type="sibTrans" cxnId="{38D92C7A-AA07-44A7-9E77-FDDED8C73D9B}">
      <dgm:prSet/>
      <dgm:spPr/>
      <dgm:t>
        <a:bodyPr/>
        <a:lstStyle/>
        <a:p>
          <a:endParaRPr lang="en-US"/>
        </a:p>
      </dgm:t>
    </dgm:pt>
    <dgm:pt modelId="{0DAADD44-BEBA-4613-BA48-94D463E0A0B9}">
      <dgm:prSet/>
      <dgm:spPr/>
      <dgm:t>
        <a:bodyPr/>
        <a:lstStyle/>
        <a:p>
          <a:r>
            <a:rPr lang="en-US"/>
            <a:t>- Extract performance trends (improving/declining)</a:t>
          </a:r>
        </a:p>
      </dgm:t>
    </dgm:pt>
    <dgm:pt modelId="{939E8900-25CC-4E72-B652-9049C72D1DD7}" type="parTrans" cxnId="{D05534B5-E433-4B2A-BEDE-22713D11092A}">
      <dgm:prSet/>
      <dgm:spPr/>
      <dgm:t>
        <a:bodyPr/>
        <a:lstStyle/>
        <a:p>
          <a:endParaRPr lang="en-US"/>
        </a:p>
      </dgm:t>
    </dgm:pt>
    <dgm:pt modelId="{262BC083-7EF7-4A94-ABDC-FEACF028A258}" type="sibTrans" cxnId="{D05534B5-E433-4B2A-BEDE-22713D11092A}">
      <dgm:prSet/>
      <dgm:spPr/>
      <dgm:t>
        <a:bodyPr/>
        <a:lstStyle/>
        <a:p>
          <a:endParaRPr lang="en-US"/>
        </a:p>
      </dgm:t>
    </dgm:pt>
    <dgm:pt modelId="{78846949-6627-4530-BAD4-97EAA27FDAE6}">
      <dgm:prSet/>
      <dgm:spPr/>
      <dgm:t>
        <a:bodyPr/>
        <a:lstStyle/>
        <a:p>
          <a:r>
            <a:rPr lang="en-US"/>
            <a:t>- Behavioral indicators (submission timing, engagement)</a:t>
          </a:r>
        </a:p>
      </dgm:t>
    </dgm:pt>
    <dgm:pt modelId="{3E794BF5-5941-45A1-95F7-FA9BDE04BADD}" type="parTrans" cxnId="{7A39CA03-7EB1-4C07-AF5B-BA6C310D66FC}">
      <dgm:prSet/>
      <dgm:spPr/>
      <dgm:t>
        <a:bodyPr/>
        <a:lstStyle/>
        <a:p>
          <a:endParaRPr lang="en-US"/>
        </a:p>
      </dgm:t>
    </dgm:pt>
    <dgm:pt modelId="{FE3FF4F4-EA99-4DB9-8BB5-14BD7BAACB4A}" type="sibTrans" cxnId="{7A39CA03-7EB1-4C07-AF5B-BA6C310D66FC}">
      <dgm:prSet/>
      <dgm:spPr/>
      <dgm:t>
        <a:bodyPr/>
        <a:lstStyle/>
        <a:p>
          <a:endParaRPr lang="en-US"/>
        </a:p>
      </dgm:t>
    </dgm:pt>
    <dgm:pt modelId="{F56723A1-B4ED-4686-A417-6961A3A10393}">
      <dgm:prSet/>
      <dgm:spPr/>
      <dgm:t>
        <a:bodyPr/>
        <a:lstStyle/>
        <a:p>
          <a:r>
            <a:rPr lang="en-US"/>
            <a:t>- Social factors (peer comparison, teacher interaction)</a:t>
          </a:r>
        </a:p>
      </dgm:t>
    </dgm:pt>
    <dgm:pt modelId="{C49F26FB-0F43-4F28-AA70-89C5E666902F}" type="parTrans" cxnId="{374B34F5-8767-4D04-9765-92063FA973E2}">
      <dgm:prSet/>
      <dgm:spPr/>
      <dgm:t>
        <a:bodyPr/>
        <a:lstStyle/>
        <a:p>
          <a:endParaRPr lang="en-US"/>
        </a:p>
      </dgm:t>
    </dgm:pt>
    <dgm:pt modelId="{4E883AB6-7C51-456C-B9F9-9A9F1EB1601A}" type="sibTrans" cxnId="{374B34F5-8767-4D04-9765-92063FA973E2}">
      <dgm:prSet/>
      <dgm:spPr/>
      <dgm:t>
        <a:bodyPr/>
        <a:lstStyle/>
        <a:p>
          <a:endParaRPr lang="en-US"/>
        </a:p>
      </dgm:t>
    </dgm:pt>
    <dgm:pt modelId="{C4FF2482-AE10-46C1-AE59-EB869E18B047}">
      <dgm:prSet/>
      <dgm:spPr/>
      <dgm:t>
        <a:bodyPr/>
        <a:lstStyle/>
        <a:p>
          <a:r>
            <a:rPr lang="en-US"/>
            <a:t>STEP 2: Time Series Forecasting</a:t>
          </a:r>
        </a:p>
      </dgm:t>
    </dgm:pt>
    <dgm:pt modelId="{789677B4-708C-4F66-9CFB-A9551A5921AC}" type="parTrans" cxnId="{8FFC9AB5-5871-48BC-842C-519EE469E482}">
      <dgm:prSet/>
      <dgm:spPr/>
      <dgm:t>
        <a:bodyPr/>
        <a:lstStyle/>
        <a:p>
          <a:endParaRPr lang="en-US"/>
        </a:p>
      </dgm:t>
    </dgm:pt>
    <dgm:pt modelId="{7C781EDF-E6A8-40FA-8717-6AF6DA3C313F}" type="sibTrans" cxnId="{8FFC9AB5-5871-48BC-842C-519EE469E482}">
      <dgm:prSet/>
      <dgm:spPr/>
      <dgm:t>
        <a:bodyPr/>
        <a:lstStyle/>
        <a:p>
          <a:endParaRPr lang="en-US"/>
        </a:p>
      </dgm:t>
    </dgm:pt>
    <dgm:pt modelId="{E6D80FE8-EAB6-4AAF-80C7-17A2DD01C011}">
      <dgm:prSet/>
      <dgm:spPr/>
      <dgm:t>
        <a:bodyPr/>
        <a:lstStyle/>
        <a:p>
          <a:r>
            <a:rPr lang="en-US"/>
            <a:t>- Use LSTM networks for sequence prediction</a:t>
          </a:r>
        </a:p>
      </dgm:t>
    </dgm:pt>
    <dgm:pt modelId="{5D301D0C-E4D3-4EC7-8F6B-BF1F4DCD718D}" type="parTrans" cxnId="{A5FF072C-69D5-4B2A-88E6-B9686BC75980}">
      <dgm:prSet/>
      <dgm:spPr/>
      <dgm:t>
        <a:bodyPr/>
        <a:lstStyle/>
        <a:p>
          <a:endParaRPr lang="en-US"/>
        </a:p>
      </dgm:t>
    </dgm:pt>
    <dgm:pt modelId="{28750D6A-E8F7-49C5-840A-C261F022D095}" type="sibTrans" cxnId="{A5FF072C-69D5-4B2A-88E6-B9686BC75980}">
      <dgm:prSet/>
      <dgm:spPr/>
      <dgm:t>
        <a:bodyPr/>
        <a:lstStyle/>
        <a:p>
          <a:endParaRPr lang="en-US"/>
        </a:p>
      </dgm:t>
    </dgm:pt>
    <dgm:pt modelId="{E1E1D265-3C2D-4B8B-98BD-2639B15B7A8D}">
      <dgm:prSet/>
      <dgm:spPr/>
      <dgm:t>
        <a:bodyPr/>
        <a:lstStyle/>
        <a:p>
          <a:r>
            <a:rPr lang="en-US"/>
            <a:t>- Account for seasonal patterns (exam periods)</a:t>
          </a:r>
        </a:p>
      </dgm:t>
    </dgm:pt>
    <dgm:pt modelId="{5D1A35BD-7DA8-4200-9F84-EE4B12711802}" type="parTrans" cxnId="{A12BA501-3E07-4FFE-807B-B77F8EAC18BE}">
      <dgm:prSet/>
      <dgm:spPr/>
      <dgm:t>
        <a:bodyPr/>
        <a:lstStyle/>
        <a:p>
          <a:endParaRPr lang="en-US"/>
        </a:p>
      </dgm:t>
    </dgm:pt>
    <dgm:pt modelId="{7205745E-6D75-4D39-B21D-B40DEB8CEEDC}" type="sibTrans" cxnId="{A12BA501-3E07-4FFE-807B-B77F8EAC18BE}">
      <dgm:prSet/>
      <dgm:spPr/>
      <dgm:t>
        <a:bodyPr/>
        <a:lstStyle/>
        <a:p>
          <a:endParaRPr lang="en-US"/>
        </a:p>
      </dgm:t>
    </dgm:pt>
    <dgm:pt modelId="{D9D54585-3336-4A18-9BFB-B0024F8FD88E}">
      <dgm:prSet/>
      <dgm:spPr/>
      <dgm:t>
        <a:bodyPr/>
        <a:lstStyle/>
        <a:p>
          <a:r>
            <a:rPr lang="en-US"/>
            <a:t>- Include external factors (difficulty changes)</a:t>
          </a:r>
        </a:p>
      </dgm:t>
    </dgm:pt>
    <dgm:pt modelId="{54E5A4C5-ABB4-4722-AC77-AC2730E05BD6}" type="parTrans" cxnId="{D52622EF-9FC7-446F-AED5-1B730D76A04A}">
      <dgm:prSet/>
      <dgm:spPr/>
      <dgm:t>
        <a:bodyPr/>
        <a:lstStyle/>
        <a:p>
          <a:endParaRPr lang="en-US"/>
        </a:p>
      </dgm:t>
    </dgm:pt>
    <dgm:pt modelId="{FB0B62C5-676A-4928-A9CC-22C97491988D}" type="sibTrans" cxnId="{D52622EF-9FC7-446F-AED5-1B730D76A04A}">
      <dgm:prSet/>
      <dgm:spPr/>
      <dgm:t>
        <a:bodyPr/>
        <a:lstStyle/>
        <a:p>
          <a:endParaRPr lang="en-US"/>
        </a:p>
      </dgm:t>
    </dgm:pt>
    <dgm:pt modelId="{A4E842E9-07DD-47C8-A6A3-71C42DC5F017}">
      <dgm:prSet/>
      <dgm:spPr/>
      <dgm:t>
        <a:bodyPr/>
        <a:lstStyle/>
        <a:p>
          <a:r>
            <a:rPr lang="en-US"/>
            <a:t>STEP 3: Risk Classification</a:t>
          </a:r>
        </a:p>
      </dgm:t>
    </dgm:pt>
    <dgm:pt modelId="{EE5F97B0-71CC-478A-9DF3-56D2683AAA20}" type="parTrans" cxnId="{547BEA48-2C88-4BEC-A882-1C93DE0A7C63}">
      <dgm:prSet/>
      <dgm:spPr/>
      <dgm:t>
        <a:bodyPr/>
        <a:lstStyle/>
        <a:p>
          <a:endParaRPr lang="en-US"/>
        </a:p>
      </dgm:t>
    </dgm:pt>
    <dgm:pt modelId="{FC45774D-6BB6-4EC6-AB76-8DDC8DAF821E}" type="sibTrans" cxnId="{547BEA48-2C88-4BEC-A882-1C93DE0A7C63}">
      <dgm:prSet/>
      <dgm:spPr/>
      <dgm:t>
        <a:bodyPr/>
        <a:lstStyle/>
        <a:p>
          <a:endParaRPr lang="en-US"/>
        </a:p>
      </dgm:t>
    </dgm:pt>
    <dgm:pt modelId="{921F2974-F5C3-4B3A-BCF3-55DC378DA4F5}">
      <dgm:prSet/>
      <dgm:spPr/>
      <dgm:t>
        <a:bodyPr/>
        <a:lstStyle/>
        <a:p>
          <a:r>
            <a:rPr lang="en-US"/>
            <a:t>- Predict probability of grade drop</a:t>
          </a:r>
        </a:p>
      </dgm:t>
    </dgm:pt>
    <dgm:pt modelId="{86383BCE-F966-472A-B162-923783EF85A3}" type="parTrans" cxnId="{41AFD36B-B195-4B2C-9566-9E3F6C79D5EF}">
      <dgm:prSet/>
      <dgm:spPr/>
      <dgm:t>
        <a:bodyPr/>
        <a:lstStyle/>
        <a:p>
          <a:endParaRPr lang="en-US"/>
        </a:p>
      </dgm:t>
    </dgm:pt>
    <dgm:pt modelId="{41152BB7-749E-4061-951C-D7C1CD6D0F27}" type="sibTrans" cxnId="{41AFD36B-B195-4B2C-9566-9E3F6C79D5EF}">
      <dgm:prSet/>
      <dgm:spPr/>
      <dgm:t>
        <a:bodyPr/>
        <a:lstStyle/>
        <a:p>
          <a:endParaRPr lang="en-US"/>
        </a:p>
      </dgm:t>
    </dgm:pt>
    <dgm:pt modelId="{644E47E5-17C5-454B-8F20-ACBFEF870F90}">
      <dgm:prSet/>
      <dgm:spPr/>
      <dgm:t>
        <a:bodyPr/>
        <a:lstStyle/>
        <a:p>
          <a:r>
            <a:rPr lang="en-US"/>
            <a:t>- Identify at-risk students early</a:t>
          </a:r>
        </a:p>
      </dgm:t>
    </dgm:pt>
    <dgm:pt modelId="{2DD16608-5F57-4413-AA19-5584854EEABF}" type="parTrans" cxnId="{E5826ECB-4FDD-4EF1-9261-0818A394DE35}">
      <dgm:prSet/>
      <dgm:spPr/>
      <dgm:t>
        <a:bodyPr/>
        <a:lstStyle/>
        <a:p>
          <a:endParaRPr lang="en-US"/>
        </a:p>
      </dgm:t>
    </dgm:pt>
    <dgm:pt modelId="{014305AC-4716-43D8-A39A-0257331164A9}" type="sibTrans" cxnId="{E5826ECB-4FDD-4EF1-9261-0818A394DE35}">
      <dgm:prSet/>
      <dgm:spPr/>
      <dgm:t>
        <a:bodyPr/>
        <a:lstStyle/>
        <a:p>
          <a:endParaRPr lang="en-US"/>
        </a:p>
      </dgm:t>
    </dgm:pt>
    <dgm:pt modelId="{53264BB7-32C7-4C69-AB45-F85145E657FB}">
      <dgm:prSet/>
      <dgm:spPr/>
      <dgm:t>
        <a:bodyPr/>
        <a:lstStyle/>
        <a:p>
          <a:r>
            <a:rPr lang="en-US"/>
            <a:t>- Classify intervention urgency levels</a:t>
          </a:r>
        </a:p>
      </dgm:t>
    </dgm:pt>
    <dgm:pt modelId="{8708778C-53AD-49EE-AE12-FB9B8BBAC02D}" type="parTrans" cxnId="{F491584F-65D6-4C18-848F-5912BE287251}">
      <dgm:prSet/>
      <dgm:spPr/>
      <dgm:t>
        <a:bodyPr/>
        <a:lstStyle/>
        <a:p>
          <a:endParaRPr lang="en-US"/>
        </a:p>
      </dgm:t>
    </dgm:pt>
    <dgm:pt modelId="{963EEBF9-4A78-4882-A389-DBE158B5D97B}" type="sibTrans" cxnId="{F491584F-65D6-4C18-848F-5912BE287251}">
      <dgm:prSet/>
      <dgm:spPr/>
      <dgm:t>
        <a:bodyPr/>
        <a:lstStyle/>
        <a:p>
          <a:endParaRPr lang="en-US"/>
        </a:p>
      </dgm:t>
    </dgm:pt>
    <dgm:pt modelId="{7B44CF63-28E1-42CC-8931-6DCB09A8AC85}">
      <dgm:prSet/>
      <dgm:spPr/>
      <dgm:t>
        <a:bodyPr/>
        <a:lstStyle/>
        <a:p>
          <a:r>
            <a:rPr lang="en-US"/>
            <a:t>STEP 4: Intervention Recommendation</a:t>
          </a:r>
        </a:p>
      </dgm:t>
    </dgm:pt>
    <dgm:pt modelId="{DC31E1B0-1397-47F7-99AE-808A000ECA56}" type="parTrans" cxnId="{BCF9E364-8A2B-46CD-A98F-1185FE0A1B2B}">
      <dgm:prSet/>
      <dgm:spPr/>
      <dgm:t>
        <a:bodyPr/>
        <a:lstStyle/>
        <a:p>
          <a:endParaRPr lang="en-US"/>
        </a:p>
      </dgm:t>
    </dgm:pt>
    <dgm:pt modelId="{AA6CF6A0-1248-461F-BEF4-94D35C61BD57}" type="sibTrans" cxnId="{BCF9E364-8A2B-46CD-A98F-1185FE0A1B2B}">
      <dgm:prSet/>
      <dgm:spPr/>
      <dgm:t>
        <a:bodyPr/>
        <a:lstStyle/>
        <a:p>
          <a:endParaRPr lang="en-US"/>
        </a:p>
      </dgm:t>
    </dgm:pt>
    <dgm:pt modelId="{BB24C3ED-717F-4D9C-9FB1-F8B479918BEB}">
      <dgm:prSet/>
      <dgm:spPr/>
      <dgm:t>
        <a:bodyPr/>
        <a:lstStyle/>
        <a:p>
          <a:r>
            <a:rPr lang="en-US"/>
            <a:t>- Match predicted problems to proven solutions</a:t>
          </a:r>
        </a:p>
      </dgm:t>
    </dgm:pt>
    <dgm:pt modelId="{515E2903-2E68-4969-AFE7-DC47BE5672CD}" type="parTrans" cxnId="{4F3BC935-232E-4B07-B50B-02EFD26C6426}">
      <dgm:prSet/>
      <dgm:spPr/>
      <dgm:t>
        <a:bodyPr/>
        <a:lstStyle/>
        <a:p>
          <a:endParaRPr lang="en-US"/>
        </a:p>
      </dgm:t>
    </dgm:pt>
    <dgm:pt modelId="{0C357836-3F0E-4A77-AE75-35B9AE8359E4}" type="sibTrans" cxnId="{4F3BC935-232E-4B07-B50B-02EFD26C6426}">
      <dgm:prSet/>
      <dgm:spPr/>
      <dgm:t>
        <a:bodyPr/>
        <a:lstStyle/>
        <a:p>
          <a:endParaRPr lang="en-US"/>
        </a:p>
      </dgm:t>
    </dgm:pt>
    <dgm:pt modelId="{AA25C43C-BEE8-49DD-8347-208688D2A568}">
      <dgm:prSet/>
      <dgm:spPr/>
      <dgm:t>
        <a:bodyPr/>
        <a:lstStyle/>
        <a:p>
          <a:r>
            <a:rPr lang="en-US"/>
            <a:t>- Suggest timing for interventions</a:t>
          </a:r>
        </a:p>
      </dgm:t>
    </dgm:pt>
    <dgm:pt modelId="{304892F6-37B8-4848-B203-F4CB5C0A13D4}" type="parTrans" cxnId="{767F158C-4930-4848-AD1B-3E8CE6E1625D}">
      <dgm:prSet/>
      <dgm:spPr/>
      <dgm:t>
        <a:bodyPr/>
        <a:lstStyle/>
        <a:p>
          <a:endParaRPr lang="en-US"/>
        </a:p>
      </dgm:t>
    </dgm:pt>
    <dgm:pt modelId="{23A60BD0-A264-41D6-A164-55B44C7BE86E}" type="sibTrans" cxnId="{767F158C-4930-4848-AD1B-3E8CE6E1625D}">
      <dgm:prSet/>
      <dgm:spPr/>
      <dgm:t>
        <a:bodyPr/>
        <a:lstStyle/>
        <a:p>
          <a:endParaRPr lang="en-US"/>
        </a:p>
      </dgm:t>
    </dgm:pt>
    <dgm:pt modelId="{B31FDEBF-2FB6-4143-8C28-C0B9598A405E}">
      <dgm:prSet/>
      <dgm:spPr/>
      <dgm:t>
        <a:bodyPr/>
        <a:lstStyle/>
        <a:p>
          <a:r>
            <a:rPr lang="en-US"/>
            <a:t>- Estimate intervention success probability</a:t>
          </a:r>
        </a:p>
      </dgm:t>
    </dgm:pt>
    <dgm:pt modelId="{3DB5C4EC-1381-4D5C-A732-F55B5950B92A}" type="parTrans" cxnId="{5903FCE9-97B3-4D22-B907-5CAE756D0DC8}">
      <dgm:prSet/>
      <dgm:spPr/>
      <dgm:t>
        <a:bodyPr/>
        <a:lstStyle/>
        <a:p>
          <a:endParaRPr lang="en-US"/>
        </a:p>
      </dgm:t>
    </dgm:pt>
    <dgm:pt modelId="{90E18BB9-EFEB-4CBD-BC96-0FB8BE9C5FA6}" type="sibTrans" cxnId="{5903FCE9-97B3-4D22-B907-5CAE756D0DC8}">
      <dgm:prSet/>
      <dgm:spPr/>
      <dgm:t>
        <a:bodyPr/>
        <a:lstStyle/>
        <a:p>
          <a:endParaRPr lang="en-US"/>
        </a:p>
      </dgm:t>
    </dgm:pt>
    <dgm:pt modelId="{D87A9528-DBAB-4997-8920-D008286BCF1B}">
      <dgm:prSet/>
      <dgm:spPr/>
      <dgm:t>
        <a:bodyPr/>
        <a:lstStyle/>
        <a:p>
          <a:r>
            <a:rPr lang="en-US"/>
            <a:t>OUTPUT: Early warning alerts + specific intervention suggestions</a:t>
          </a:r>
        </a:p>
      </dgm:t>
    </dgm:pt>
    <dgm:pt modelId="{9B5F00C5-2C7E-4FB7-A25E-39F81C0C52BD}" type="parTrans" cxnId="{581EB37A-AFBC-4D43-98EA-5503B0220F21}">
      <dgm:prSet/>
      <dgm:spPr/>
      <dgm:t>
        <a:bodyPr/>
        <a:lstStyle/>
        <a:p>
          <a:endParaRPr lang="en-US"/>
        </a:p>
      </dgm:t>
    </dgm:pt>
    <dgm:pt modelId="{FED051B5-823A-4718-947E-8FDE7B7C0D64}" type="sibTrans" cxnId="{581EB37A-AFBC-4D43-98EA-5503B0220F21}">
      <dgm:prSet/>
      <dgm:spPr/>
      <dgm:t>
        <a:bodyPr/>
        <a:lstStyle/>
        <a:p>
          <a:endParaRPr lang="en-US"/>
        </a:p>
      </dgm:t>
    </dgm:pt>
    <dgm:pt modelId="{5C96D7C9-1798-4CEC-96FC-5A0D4B87A6D3}" type="pres">
      <dgm:prSet presAssocID="{F439FC27-D0FF-4EA1-BEF2-433ED66087B5}" presName="Name0" presStyleCnt="0">
        <dgm:presLayoutVars>
          <dgm:dir/>
          <dgm:resizeHandles val="exact"/>
        </dgm:presLayoutVars>
      </dgm:prSet>
      <dgm:spPr/>
    </dgm:pt>
    <dgm:pt modelId="{DAB25354-6191-43E1-9076-B32C0101672A}" type="pres">
      <dgm:prSet presAssocID="{3A91FA9A-8865-48BB-9D95-2B93D41516E5}" presName="node" presStyleLbl="node1" presStyleIdx="0" presStyleCnt="18">
        <dgm:presLayoutVars>
          <dgm:bulletEnabled val="1"/>
        </dgm:presLayoutVars>
      </dgm:prSet>
      <dgm:spPr/>
    </dgm:pt>
    <dgm:pt modelId="{F10884C2-F10A-420F-B56A-0126B8A7EFBD}" type="pres">
      <dgm:prSet presAssocID="{1899B7BF-A6A7-4109-892E-084D09CBB70D}" presName="sibTrans" presStyleLbl="sibTrans1D1" presStyleIdx="0" presStyleCnt="17"/>
      <dgm:spPr/>
    </dgm:pt>
    <dgm:pt modelId="{B5EF090F-01D6-4520-85AF-DEE2CF4F9265}" type="pres">
      <dgm:prSet presAssocID="{1899B7BF-A6A7-4109-892E-084D09CBB70D}" presName="connectorText" presStyleLbl="sibTrans1D1" presStyleIdx="0" presStyleCnt="17"/>
      <dgm:spPr/>
    </dgm:pt>
    <dgm:pt modelId="{CB491BDC-056E-4C9D-8A5D-A9B2B0A96D9F}" type="pres">
      <dgm:prSet presAssocID="{15049E31-F07A-42A8-AC36-6009E3D1CE6C}" presName="node" presStyleLbl="node1" presStyleIdx="1" presStyleCnt="18">
        <dgm:presLayoutVars>
          <dgm:bulletEnabled val="1"/>
        </dgm:presLayoutVars>
      </dgm:prSet>
      <dgm:spPr/>
    </dgm:pt>
    <dgm:pt modelId="{F29A0F0A-B274-4470-9BD3-DD59463B8797}" type="pres">
      <dgm:prSet presAssocID="{3BAD74F4-202A-444B-9175-A7269BCE43F5}" presName="sibTrans" presStyleLbl="sibTrans1D1" presStyleIdx="1" presStyleCnt="17"/>
      <dgm:spPr/>
    </dgm:pt>
    <dgm:pt modelId="{614048B0-BFAB-42BA-851E-B85A2596AE62}" type="pres">
      <dgm:prSet presAssocID="{3BAD74F4-202A-444B-9175-A7269BCE43F5}" presName="connectorText" presStyleLbl="sibTrans1D1" presStyleIdx="1" presStyleCnt="17"/>
      <dgm:spPr/>
    </dgm:pt>
    <dgm:pt modelId="{20A59D04-5D5B-41EF-9692-DAF9B75D109F}" type="pres">
      <dgm:prSet presAssocID="{0DAADD44-BEBA-4613-BA48-94D463E0A0B9}" presName="node" presStyleLbl="node1" presStyleIdx="2" presStyleCnt="18">
        <dgm:presLayoutVars>
          <dgm:bulletEnabled val="1"/>
        </dgm:presLayoutVars>
      </dgm:prSet>
      <dgm:spPr/>
    </dgm:pt>
    <dgm:pt modelId="{2D2F0EC4-AF81-45A9-836A-A4B7F7FED65E}" type="pres">
      <dgm:prSet presAssocID="{262BC083-7EF7-4A94-ABDC-FEACF028A258}" presName="sibTrans" presStyleLbl="sibTrans1D1" presStyleIdx="2" presStyleCnt="17"/>
      <dgm:spPr/>
    </dgm:pt>
    <dgm:pt modelId="{94B2AF92-1E2F-4D6C-9DD3-10096211C0CA}" type="pres">
      <dgm:prSet presAssocID="{262BC083-7EF7-4A94-ABDC-FEACF028A258}" presName="connectorText" presStyleLbl="sibTrans1D1" presStyleIdx="2" presStyleCnt="17"/>
      <dgm:spPr/>
    </dgm:pt>
    <dgm:pt modelId="{CDB4455C-B3C9-40D0-984F-27038C9AA8D8}" type="pres">
      <dgm:prSet presAssocID="{78846949-6627-4530-BAD4-97EAA27FDAE6}" presName="node" presStyleLbl="node1" presStyleIdx="3" presStyleCnt="18">
        <dgm:presLayoutVars>
          <dgm:bulletEnabled val="1"/>
        </dgm:presLayoutVars>
      </dgm:prSet>
      <dgm:spPr/>
    </dgm:pt>
    <dgm:pt modelId="{12E7D496-ED20-4D8F-9008-2601DE7EB546}" type="pres">
      <dgm:prSet presAssocID="{FE3FF4F4-EA99-4DB9-8BB5-14BD7BAACB4A}" presName="sibTrans" presStyleLbl="sibTrans1D1" presStyleIdx="3" presStyleCnt="17"/>
      <dgm:spPr/>
    </dgm:pt>
    <dgm:pt modelId="{10A905A7-6131-4CF6-A957-812DEC9DA8A5}" type="pres">
      <dgm:prSet presAssocID="{FE3FF4F4-EA99-4DB9-8BB5-14BD7BAACB4A}" presName="connectorText" presStyleLbl="sibTrans1D1" presStyleIdx="3" presStyleCnt="17"/>
      <dgm:spPr/>
    </dgm:pt>
    <dgm:pt modelId="{8E5A0954-1CF7-4B92-9D50-737F4D1CC57A}" type="pres">
      <dgm:prSet presAssocID="{F56723A1-B4ED-4686-A417-6961A3A10393}" presName="node" presStyleLbl="node1" presStyleIdx="4" presStyleCnt="18">
        <dgm:presLayoutVars>
          <dgm:bulletEnabled val="1"/>
        </dgm:presLayoutVars>
      </dgm:prSet>
      <dgm:spPr/>
    </dgm:pt>
    <dgm:pt modelId="{40DE055D-3E8C-4449-95F3-7A8B88E874C4}" type="pres">
      <dgm:prSet presAssocID="{4E883AB6-7C51-456C-B9F9-9A9F1EB1601A}" presName="sibTrans" presStyleLbl="sibTrans1D1" presStyleIdx="4" presStyleCnt="17"/>
      <dgm:spPr/>
    </dgm:pt>
    <dgm:pt modelId="{67AA6763-F3BD-4B32-8AD7-E5670FE0B31C}" type="pres">
      <dgm:prSet presAssocID="{4E883AB6-7C51-456C-B9F9-9A9F1EB1601A}" presName="connectorText" presStyleLbl="sibTrans1D1" presStyleIdx="4" presStyleCnt="17"/>
      <dgm:spPr/>
    </dgm:pt>
    <dgm:pt modelId="{7380260F-580D-4E89-9C49-B4C2F1FB6DE2}" type="pres">
      <dgm:prSet presAssocID="{C4FF2482-AE10-46C1-AE59-EB869E18B047}" presName="node" presStyleLbl="node1" presStyleIdx="5" presStyleCnt="18">
        <dgm:presLayoutVars>
          <dgm:bulletEnabled val="1"/>
        </dgm:presLayoutVars>
      </dgm:prSet>
      <dgm:spPr/>
    </dgm:pt>
    <dgm:pt modelId="{78871BA7-8618-4C5A-B977-CBE7C18D6DA7}" type="pres">
      <dgm:prSet presAssocID="{7C781EDF-E6A8-40FA-8717-6AF6DA3C313F}" presName="sibTrans" presStyleLbl="sibTrans1D1" presStyleIdx="5" presStyleCnt="17"/>
      <dgm:spPr/>
    </dgm:pt>
    <dgm:pt modelId="{98AC9A03-C3CC-4DD0-8C31-657BF70A0468}" type="pres">
      <dgm:prSet presAssocID="{7C781EDF-E6A8-40FA-8717-6AF6DA3C313F}" presName="connectorText" presStyleLbl="sibTrans1D1" presStyleIdx="5" presStyleCnt="17"/>
      <dgm:spPr/>
    </dgm:pt>
    <dgm:pt modelId="{9D212CA7-FF7D-4AB2-8D79-DC060E06E1BD}" type="pres">
      <dgm:prSet presAssocID="{E6D80FE8-EAB6-4AAF-80C7-17A2DD01C011}" presName="node" presStyleLbl="node1" presStyleIdx="6" presStyleCnt="18">
        <dgm:presLayoutVars>
          <dgm:bulletEnabled val="1"/>
        </dgm:presLayoutVars>
      </dgm:prSet>
      <dgm:spPr/>
    </dgm:pt>
    <dgm:pt modelId="{9D8122FE-6B24-4961-9345-0E1BB983B74E}" type="pres">
      <dgm:prSet presAssocID="{28750D6A-E8F7-49C5-840A-C261F022D095}" presName="sibTrans" presStyleLbl="sibTrans1D1" presStyleIdx="6" presStyleCnt="17"/>
      <dgm:spPr/>
    </dgm:pt>
    <dgm:pt modelId="{013B929F-B9B2-48F3-856A-D0BE780323C6}" type="pres">
      <dgm:prSet presAssocID="{28750D6A-E8F7-49C5-840A-C261F022D095}" presName="connectorText" presStyleLbl="sibTrans1D1" presStyleIdx="6" presStyleCnt="17"/>
      <dgm:spPr/>
    </dgm:pt>
    <dgm:pt modelId="{DE6D0932-CC33-48A7-A9FA-A48D81237A7D}" type="pres">
      <dgm:prSet presAssocID="{E1E1D265-3C2D-4B8B-98BD-2639B15B7A8D}" presName="node" presStyleLbl="node1" presStyleIdx="7" presStyleCnt="18">
        <dgm:presLayoutVars>
          <dgm:bulletEnabled val="1"/>
        </dgm:presLayoutVars>
      </dgm:prSet>
      <dgm:spPr/>
    </dgm:pt>
    <dgm:pt modelId="{120323A3-8704-43DD-AB21-42078A5C9A5D}" type="pres">
      <dgm:prSet presAssocID="{7205745E-6D75-4D39-B21D-B40DEB8CEEDC}" presName="sibTrans" presStyleLbl="sibTrans1D1" presStyleIdx="7" presStyleCnt="17"/>
      <dgm:spPr/>
    </dgm:pt>
    <dgm:pt modelId="{B8542827-6FCC-4ADC-9BE8-4F612A16C527}" type="pres">
      <dgm:prSet presAssocID="{7205745E-6D75-4D39-B21D-B40DEB8CEEDC}" presName="connectorText" presStyleLbl="sibTrans1D1" presStyleIdx="7" presStyleCnt="17"/>
      <dgm:spPr/>
    </dgm:pt>
    <dgm:pt modelId="{B98ED661-290A-4F0A-B730-EA5BA2F0C0CA}" type="pres">
      <dgm:prSet presAssocID="{D9D54585-3336-4A18-9BFB-B0024F8FD88E}" presName="node" presStyleLbl="node1" presStyleIdx="8" presStyleCnt="18">
        <dgm:presLayoutVars>
          <dgm:bulletEnabled val="1"/>
        </dgm:presLayoutVars>
      </dgm:prSet>
      <dgm:spPr/>
    </dgm:pt>
    <dgm:pt modelId="{A091E14D-6B26-4C5C-84F7-F33EF2A67B24}" type="pres">
      <dgm:prSet presAssocID="{FB0B62C5-676A-4928-A9CC-22C97491988D}" presName="sibTrans" presStyleLbl="sibTrans1D1" presStyleIdx="8" presStyleCnt="17"/>
      <dgm:spPr/>
    </dgm:pt>
    <dgm:pt modelId="{AB38E659-A04D-41D5-ABD8-F23DC38E5BF6}" type="pres">
      <dgm:prSet presAssocID="{FB0B62C5-676A-4928-A9CC-22C97491988D}" presName="connectorText" presStyleLbl="sibTrans1D1" presStyleIdx="8" presStyleCnt="17"/>
      <dgm:spPr/>
    </dgm:pt>
    <dgm:pt modelId="{50C7F6A2-45FD-4B17-9CBF-715540855F88}" type="pres">
      <dgm:prSet presAssocID="{A4E842E9-07DD-47C8-A6A3-71C42DC5F017}" presName="node" presStyleLbl="node1" presStyleIdx="9" presStyleCnt="18">
        <dgm:presLayoutVars>
          <dgm:bulletEnabled val="1"/>
        </dgm:presLayoutVars>
      </dgm:prSet>
      <dgm:spPr/>
    </dgm:pt>
    <dgm:pt modelId="{480990A3-2B2D-4F11-8595-9754EE6DF9B6}" type="pres">
      <dgm:prSet presAssocID="{FC45774D-6BB6-4EC6-AB76-8DDC8DAF821E}" presName="sibTrans" presStyleLbl="sibTrans1D1" presStyleIdx="9" presStyleCnt="17"/>
      <dgm:spPr/>
    </dgm:pt>
    <dgm:pt modelId="{18601677-41A2-4ECA-A3C0-13E6A4A8BE06}" type="pres">
      <dgm:prSet presAssocID="{FC45774D-6BB6-4EC6-AB76-8DDC8DAF821E}" presName="connectorText" presStyleLbl="sibTrans1D1" presStyleIdx="9" presStyleCnt="17"/>
      <dgm:spPr/>
    </dgm:pt>
    <dgm:pt modelId="{46348C81-5B99-4BF0-9425-89F9E12F57C5}" type="pres">
      <dgm:prSet presAssocID="{921F2974-F5C3-4B3A-BCF3-55DC378DA4F5}" presName="node" presStyleLbl="node1" presStyleIdx="10" presStyleCnt="18">
        <dgm:presLayoutVars>
          <dgm:bulletEnabled val="1"/>
        </dgm:presLayoutVars>
      </dgm:prSet>
      <dgm:spPr/>
    </dgm:pt>
    <dgm:pt modelId="{7D0FF85F-84FE-4F8E-92C8-6CD8661A158F}" type="pres">
      <dgm:prSet presAssocID="{41152BB7-749E-4061-951C-D7C1CD6D0F27}" presName="sibTrans" presStyleLbl="sibTrans1D1" presStyleIdx="10" presStyleCnt="17"/>
      <dgm:spPr/>
    </dgm:pt>
    <dgm:pt modelId="{1E517150-8C3D-43FF-9DEE-24327EAEB0A1}" type="pres">
      <dgm:prSet presAssocID="{41152BB7-749E-4061-951C-D7C1CD6D0F27}" presName="connectorText" presStyleLbl="sibTrans1D1" presStyleIdx="10" presStyleCnt="17"/>
      <dgm:spPr/>
    </dgm:pt>
    <dgm:pt modelId="{EFB26A37-B7EC-403B-B591-345E2DE5521D}" type="pres">
      <dgm:prSet presAssocID="{644E47E5-17C5-454B-8F20-ACBFEF870F90}" presName="node" presStyleLbl="node1" presStyleIdx="11" presStyleCnt="18">
        <dgm:presLayoutVars>
          <dgm:bulletEnabled val="1"/>
        </dgm:presLayoutVars>
      </dgm:prSet>
      <dgm:spPr/>
    </dgm:pt>
    <dgm:pt modelId="{FA52E888-4773-4308-A5DE-92564269D639}" type="pres">
      <dgm:prSet presAssocID="{014305AC-4716-43D8-A39A-0257331164A9}" presName="sibTrans" presStyleLbl="sibTrans1D1" presStyleIdx="11" presStyleCnt="17"/>
      <dgm:spPr/>
    </dgm:pt>
    <dgm:pt modelId="{CAB15764-005B-42D5-9074-5314CD27FF4E}" type="pres">
      <dgm:prSet presAssocID="{014305AC-4716-43D8-A39A-0257331164A9}" presName="connectorText" presStyleLbl="sibTrans1D1" presStyleIdx="11" presStyleCnt="17"/>
      <dgm:spPr/>
    </dgm:pt>
    <dgm:pt modelId="{5BECC0FC-B0F9-4ABA-A55C-D09669295551}" type="pres">
      <dgm:prSet presAssocID="{53264BB7-32C7-4C69-AB45-F85145E657FB}" presName="node" presStyleLbl="node1" presStyleIdx="12" presStyleCnt="18">
        <dgm:presLayoutVars>
          <dgm:bulletEnabled val="1"/>
        </dgm:presLayoutVars>
      </dgm:prSet>
      <dgm:spPr/>
    </dgm:pt>
    <dgm:pt modelId="{880129BA-4CEF-4684-8A15-DE82A2A2C1C1}" type="pres">
      <dgm:prSet presAssocID="{963EEBF9-4A78-4882-A389-DBE158B5D97B}" presName="sibTrans" presStyleLbl="sibTrans1D1" presStyleIdx="12" presStyleCnt="17"/>
      <dgm:spPr/>
    </dgm:pt>
    <dgm:pt modelId="{80B4A3FE-568C-4D5B-BD37-AB1D418FA9AE}" type="pres">
      <dgm:prSet presAssocID="{963EEBF9-4A78-4882-A389-DBE158B5D97B}" presName="connectorText" presStyleLbl="sibTrans1D1" presStyleIdx="12" presStyleCnt="17"/>
      <dgm:spPr/>
    </dgm:pt>
    <dgm:pt modelId="{3DC4284E-B955-4F5B-A706-1927480E7AB9}" type="pres">
      <dgm:prSet presAssocID="{7B44CF63-28E1-42CC-8931-6DCB09A8AC85}" presName="node" presStyleLbl="node1" presStyleIdx="13" presStyleCnt="18">
        <dgm:presLayoutVars>
          <dgm:bulletEnabled val="1"/>
        </dgm:presLayoutVars>
      </dgm:prSet>
      <dgm:spPr/>
    </dgm:pt>
    <dgm:pt modelId="{5395BE26-2087-4FFE-8B1B-6DB5C5EE5C4B}" type="pres">
      <dgm:prSet presAssocID="{AA6CF6A0-1248-461F-BEF4-94D35C61BD57}" presName="sibTrans" presStyleLbl="sibTrans1D1" presStyleIdx="13" presStyleCnt="17"/>
      <dgm:spPr/>
    </dgm:pt>
    <dgm:pt modelId="{82C23F8C-64E1-4456-A883-AA4A0D7971FE}" type="pres">
      <dgm:prSet presAssocID="{AA6CF6A0-1248-461F-BEF4-94D35C61BD57}" presName="connectorText" presStyleLbl="sibTrans1D1" presStyleIdx="13" presStyleCnt="17"/>
      <dgm:spPr/>
    </dgm:pt>
    <dgm:pt modelId="{2F986612-DE1F-4840-81E4-3A93DF10BA89}" type="pres">
      <dgm:prSet presAssocID="{BB24C3ED-717F-4D9C-9FB1-F8B479918BEB}" presName="node" presStyleLbl="node1" presStyleIdx="14" presStyleCnt="18">
        <dgm:presLayoutVars>
          <dgm:bulletEnabled val="1"/>
        </dgm:presLayoutVars>
      </dgm:prSet>
      <dgm:spPr/>
    </dgm:pt>
    <dgm:pt modelId="{CB5E97E7-9658-4B55-9B9D-3DFD3A1C83D8}" type="pres">
      <dgm:prSet presAssocID="{0C357836-3F0E-4A77-AE75-35B9AE8359E4}" presName="sibTrans" presStyleLbl="sibTrans1D1" presStyleIdx="14" presStyleCnt="17"/>
      <dgm:spPr/>
    </dgm:pt>
    <dgm:pt modelId="{5FB44C4F-6620-41D7-8C16-2ECA3BC3BB80}" type="pres">
      <dgm:prSet presAssocID="{0C357836-3F0E-4A77-AE75-35B9AE8359E4}" presName="connectorText" presStyleLbl="sibTrans1D1" presStyleIdx="14" presStyleCnt="17"/>
      <dgm:spPr/>
    </dgm:pt>
    <dgm:pt modelId="{C132F4AE-79BC-4012-8F34-F1493024BF9D}" type="pres">
      <dgm:prSet presAssocID="{AA25C43C-BEE8-49DD-8347-208688D2A568}" presName="node" presStyleLbl="node1" presStyleIdx="15" presStyleCnt="18">
        <dgm:presLayoutVars>
          <dgm:bulletEnabled val="1"/>
        </dgm:presLayoutVars>
      </dgm:prSet>
      <dgm:spPr/>
    </dgm:pt>
    <dgm:pt modelId="{7921E5A4-03CA-40B9-B65B-688348B2BC21}" type="pres">
      <dgm:prSet presAssocID="{23A60BD0-A264-41D6-A164-55B44C7BE86E}" presName="sibTrans" presStyleLbl="sibTrans1D1" presStyleIdx="15" presStyleCnt="17"/>
      <dgm:spPr/>
    </dgm:pt>
    <dgm:pt modelId="{E26BF333-A181-4F0A-B4E8-17C64F99D55A}" type="pres">
      <dgm:prSet presAssocID="{23A60BD0-A264-41D6-A164-55B44C7BE86E}" presName="connectorText" presStyleLbl="sibTrans1D1" presStyleIdx="15" presStyleCnt="17"/>
      <dgm:spPr/>
    </dgm:pt>
    <dgm:pt modelId="{52659E00-0C99-414E-94E2-E45C0652D9B8}" type="pres">
      <dgm:prSet presAssocID="{B31FDEBF-2FB6-4143-8C28-C0B9598A405E}" presName="node" presStyleLbl="node1" presStyleIdx="16" presStyleCnt="18">
        <dgm:presLayoutVars>
          <dgm:bulletEnabled val="1"/>
        </dgm:presLayoutVars>
      </dgm:prSet>
      <dgm:spPr/>
    </dgm:pt>
    <dgm:pt modelId="{3B740297-AC5B-45CA-ADCB-86F4C1EDD960}" type="pres">
      <dgm:prSet presAssocID="{90E18BB9-EFEB-4CBD-BC96-0FB8BE9C5FA6}" presName="sibTrans" presStyleLbl="sibTrans1D1" presStyleIdx="16" presStyleCnt="17"/>
      <dgm:spPr/>
    </dgm:pt>
    <dgm:pt modelId="{4ED60DCC-A820-432F-BE39-5EF83F23E2B6}" type="pres">
      <dgm:prSet presAssocID="{90E18BB9-EFEB-4CBD-BC96-0FB8BE9C5FA6}" presName="connectorText" presStyleLbl="sibTrans1D1" presStyleIdx="16" presStyleCnt="17"/>
      <dgm:spPr/>
    </dgm:pt>
    <dgm:pt modelId="{4F747B39-347D-4309-A7C2-F116D4851E36}" type="pres">
      <dgm:prSet presAssocID="{D87A9528-DBAB-4997-8920-D008286BCF1B}" presName="node" presStyleLbl="node1" presStyleIdx="17" presStyleCnt="18">
        <dgm:presLayoutVars>
          <dgm:bulletEnabled val="1"/>
        </dgm:presLayoutVars>
      </dgm:prSet>
      <dgm:spPr/>
    </dgm:pt>
  </dgm:ptLst>
  <dgm:cxnLst>
    <dgm:cxn modelId="{A12BA501-3E07-4FFE-807B-B77F8EAC18BE}" srcId="{F439FC27-D0FF-4EA1-BEF2-433ED66087B5}" destId="{E1E1D265-3C2D-4B8B-98BD-2639B15B7A8D}" srcOrd="7" destOrd="0" parTransId="{5D1A35BD-7DA8-4200-9F84-EE4B12711802}" sibTransId="{7205745E-6D75-4D39-B21D-B40DEB8CEEDC}"/>
    <dgm:cxn modelId="{7A39CA03-7EB1-4C07-AF5B-BA6C310D66FC}" srcId="{F439FC27-D0FF-4EA1-BEF2-433ED66087B5}" destId="{78846949-6627-4530-BAD4-97EAA27FDAE6}" srcOrd="3" destOrd="0" parTransId="{3E794BF5-5941-45A1-95F7-FA9BDE04BADD}" sibTransId="{FE3FF4F4-EA99-4DB9-8BB5-14BD7BAACB4A}"/>
    <dgm:cxn modelId="{D4A40A04-7FA8-4242-8C51-2BF84A438F17}" type="presOf" srcId="{FE3FF4F4-EA99-4DB9-8BB5-14BD7BAACB4A}" destId="{12E7D496-ED20-4D8F-9008-2601DE7EB546}" srcOrd="0" destOrd="0" presId="urn:microsoft.com/office/officeart/2016/7/layout/RepeatingBendingProcessNew"/>
    <dgm:cxn modelId="{76986B08-772F-4196-82EC-67D401E8C783}" type="presOf" srcId="{AA6CF6A0-1248-461F-BEF4-94D35C61BD57}" destId="{5395BE26-2087-4FFE-8B1B-6DB5C5EE5C4B}" srcOrd="0" destOrd="0" presId="urn:microsoft.com/office/officeart/2016/7/layout/RepeatingBendingProcessNew"/>
    <dgm:cxn modelId="{D37F9614-9EC9-436E-AA21-82E78A9E3733}" type="presOf" srcId="{3A91FA9A-8865-48BB-9D95-2B93D41516E5}" destId="{DAB25354-6191-43E1-9076-B32C0101672A}" srcOrd="0" destOrd="0" presId="urn:microsoft.com/office/officeart/2016/7/layout/RepeatingBendingProcessNew"/>
    <dgm:cxn modelId="{CAC23022-EF6F-4063-9454-9A8A6AF15F88}" type="presOf" srcId="{7205745E-6D75-4D39-B21D-B40DEB8CEEDC}" destId="{B8542827-6FCC-4ADC-9BE8-4F612A16C527}" srcOrd="1" destOrd="0" presId="urn:microsoft.com/office/officeart/2016/7/layout/RepeatingBendingProcessNew"/>
    <dgm:cxn modelId="{EA14B722-3F44-4790-BF12-9DB9F86777F3}" type="presOf" srcId="{7205745E-6D75-4D39-B21D-B40DEB8CEEDC}" destId="{120323A3-8704-43DD-AB21-42078A5C9A5D}" srcOrd="0" destOrd="0" presId="urn:microsoft.com/office/officeart/2016/7/layout/RepeatingBendingProcessNew"/>
    <dgm:cxn modelId="{27C77728-BE31-4513-BCEB-7D18734A7C62}" type="presOf" srcId="{1899B7BF-A6A7-4109-892E-084D09CBB70D}" destId="{F10884C2-F10A-420F-B56A-0126B8A7EFBD}" srcOrd="0" destOrd="0" presId="urn:microsoft.com/office/officeart/2016/7/layout/RepeatingBendingProcessNew"/>
    <dgm:cxn modelId="{A5FF072C-69D5-4B2A-88E6-B9686BC75980}" srcId="{F439FC27-D0FF-4EA1-BEF2-433ED66087B5}" destId="{E6D80FE8-EAB6-4AAF-80C7-17A2DD01C011}" srcOrd="6" destOrd="0" parTransId="{5D301D0C-E4D3-4EC7-8F6B-BF1F4DCD718D}" sibTransId="{28750D6A-E8F7-49C5-840A-C261F022D095}"/>
    <dgm:cxn modelId="{5A6C522D-A34F-41C8-80EC-203684AAD47A}" type="presOf" srcId="{90E18BB9-EFEB-4CBD-BC96-0FB8BE9C5FA6}" destId="{3B740297-AC5B-45CA-ADCB-86F4C1EDD960}" srcOrd="0" destOrd="0" presId="urn:microsoft.com/office/officeart/2016/7/layout/RepeatingBendingProcessNew"/>
    <dgm:cxn modelId="{C577C32D-CB1D-4078-993C-9BAB82E430CD}" type="presOf" srcId="{921F2974-F5C3-4B3A-BCF3-55DC378DA4F5}" destId="{46348C81-5B99-4BF0-9425-89F9E12F57C5}" srcOrd="0" destOrd="0" presId="urn:microsoft.com/office/officeart/2016/7/layout/RepeatingBendingProcessNew"/>
    <dgm:cxn modelId="{48B3122F-20B6-4199-87D1-9741473EBCD7}" type="presOf" srcId="{23A60BD0-A264-41D6-A164-55B44C7BE86E}" destId="{E26BF333-A181-4F0A-B4E8-17C64F99D55A}" srcOrd="1" destOrd="0" presId="urn:microsoft.com/office/officeart/2016/7/layout/RepeatingBendingProcessNew"/>
    <dgm:cxn modelId="{4F3BC935-232E-4B07-B50B-02EFD26C6426}" srcId="{F439FC27-D0FF-4EA1-BEF2-433ED66087B5}" destId="{BB24C3ED-717F-4D9C-9FB1-F8B479918BEB}" srcOrd="14" destOrd="0" parTransId="{515E2903-2E68-4969-AFE7-DC47BE5672CD}" sibTransId="{0C357836-3F0E-4A77-AE75-35B9AE8359E4}"/>
    <dgm:cxn modelId="{35B8083C-6FB9-452E-B870-E1BB466C2BD4}" type="presOf" srcId="{28750D6A-E8F7-49C5-840A-C261F022D095}" destId="{013B929F-B9B2-48F3-856A-D0BE780323C6}" srcOrd="1" destOrd="0" presId="urn:microsoft.com/office/officeart/2016/7/layout/RepeatingBendingProcessNew"/>
    <dgm:cxn modelId="{B6FFBE3F-8022-4979-BE49-EA25464DD3BE}" type="presOf" srcId="{644E47E5-17C5-454B-8F20-ACBFEF870F90}" destId="{EFB26A37-B7EC-403B-B591-345E2DE5521D}" srcOrd="0" destOrd="0" presId="urn:microsoft.com/office/officeart/2016/7/layout/RepeatingBendingProcessNew"/>
    <dgm:cxn modelId="{5A62E240-00BD-4B0B-906F-BEF542FEC386}" type="presOf" srcId="{FE3FF4F4-EA99-4DB9-8BB5-14BD7BAACB4A}" destId="{10A905A7-6131-4CF6-A957-812DEC9DA8A5}" srcOrd="1" destOrd="0" presId="urn:microsoft.com/office/officeart/2016/7/layout/RepeatingBendingProcessNew"/>
    <dgm:cxn modelId="{4BC6DF5B-305B-4A94-AE39-E007771A677F}" type="presOf" srcId="{15049E31-F07A-42A8-AC36-6009E3D1CE6C}" destId="{CB491BDC-056E-4C9D-8A5D-A9B2B0A96D9F}" srcOrd="0" destOrd="0" presId="urn:microsoft.com/office/officeart/2016/7/layout/RepeatingBendingProcessNew"/>
    <dgm:cxn modelId="{61AC1B42-07BA-4653-A7EF-2A35FAC6D252}" type="presOf" srcId="{A4E842E9-07DD-47C8-A6A3-71C42DC5F017}" destId="{50C7F6A2-45FD-4B17-9CBF-715540855F88}" srcOrd="0" destOrd="0" presId="urn:microsoft.com/office/officeart/2016/7/layout/RepeatingBendingProcessNew"/>
    <dgm:cxn modelId="{9AA51244-2566-4D5A-9986-0F750831CACA}" type="presOf" srcId="{F439FC27-D0FF-4EA1-BEF2-433ED66087B5}" destId="{5C96D7C9-1798-4CEC-96FC-5A0D4B87A6D3}" srcOrd="0" destOrd="0" presId="urn:microsoft.com/office/officeart/2016/7/layout/RepeatingBendingProcessNew"/>
    <dgm:cxn modelId="{BCF9E364-8A2B-46CD-A98F-1185FE0A1B2B}" srcId="{F439FC27-D0FF-4EA1-BEF2-433ED66087B5}" destId="{7B44CF63-28E1-42CC-8931-6DCB09A8AC85}" srcOrd="13" destOrd="0" parTransId="{DC31E1B0-1397-47F7-99AE-808A000ECA56}" sibTransId="{AA6CF6A0-1248-461F-BEF4-94D35C61BD57}"/>
    <dgm:cxn modelId="{3277E864-1B3D-415C-8A83-6BDFE8D154CC}" type="presOf" srcId="{B31FDEBF-2FB6-4143-8C28-C0B9598A405E}" destId="{52659E00-0C99-414E-94E2-E45C0652D9B8}" srcOrd="0" destOrd="0" presId="urn:microsoft.com/office/officeart/2016/7/layout/RepeatingBendingProcessNew"/>
    <dgm:cxn modelId="{9056DC46-0ED5-4CA7-9791-227C00DD38F9}" type="presOf" srcId="{963EEBF9-4A78-4882-A389-DBE158B5D97B}" destId="{880129BA-4CEF-4684-8A15-DE82A2A2C1C1}" srcOrd="0" destOrd="0" presId="urn:microsoft.com/office/officeart/2016/7/layout/RepeatingBendingProcessNew"/>
    <dgm:cxn modelId="{547BEA48-2C88-4BEC-A882-1C93DE0A7C63}" srcId="{F439FC27-D0FF-4EA1-BEF2-433ED66087B5}" destId="{A4E842E9-07DD-47C8-A6A3-71C42DC5F017}" srcOrd="9" destOrd="0" parTransId="{EE5F97B0-71CC-478A-9DF3-56D2683AAA20}" sibTransId="{FC45774D-6BB6-4EC6-AB76-8DDC8DAF821E}"/>
    <dgm:cxn modelId="{54A1FC48-DD7D-4D77-8658-E317B936AFDF}" type="presOf" srcId="{F56723A1-B4ED-4686-A417-6961A3A10393}" destId="{8E5A0954-1CF7-4B92-9D50-737F4D1CC57A}" srcOrd="0" destOrd="0" presId="urn:microsoft.com/office/officeart/2016/7/layout/RepeatingBendingProcessNew"/>
    <dgm:cxn modelId="{41AFD36B-B195-4B2C-9566-9E3F6C79D5EF}" srcId="{F439FC27-D0FF-4EA1-BEF2-433ED66087B5}" destId="{921F2974-F5C3-4B3A-BCF3-55DC378DA4F5}" srcOrd="10" destOrd="0" parTransId="{86383BCE-F966-472A-B162-923783EF85A3}" sibTransId="{41152BB7-749E-4061-951C-D7C1CD6D0F27}"/>
    <dgm:cxn modelId="{A25EDB4C-F383-41E1-B9EC-B54D361B28F1}" type="presOf" srcId="{7C781EDF-E6A8-40FA-8717-6AF6DA3C313F}" destId="{78871BA7-8618-4C5A-B977-CBE7C18D6DA7}" srcOrd="0" destOrd="0" presId="urn:microsoft.com/office/officeart/2016/7/layout/RepeatingBendingProcessNew"/>
    <dgm:cxn modelId="{99BC4A6D-CE34-4B01-BFE0-208186DD72FC}" type="presOf" srcId="{53264BB7-32C7-4C69-AB45-F85145E657FB}" destId="{5BECC0FC-B0F9-4ABA-A55C-D09669295551}" srcOrd="0" destOrd="0" presId="urn:microsoft.com/office/officeart/2016/7/layout/RepeatingBendingProcessNew"/>
    <dgm:cxn modelId="{F491584F-65D6-4C18-848F-5912BE287251}" srcId="{F439FC27-D0FF-4EA1-BEF2-433ED66087B5}" destId="{53264BB7-32C7-4C69-AB45-F85145E657FB}" srcOrd="12" destOrd="0" parTransId="{8708778C-53AD-49EE-AE12-FB9B8BBAC02D}" sibTransId="{963EEBF9-4A78-4882-A389-DBE158B5D97B}"/>
    <dgm:cxn modelId="{18B36970-CB35-4C89-81D1-EB435A918EB8}" type="presOf" srcId="{4E883AB6-7C51-456C-B9F9-9A9F1EB1601A}" destId="{67AA6763-F3BD-4B32-8AD7-E5670FE0B31C}" srcOrd="1" destOrd="0" presId="urn:microsoft.com/office/officeart/2016/7/layout/RepeatingBendingProcessNew"/>
    <dgm:cxn modelId="{89887752-8400-421E-B4B1-AEC733F4C32B}" type="presOf" srcId="{262BC083-7EF7-4A94-ABDC-FEACF028A258}" destId="{94B2AF92-1E2F-4D6C-9DD3-10096211C0CA}" srcOrd="1" destOrd="0" presId="urn:microsoft.com/office/officeart/2016/7/layout/RepeatingBendingProcessNew"/>
    <dgm:cxn modelId="{F182A572-73E9-4898-9D04-15B246809644}" type="presOf" srcId="{014305AC-4716-43D8-A39A-0257331164A9}" destId="{FA52E888-4773-4308-A5DE-92564269D639}" srcOrd="0" destOrd="0" presId="urn:microsoft.com/office/officeart/2016/7/layout/RepeatingBendingProcessNew"/>
    <dgm:cxn modelId="{05E43053-10EB-4285-B71A-D7CF31A3CE21}" type="presOf" srcId="{BB24C3ED-717F-4D9C-9FB1-F8B479918BEB}" destId="{2F986612-DE1F-4840-81E4-3A93DF10BA89}" srcOrd="0" destOrd="0" presId="urn:microsoft.com/office/officeart/2016/7/layout/RepeatingBendingProcessNew"/>
    <dgm:cxn modelId="{22830076-6D9D-4C27-BA14-4DA0E08B0D6D}" type="presOf" srcId="{3BAD74F4-202A-444B-9175-A7269BCE43F5}" destId="{F29A0F0A-B274-4470-9BD3-DD59463B8797}" srcOrd="0" destOrd="0" presId="urn:microsoft.com/office/officeart/2016/7/layout/RepeatingBendingProcessNew"/>
    <dgm:cxn modelId="{31E8EE77-0C2A-4696-A859-F3432BCEA943}" type="presOf" srcId="{41152BB7-749E-4061-951C-D7C1CD6D0F27}" destId="{1E517150-8C3D-43FF-9DEE-24327EAEB0A1}" srcOrd="1" destOrd="0" presId="urn:microsoft.com/office/officeart/2016/7/layout/RepeatingBendingProcessNew"/>
    <dgm:cxn modelId="{4B199D58-A51C-4B31-B123-ECEB3EAF8A19}" type="presOf" srcId="{7C781EDF-E6A8-40FA-8717-6AF6DA3C313F}" destId="{98AC9A03-C3CC-4DD0-8C31-657BF70A0468}" srcOrd="1" destOrd="0" presId="urn:microsoft.com/office/officeart/2016/7/layout/RepeatingBendingProcessNew"/>
    <dgm:cxn modelId="{38D92C7A-AA07-44A7-9E77-FDDED8C73D9B}" srcId="{F439FC27-D0FF-4EA1-BEF2-433ED66087B5}" destId="{15049E31-F07A-42A8-AC36-6009E3D1CE6C}" srcOrd="1" destOrd="0" parTransId="{7E27CB14-C135-452E-BA33-EE90CBC92F16}" sibTransId="{3BAD74F4-202A-444B-9175-A7269BCE43F5}"/>
    <dgm:cxn modelId="{581EB37A-AFBC-4D43-98EA-5503B0220F21}" srcId="{F439FC27-D0FF-4EA1-BEF2-433ED66087B5}" destId="{D87A9528-DBAB-4997-8920-D008286BCF1B}" srcOrd="17" destOrd="0" parTransId="{9B5F00C5-2C7E-4FB7-A25E-39F81C0C52BD}" sibTransId="{FED051B5-823A-4718-947E-8FDE7B7C0D64}"/>
    <dgm:cxn modelId="{D5B09E81-4422-40D2-B2C1-E9E9919203F4}" type="presOf" srcId="{FB0B62C5-676A-4928-A9CC-22C97491988D}" destId="{A091E14D-6B26-4C5C-84F7-F33EF2A67B24}" srcOrd="0" destOrd="0" presId="urn:microsoft.com/office/officeart/2016/7/layout/RepeatingBendingProcessNew"/>
    <dgm:cxn modelId="{AA7D4983-B084-497F-A752-6C8C2F396E32}" type="presOf" srcId="{E6D80FE8-EAB6-4AAF-80C7-17A2DD01C011}" destId="{9D212CA7-FF7D-4AB2-8D79-DC060E06E1BD}" srcOrd="0" destOrd="0" presId="urn:microsoft.com/office/officeart/2016/7/layout/RepeatingBendingProcessNew"/>
    <dgm:cxn modelId="{767F158C-4930-4848-AD1B-3E8CE6E1625D}" srcId="{F439FC27-D0FF-4EA1-BEF2-433ED66087B5}" destId="{AA25C43C-BEE8-49DD-8347-208688D2A568}" srcOrd="15" destOrd="0" parTransId="{304892F6-37B8-4848-B203-F4CB5C0A13D4}" sibTransId="{23A60BD0-A264-41D6-A164-55B44C7BE86E}"/>
    <dgm:cxn modelId="{C37C3490-3DDD-4ADB-8E74-C00248A82888}" type="presOf" srcId="{FB0B62C5-676A-4928-A9CC-22C97491988D}" destId="{AB38E659-A04D-41D5-ABD8-F23DC38E5BF6}" srcOrd="1" destOrd="0" presId="urn:microsoft.com/office/officeart/2016/7/layout/RepeatingBendingProcessNew"/>
    <dgm:cxn modelId="{0A91EE96-CBB5-4D66-8FFA-3612038E461F}" type="presOf" srcId="{0DAADD44-BEBA-4613-BA48-94D463E0A0B9}" destId="{20A59D04-5D5B-41EF-9692-DAF9B75D109F}" srcOrd="0" destOrd="0" presId="urn:microsoft.com/office/officeart/2016/7/layout/RepeatingBendingProcessNew"/>
    <dgm:cxn modelId="{337A67A2-0DEB-49CD-A0A1-4712A916DA0F}" type="presOf" srcId="{262BC083-7EF7-4A94-ABDC-FEACF028A258}" destId="{2D2F0EC4-AF81-45A9-836A-A4B7F7FED65E}" srcOrd="0" destOrd="0" presId="urn:microsoft.com/office/officeart/2016/7/layout/RepeatingBendingProcessNew"/>
    <dgm:cxn modelId="{317BE4AB-08A3-4ABF-9861-A30BEB6FA65D}" type="presOf" srcId="{E1E1D265-3C2D-4B8B-98BD-2639B15B7A8D}" destId="{DE6D0932-CC33-48A7-A9FA-A48D81237A7D}" srcOrd="0" destOrd="0" presId="urn:microsoft.com/office/officeart/2016/7/layout/RepeatingBendingProcessNew"/>
    <dgm:cxn modelId="{3BA587AC-7EB3-40DD-925A-47E76E5C66A1}" srcId="{F439FC27-D0FF-4EA1-BEF2-433ED66087B5}" destId="{3A91FA9A-8865-48BB-9D95-2B93D41516E5}" srcOrd="0" destOrd="0" parTransId="{3F68EE66-E5F4-4307-BF1F-D38298A4FBDE}" sibTransId="{1899B7BF-A6A7-4109-892E-084D09CBB70D}"/>
    <dgm:cxn modelId="{ABAC0FAE-817A-42F9-A57B-A2683CED368F}" type="presOf" srcId="{FC45774D-6BB6-4EC6-AB76-8DDC8DAF821E}" destId="{18601677-41A2-4ECA-A3C0-13E6A4A8BE06}" srcOrd="1" destOrd="0" presId="urn:microsoft.com/office/officeart/2016/7/layout/RepeatingBendingProcessNew"/>
    <dgm:cxn modelId="{7A0D69AF-8B7E-4759-A0F8-8EE66A1857BD}" type="presOf" srcId="{4E883AB6-7C51-456C-B9F9-9A9F1EB1601A}" destId="{40DE055D-3E8C-4449-95F3-7A8B88E874C4}" srcOrd="0" destOrd="0" presId="urn:microsoft.com/office/officeart/2016/7/layout/RepeatingBendingProcessNew"/>
    <dgm:cxn modelId="{74AFC8B1-38FB-401C-A601-F11DEBBC2488}" type="presOf" srcId="{AA6CF6A0-1248-461F-BEF4-94D35C61BD57}" destId="{82C23F8C-64E1-4456-A883-AA4A0D7971FE}" srcOrd="1" destOrd="0" presId="urn:microsoft.com/office/officeart/2016/7/layout/RepeatingBendingProcessNew"/>
    <dgm:cxn modelId="{D05534B5-E433-4B2A-BEDE-22713D11092A}" srcId="{F439FC27-D0FF-4EA1-BEF2-433ED66087B5}" destId="{0DAADD44-BEBA-4613-BA48-94D463E0A0B9}" srcOrd="2" destOrd="0" parTransId="{939E8900-25CC-4E72-B652-9049C72D1DD7}" sibTransId="{262BC083-7EF7-4A94-ABDC-FEACF028A258}"/>
    <dgm:cxn modelId="{8FFC9AB5-5871-48BC-842C-519EE469E482}" srcId="{F439FC27-D0FF-4EA1-BEF2-433ED66087B5}" destId="{C4FF2482-AE10-46C1-AE59-EB869E18B047}" srcOrd="5" destOrd="0" parTransId="{789677B4-708C-4F66-9CFB-A9551A5921AC}" sibTransId="{7C781EDF-E6A8-40FA-8717-6AF6DA3C313F}"/>
    <dgm:cxn modelId="{714482BA-262E-40E3-BE6F-A8813844A542}" type="presOf" srcId="{014305AC-4716-43D8-A39A-0257331164A9}" destId="{CAB15764-005B-42D5-9074-5314CD27FF4E}" srcOrd="1" destOrd="0" presId="urn:microsoft.com/office/officeart/2016/7/layout/RepeatingBendingProcessNew"/>
    <dgm:cxn modelId="{85697CC0-164B-496B-9EC4-A1E2C3DAB526}" type="presOf" srcId="{0C357836-3F0E-4A77-AE75-35B9AE8359E4}" destId="{CB5E97E7-9658-4B55-9B9D-3DFD3A1C83D8}" srcOrd="0" destOrd="0" presId="urn:microsoft.com/office/officeart/2016/7/layout/RepeatingBendingProcessNew"/>
    <dgm:cxn modelId="{0D5DD5C1-9C93-403F-85EE-7E4131C93B46}" type="presOf" srcId="{AA25C43C-BEE8-49DD-8347-208688D2A568}" destId="{C132F4AE-79BC-4012-8F34-F1493024BF9D}" srcOrd="0" destOrd="0" presId="urn:microsoft.com/office/officeart/2016/7/layout/RepeatingBendingProcessNew"/>
    <dgm:cxn modelId="{40B4EBC2-698C-4083-871E-908E497F7C4F}" type="presOf" srcId="{963EEBF9-4A78-4882-A389-DBE158B5D97B}" destId="{80B4A3FE-568C-4D5B-BD37-AB1D418FA9AE}" srcOrd="1" destOrd="0" presId="urn:microsoft.com/office/officeart/2016/7/layout/RepeatingBendingProcessNew"/>
    <dgm:cxn modelId="{1724B2C6-1883-4EE9-86D5-1EE4EDE5138D}" type="presOf" srcId="{23A60BD0-A264-41D6-A164-55B44C7BE86E}" destId="{7921E5A4-03CA-40B9-B65B-688348B2BC21}" srcOrd="0" destOrd="0" presId="urn:microsoft.com/office/officeart/2016/7/layout/RepeatingBendingProcessNew"/>
    <dgm:cxn modelId="{20CBD8C9-870B-4B2C-818C-ED589BA34409}" type="presOf" srcId="{0C357836-3F0E-4A77-AE75-35B9AE8359E4}" destId="{5FB44C4F-6620-41D7-8C16-2ECA3BC3BB80}" srcOrd="1" destOrd="0" presId="urn:microsoft.com/office/officeart/2016/7/layout/RepeatingBendingProcessNew"/>
    <dgm:cxn modelId="{E5826ECB-4FDD-4EF1-9261-0818A394DE35}" srcId="{F439FC27-D0FF-4EA1-BEF2-433ED66087B5}" destId="{644E47E5-17C5-454B-8F20-ACBFEF870F90}" srcOrd="11" destOrd="0" parTransId="{2DD16608-5F57-4413-AA19-5584854EEABF}" sibTransId="{014305AC-4716-43D8-A39A-0257331164A9}"/>
    <dgm:cxn modelId="{077C6CD3-9B0D-4A36-BBA9-A56E7A64FBA0}" type="presOf" srcId="{3BAD74F4-202A-444B-9175-A7269BCE43F5}" destId="{614048B0-BFAB-42BA-851E-B85A2596AE62}" srcOrd="1" destOrd="0" presId="urn:microsoft.com/office/officeart/2016/7/layout/RepeatingBendingProcessNew"/>
    <dgm:cxn modelId="{3076EFD8-7DAB-4B14-B455-F375238D8758}" type="presOf" srcId="{D9D54585-3336-4A18-9BFB-B0024F8FD88E}" destId="{B98ED661-290A-4F0A-B730-EA5BA2F0C0CA}" srcOrd="0" destOrd="0" presId="urn:microsoft.com/office/officeart/2016/7/layout/RepeatingBendingProcessNew"/>
    <dgm:cxn modelId="{7DE26DDE-081D-4B3B-B912-96C0B4344867}" type="presOf" srcId="{D87A9528-DBAB-4997-8920-D008286BCF1B}" destId="{4F747B39-347D-4309-A7C2-F116D4851E36}" srcOrd="0" destOrd="0" presId="urn:microsoft.com/office/officeart/2016/7/layout/RepeatingBendingProcessNew"/>
    <dgm:cxn modelId="{71BAC6E4-BE7C-49AB-8748-94B0ACAB6AB5}" type="presOf" srcId="{41152BB7-749E-4061-951C-D7C1CD6D0F27}" destId="{7D0FF85F-84FE-4F8E-92C8-6CD8661A158F}" srcOrd="0" destOrd="0" presId="urn:microsoft.com/office/officeart/2016/7/layout/RepeatingBendingProcessNew"/>
    <dgm:cxn modelId="{5903FCE9-97B3-4D22-B907-5CAE756D0DC8}" srcId="{F439FC27-D0FF-4EA1-BEF2-433ED66087B5}" destId="{B31FDEBF-2FB6-4143-8C28-C0B9598A405E}" srcOrd="16" destOrd="0" parTransId="{3DB5C4EC-1381-4D5C-A732-F55B5950B92A}" sibTransId="{90E18BB9-EFEB-4CBD-BC96-0FB8BE9C5FA6}"/>
    <dgm:cxn modelId="{AE9105EC-2939-4FEF-8C6D-65BB86B76B09}" type="presOf" srcId="{90E18BB9-EFEB-4CBD-BC96-0FB8BE9C5FA6}" destId="{4ED60DCC-A820-432F-BE39-5EF83F23E2B6}" srcOrd="1" destOrd="0" presId="urn:microsoft.com/office/officeart/2016/7/layout/RepeatingBendingProcessNew"/>
    <dgm:cxn modelId="{6F4927EE-C08A-447A-9191-1A905E3BAC26}" type="presOf" srcId="{1899B7BF-A6A7-4109-892E-084D09CBB70D}" destId="{B5EF090F-01D6-4520-85AF-DEE2CF4F9265}" srcOrd="1" destOrd="0" presId="urn:microsoft.com/office/officeart/2016/7/layout/RepeatingBendingProcessNew"/>
    <dgm:cxn modelId="{D52622EF-9FC7-446F-AED5-1B730D76A04A}" srcId="{F439FC27-D0FF-4EA1-BEF2-433ED66087B5}" destId="{D9D54585-3336-4A18-9BFB-B0024F8FD88E}" srcOrd="8" destOrd="0" parTransId="{54E5A4C5-ABB4-4722-AC77-AC2730E05BD6}" sibTransId="{FB0B62C5-676A-4928-A9CC-22C97491988D}"/>
    <dgm:cxn modelId="{4EF052EF-24E9-47A4-93DE-CA021836DB69}" type="presOf" srcId="{28750D6A-E8F7-49C5-840A-C261F022D095}" destId="{9D8122FE-6B24-4961-9345-0E1BB983B74E}" srcOrd="0" destOrd="0" presId="urn:microsoft.com/office/officeart/2016/7/layout/RepeatingBendingProcessNew"/>
    <dgm:cxn modelId="{C98957EF-5D6E-4C84-ADBC-E8AC13941AC4}" type="presOf" srcId="{FC45774D-6BB6-4EC6-AB76-8DDC8DAF821E}" destId="{480990A3-2B2D-4F11-8595-9754EE6DF9B6}" srcOrd="0" destOrd="0" presId="urn:microsoft.com/office/officeart/2016/7/layout/RepeatingBendingProcessNew"/>
    <dgm:cxn modelId="{374B34F5-8767-4D04-9765-92063FA973E2}" srcId="{F439FC27-D0FF-4EA1-BEF2-433ED66087B5}" destId="{F56723A1-B4ED-4686-A417-6961A3A10393}" srcOrd="4" destOrd="0" parTransId="{C49F26FB-0F43-4F28-AA70-89C5E666902F}" sibTransId="{4E883AB6-7C51-456C-B9F9-9A9F1EB1601A}"/>
    <dgm:cxn modelId="{F0D02FF7-95A1-44B7-A4D3-49D2628D2421}" type="presOf" srcId="{78846949-6627-4530-BAD4-97EAA27FDAE6}" destId="{CDB4455C-B3C9-40D0-984F-27038C9AA8D8}" srcOrd="0" destOrd="0" presId="urn:microsoft.com/office/officeart/2016/7/layout/RepeatingBendingProcessNew"/>
    <dgm:cxn modelId="{324118F8-4893-4472-9160-C8024E2B303F}" type="presOf" srcId="{C4FF2482-AE10-46C1-AE59-EB869E18B047}" destId="{7380260F-580D-4E89-9C49-B4C2F1FB6DE2}" srcOrd="0" destOrd="0" presId="urn:microsoft.com/office/officeart/2016/7/layout/RepeatingBendingProcessNew"/>
    <dgm:cxn modelId="{3B7E74F8-9FF9-4E43-9B15-E46A6B7518F6}" type="presOf" srcId="{7B44CF63-28E1-42CC-8931-6DCB09A8AC85}" destId="{3DC4284E-B955-4F5B-A706-1927480E7AB9}" srcOrd="0" destOrd="0" presId="urn:microsoft.com/office/officeart/2016/7/layout/RepeatingBendingProcessNew"/>
    <dgm:cxn modelId="{8F925C84-1381-4BB4-B59B-BA0504726653}" type="presParOf" srcId="{5C96D7C9-1798-4CEC-96FC-5A0D4B87A6D3}" destId="{DAB25354-6191-43E1-9076-B32C0101672A}" srcOrd="0" destOrd="0" presId="urn:microsoft.com/office/officeart/2016/7/layout/RepeatingBendingProcessNew"/>
    <dgm:cxn modelId="{51A76E87-7413-47C9-9CD8-6EA5F77B81F4}" type="presParOf" srcId="{5C96D7C9-1798-4CEC-96FC-5A0D4B87A6D3}" destId="{F10884C2-F10A-420F-B56A-0126B8A7EFBD}" srcOrd="1" destOrd="0" presId="urn:microsoft.com/office/officeart/2016/7/layout/RepeatingBendingProcessNew"/>
    <dgm:cxn modelId="{FE49B78F-89B4-4EAA-A439-F91812BB5AAB}" type="presParOf" srcId="{F10884C2-F10A-420F-B56A-0126B8A7EFBD}" destId="{B5EF090F-01D6-4520-85AF-DEE2CF4F9265}" srcOrd="0" destOrd="0" presId="urn:microsoft.com/office/officeart/2016/7/layout/RepeatingBendingProcessNew"/>
    <dgm:cxn modelId="{6E134C87-DA36-4967-ADA5-061FF00C1848}" type="presParOf" srcId="{5C96D7C9-1798-4CEC-96FC-5A0D4B87A6D3}" destId="{CB491BDC-056E-4C9D-8A5D-A9B2B0A96D9F}" srcOrd="2" destOrd="0" presId="urn:microsoft.com/office/officeart/2016/7/layout/RepeatingBendingProcessNew"/>
    <dgm:cxn modelId="{4D10118C-352B-4EBF-A166-5AC88F9587B5}" type="presParOf" srcId="{5C96D7C9-1798-4CEC-96FC-5A0D4B87A6D3}" destId="{F29A0F0A-B274-4470-9BD3-DD59463B8797}" srcOrd="3" destOrd="0" presId="urn:microsoft.com/office/officeart/2016/7/layout/RepeatingBendingProcessNew"/>
    <dgm:cxn modelId="{3340EFE2-E40B-4505-9857-F0BDC843FE0E}" type="presParOf" srcId="{F29A0F0A-B274-4470-9BD3-DD59463B8797}" destId="{614048B0-BFAB-42BA-851E-B85A2596AE62}" srcOrd="0" destOrd="0" presId="urn:microsoft.com/office/officeart/2016/7/layout/RepeatingBendingProcessNew"/>
    <dgm:cxn modelId="{BF43199B-9AD1-4248-A7DC-C4B93011CFDC}" type="presParOf" srcId="{5C96D7C9-1798-4CEC-96FC-5A0D4B87A6D3}" destId="{20A59D04-5D5B-41EF-9692-DAF9B75D109F}" srcOrd="4" destOrd="0" presId="urn:microsoft.com/office/officeart/2016/7/layout/RepeatingBendingProcessNew"/>
    <dgm:cxn modelId="{21FDC14C-6A39-414B-909E-DB78D0C80561}" type="presParOf" srcId="{5C96D7C9-1798-4CEC-96FC-5A0D4B87A6D3}" destId="{2D2F0EC4-AF81-45A9-836A-A4B7F7FED65E}" srcOrd="5" destOrd="0" presId="urn:microsoft.com/office/officeart/2016/7/layout/RepeatingBendingProcessNew"/>
    <dgm:cxn modelId="{E13B346E-BDE1-4276-B08E-9507286D27E5}" type="presParOf" srcId="{2D2F0EC4-AF81-45A9-836A-A4B7F7FED65E}" destId="{94B2AF92-1E2F-4D6C-9DD3-10096211C0CA}" srcOrd="0" destOrd="0" presId="urn:microsoft.com/office/officeart/2016/7/layout/RepeatingBendingProcessNew"/>
    <dgm:cxn modelId="{E472C83E-10CD-490C-AAC6-35146CE17783}" type="presParOf" srcId="{5C96D7C9-1798-4CEC-96FC-5A0D4B87A6D3}" destId="{CDB4455C-B3C9-40D0-984F-27038C9AA8D8}" srcOrd="6" destOrd="0" presId="urn:microsoft.com/office/officeart/2016/7/layout/RepeatingBendingProcessNew"/>
    <dgm:cxn modelId="{F43192BC-074F-435E-93B3-155C484F065C}" type="presParOf" srcId="{5C96D7C9-1798-4CEC-96FC-5A0D4B87A6D3}" destId="{12E7D496-ED20-4D8F-9008-2601DE7EB546}" srcOrd="7" destOrd="0" presId="urn:microsoft.com/office/officeart/2016/7/layout/RepeatingBendingProcessNew"/>
    <dgm:cxn modelId="{6DB7E9D5-AE18-4E1C-8A79-3AA65C7F8BD4}" type="presParOf" srcId="{12E7D496-ED20-4D8F-9008-2601DE7EB546}" destId="{10A905A7-6131-4CF6-A957-812DEC9DA8A5}" srcOrd="0" destOrd="0" presId="urn:microsoft.com/office/officeart/2016/7/layout/RepeatingBendingProcessNew"/>
    <dgm:cxn modelId="{1EE2FB72-96F8-41CE-9A82-348B001E8041}" type="presParOf" srcId="{5C96D7C9-1798-4CEC-96FC-5A0D4B87A6D3}" destId="{8E5A0954-1CF7-4B92-9D50-737F4D1CC57A}" srcOrd="8" destOrd="0" presId="urn:microsoft.com/office/officeart/2016/7/layout/RepeatingBendingProcessNew"/>
    <dgm:cxn modelId="{AC85A2BA-54B6-47EF-BB5E-39101AA07B5D}" type="presParOf" srcId="{5C96D7C9-1798-4CEC-96FC-5A0D4B87A6D3}" destId="{40DE055D-3E8C-4449-95F3-7A8B88E874C4}" srcOrd="9" destOrd="0" presId="urn:microsoft.com/office/officeart/2016/7/layout/RepeatingBendingProcessNew"/>
    <dgm:cxn modelId="{A19E6CFF-C7D9-4227-836F-DD9A524C453D}" type="presParOf" srcId="{40DE055D-3E8C-4449-95F3-7A8B88E874C4}" destId="{67AA6763-F3BD-4B32-8AD7-E5670FE0B31C}" srcOrd="0" destOrd="0" presId="urn:microsoft.com/office/officeart/2016/7/layout/RepeatingBendingProcessNew"/>
    <dgm:cxn modelId="{86E4198D-D4B0-4DA4-BD1F-A34CE9086264}" type="presParOf" srcId="{5C96D7C9-1798-4CEC-96FC-5A0D4B87A6D3}" destId="{7380260F-580D-4E89-9C49-B4C2F1FB6DE2}" srcOrd="10" destOrd="0" presId="urn:microsoft.com/office/officeart/2016/7/layout/RepeatingBendingProcessNew"/>
    <dgm:cxn modelId="{DE07D442-7C9B-4800-B1D6-DBAF601424A6}" type="presParOf" srcId="{5C96D7C9-1798-4CEC-96FC-5A0D4B87A6D3}" destId="{78871BA7-8618-4C5A-B977-CBE7C18D6DA7}" srcOrd="11" destOrd="0" presId="urn:microsoft.com/office/officeart/2016/7/layout/RepeatingBendingProcessNew"/>
    <dgm:cxn modelId="{2950F646-F868-4348-9565-57F2C540104A}" type="presParOf" srcId="{78871BA7-8618-4C5A-B977-CBE7C18D6DA7}" destId="{98AC9A03-C3CC-4DD0-8C31-657BF70A0468}" srcOrd="0" destOrd="0" presId="urn:microsoft.com/office/officeart/2016/7/layout/RepeatingBendingProcessNew"/>
    <dgm:cxn modelId="{0F378B91-B176-49FC-8C60-94DAA9C32CDA}" type="presParOf" srcId="{5C96D7C9-1798-4CEC-96FC-5A0D4B87A6D3}" destId="{9D212CA7-FF7D-4AB2-8D79-DC060E06E1BD}" srcOrd="12" destOrd="0" presId="urn:microsoft.com/office/officeart/2016/7/layout/RepeatingBendingProcessNew"/>
    <dgm:cxn modelId="{3C6C990C-FBC6-4941-B593-B0F1D513B62F}" type="presParOf" srcId="{5C96D7C9-1798-4CEC-96FC-5A0D4B87A6D3}" destId="{9D8122FE-6B24-4961-9345-0E1BB983B74E}" srcOrd="13" destOrd="0" presId="urn:microsoft.com/office/officeart/2016/7/layout/RepeatingBendingProcessNew"/>
    <dgm:cxn modelId="{8D5D2473-517F-439C-ADE8-A26D495CBBDB}" type="presParOf" srcId="{9D8122FE-6B24-4961-9345-0E1BB983B74E}" destId="{013B929F-B9B2-48F3-856A-D0BE780323C6}" srcOrd="0" destOrd="0" presId="urn:microsoft.com/office/officeart/2016/7/layout/RepeatingBendingProcessNew"/>
    <dgm:cxn modelId="{E8235CB0-FA04-4CAA-8F82-9269F0145538}" type="presParOf" srcId="{5C96D7C9-1798-4CEC-96FC-5A0D4B87A6D3}" destId="{DE6D0932-CC33-48A7-A9FA-A48D81237A7D}" srcOrd="14" destOrd="0" presId="urn:microsoft.com/office/officeart/2016/7/layout/RepeatingBendingProcessNew"/>
    <dgm:cxn modelId="{FDB0414F-465B-419E-B01A-332A3CCDE9B4}" type="presParOf" srcId="{5C96D7C9-1798-4CEC-96FC-5A0D4B87A6D3}" destId="{120323A3-8704-43DD-AB21-42078A5C9A5D}" srcOrd="15" destOrd="0" presId="urn:microsoft.com/office/officeart/2016/7/layout/RepeatingBendingProcessNew"/>
    <dgm:cxn modelId="{59E222ED-C59E-40C9-BCDB-8633B9B25422}" type="presParOf" srcId="{120323A3-8704-43DD-AB21-42078A5C9A5D}" destId="{B8542827-6FCC-4ADC-9BE8-4F612A16C527}" srcOrd="0" destOrd="0" presId="urn:microsoft.com/office/officeart/2016/7/layout/RepeatingBendingProcessNew"/>
    <dgm:cxn modelId="{E4052185-1A99-4F03-96ED-8FC13A0EF7A0}" type="presParOf" srcId="{5C96D7C9-1798-4CEC-96FC-5A0D4B87A6D3}" destId="{B98ED661-290A-4F0A-B730-EA5BA2F0C0CA}" srcOrd="16" destOrd="0" presId="urn:microsoft.com/office/officeart/2016/7/layout/RepeatingBendingProcessNew"/>
    <dgm:cxn modelId="{61CAFDFD-A1A0-4911-8C79-6BD9D993E508}" type="presParOf" srcId="{5C96D7C9-1798-4CEC-96FC-5A0D4B87A6D3}" destId="{A091E14D-6B26-4C5C-84F7-F33EF2A67B24}" srcOrd="17" destOrd="0" presId="urn:microsoft.com/office/officeart/2016/7/layout/RepeatingBendingProcessNew"/>
    <dgm:cxn modelId="{0437D413-30E5-4200-B4F8-6BC65F5DD204}" type="presParOf" srcId="{A091E14D-6B26-4C5C-84F7-F33EF2A67B24}" destId="{AB38E659-A04D-41D5-ABD8-F23DC38E5BF6}" srcOrd="0" destOrd="0" presId="urn:microsoft.com/office/officeart/2016/7/layout/RepeatingBendingProcessNew"/>
    <dgm:cxn modelId="{BE38B7FD-5FA6-4985-9D13-306EAD1C38CA}" type="presParOf" srcId="{5C96D7C9-1798-4CEC-96FC-5A0D4B87A6D3}" destId="{50C7F6A2-45FD-4B17-9CBF-715540855F88}" srcOrd="18" destOrd="0" presId="urn:microsoft.com/office/officeart/2016/7/layout/RepeatingBendingProcessNew"/>
    <dgm:cxn modelId="{9F38CD52-DA20-49CF-BB1E-DBFA35B1592A}" type="presParOf" srcId="{5C96D7C9-1798-4CEC-96FC-5A0D4B87A6D3}" destId="{480990A3-2B2D-4F11-8595-9754EE6DF9B6}" srcOrd="19" destOrd="0" presId="urn:microsoft.com/office/officeart/2016/7/layout/RepeatingBendingProcessNew"/>
    <dgm:cxn modelId="{32229C2B-946C-4C48-84E5-89B76059AEEC}" type="presParOf" srcId="{480990A3-2B2D-4F11-8595-9754EE6DF9B6}" destId="{18601677-41A2-4ECA-A3C0-13E6A4A8BE06}" srcOrd="0" destOrd="0" presId="urn:microsoft.com/office/officeart/2016/7/layout/RepeatingBendingProcessNew"/>
    <dgm:cxn modelId="{D42C076C-3EF4-4CCB-9D73-8B85A54A67FC}" type="presParOf" srcId="{5C96D7C9-1798-4CEC-96FC-5A0D4B87A6D3}" destId="{46348C81-5B99-4BF0-9425-89F9E12F57C5}" srcOrd="20" destOrd="0" presId="urn:microsoft.com/office/officeart/2016/7/layout/RepeatingBendingProcessNew"/>
    <dgm:cxn modelId="{95EF6290-6691-4298-98A6-951FEEA692BD}" type="presParOf" srcId="{5C96D7C9-1798-4CEC-96FC-5A0D4B87A6D3}" destId="{7D0FF85F-84FE-4F8E-92C8-6CD8661A158F}" srcOrd="21" destOrd="0" presId="urn:microsoft.com/office/officeart/2016/7/layout/RepeatingBendingProcessNew"/>
    <dgm:cxn modelId="{812222E0-A5B7-4741-A5E8-2DC162A28AC6}" type="presParOf" srcId="{7D0FF85F-84FE-4F8E-92C8-6CD8661A158F}" destId="{1E517150-8C3D-43FF-9DEE-24327EAEB0A1}" srcOrd="0" destOrd="0" presId="urn:microsoft.com/office/officeart/2016/7/layout/RepeatingBendingProcessNew"/>
    <dgm:cxn modelId="{76390FE3-820D-4D55-8C99-F80ED49C481F}" type="presParOf" srcId="{5C96D7C9-1798-4CEC-96FC-5A0D4B87A6D3}" destId="{EFB26A37-B7EC-403B-B591-345E2DE5521D}" srcOrd="22" destOrd="0" presId="urn:microsoft.com/office/officeart/2016/7/layout/RepeatingBendingProcessNew"/>
    <dgm:cxn modelId="{E6574B7C-1C30-4227-9FE0-32FC59B9F9F1}" type="presParOf" srcId="{5C96D7C9-1798-4CEC-96FC-5A0D4B87A6D3}" destId="{FA52E888-4773-4308-A5DE-92564269D639}" srcOrd="23" destOrd="0" presId="urn:microsoft.com/office/officeart/2016/7/layout/RepeatingBendingProcessNew"/>
    <dgm:cxn modelId="{6BDB4C7D-C178-45E0-9194-01D7096B705C}" type="presParOf" srcId="{FA52E888-4773-4308-A5DE-92564269D639}" destId="{CAB15764-005B-42D5-9074-5314CD27FF4E}" srcOrd="0" destOrd="0" presId="urn:microsoft.com/office/officeart/2016/7/layout/RepeatingBendingProcessNew"/>
    <dgm:cxn modelId="{0CD86699-3435-4D17-9A8E-A859076763F2}" type="presParOf" srcId="{5C96D7C9-1798-4CEC-96FC-5A0D4B87A6D3}" destId="{5BECC0FC-B0F9-4ABA-A55C-D09669295551}" srcOrd="24" destOrd="0" presId="urn:microsoft.com/office/officeart/2016/7/layout/RepeatingBendingProcessNew"/>
    <dgm:cxn modelId="{9AFDED8C-2061-4CF5-AFE8-FE2AA79EA7BD}" type="presParOf" srcId="{5C96D7C9-1798-4CEC-96FC-5A0D4B87A6D3}" destId="{880129BA-4CEF-4684-8A15-DE82A2A2C1C1}" srcOrd="25" destOrd="0" presId="urn:microsoft.com/office/officeart/2016/7/layout/RepeatingBendingProcessNew"/>
    <dgm:cxn modelId="{B2C5135A-0F0A-4381-B830-8D0CC11F1378}" type="presParOf" srcId="{880129BA-4CEF-4684-8A15-DE82A2A2C1C1}" destId="{80B4A3FE-568C-4D5B-BD37-AB1D418FA9AE}" srcOrd="0" destOrd="0" presId="urn:microsoft.com/office/officeart/2016/7/layout/RepeatingBendingProcessNew"/>
    <dgm:cxn modelId="{A0F672D5-0B00-4064-85DC-86C43F796BD3}" type="presParOf" srcId="{5C96D7C9-1798-4CEC-96FC-5A0D4B87A6D3}" destId="{3DC4284E-B955-4F5B-A706-1927480E7AB9}" srcOrd="26" destOrd="0" presId="urn:microsoft.com/office/officeart/2016/7/layout/RepeatingBendingProcessNew"/>
    <dgm:cxn modelId="{A40EB191-710B-463D-ABE7-BE5189EA7589}" type="presParOf" srcId="{5C96D7C9-1798-4CEC-96FC-5A0D4B87A6D3}" destId="{5395BE26-2087-4FFE-8B1B-6DB5C5EE5C4B}" srcOrd="27" destOrd="0" presId="urn:microsoft.com/office/officeart/2016/7/layout/RepeatingBendingProcessNew"/>
    <dgm:cxn modelId="{DD5D5599-23B3-4FF1-AC36-F91EBDE4DD99}" type="presParOf" srcId="{5395BE26-2087-4FFE-8B1B-6DB5C5EE5C4B}" destId="{82C23F8C-64E1-4456-A883-AA4A0D7971FE}" srcOrd="0" destOrd="0" presId="urn:microsoft.com/office/officeart/2016/7/layout/RepeatingBendingProcessNew"/>
    <dgm:cxn modelId="{DA656BD6-5583-4E0D-A130-7BFA7867E27D}" type="presParOf" srcId="{5C96D7C9-1798-4CEC-96FC-5A0D4B87A6D3}" destId="{2F986612-DE1F-4840-81E4-3A93DF10BA89}" srcOrd="28" destOrd="0" presId="urn:microsoft.com/office/officeart/2016/7/layout/RepeatingBendingProcessNew"/>
    <dgm:cxn modelId="{04EC6ABE-EA90-4A08-A12B-4220E42CBB4D}" type="presParOf" srcId="{5C96D7C9-1798-4CEC-96FC-5A0D4B87A6D3}" destId="{CB5E97E7-9658-4B55-9B9D-3DFD3A1C83D8}" srcOrd="29" destOrd="0" presId="urn:microsoft.com/office/officeart/2016/7/layout/RepeatingBendingProcessNew"/>
    <dgm:cxn modelId="{510651D1-3256-480A-8303-BA0965FAAD84}" type="presParOf" srcId="{CB5E97E7-9658-4B55-9B9D-3DFD3A1C83D8}" destId="{5FB44C4F-6620-41D7-8C16-2ECA3BC3BB80}" srcOrd="0" destOrd="0" presId="urn:microsoft.com/office/officeart/2016/7/layout/RepeatingBendingProcessNew"/>
    <dgm:cxn modelId="{08328C6B-7F61-4C7D-AE29-C4CC6FE284CF}" type="presParOf" srcId="{5C96D7C9-1798-4CEC-96FC-5A0D4B87A6D3}" destId="{C132F4AE-79BC-4012-8F34-F1493024BF9D}" srcOrd="30" destOrd="0" presId="urn:microsoft.com/office/officeart/2016/7/layout/RepeatingBendingProcessNew"/>
    <dgm:cxn modelId="{3478F585-CC97-4313-80D7-9CE19D1C5F2B}" type="presParOf" srcId="{5C96D7C9-1798-4CEC-96FC-5A0D4B87A6D3}" destId="{7921E5A4-03CA-40B9-B65B-688348B2BC21}" srcOrd="31" destOrd="0" presId="urn:microsoft.com/office/officeart/2016/7/layout/RepeatingBendingProcessNew"/>
    <dgm:cxn modelId="{EC9287FC-922D-436E-A40C-DB2D527ED9C3}" type="presParOf" srcId="{7921E5A4-03CA-40B9-B65B-688348B2BC21}" destId="{E26BF333-A181-4F0A-B4E8-17C64F99D55A}" srcOrd="0" destOrd="0" presId="urn:microsoft.com/office/officeart/2016/7/layout/RepeatingBendingProcessNew"/>
    <dgm:cxn modelId="{E127E292-22F0-47AA-A96B-208DA05E6838}" type="presParOf" srcId="{5C96D7C9-1798-4CEC-96FC-5A0D4B87A6D3}" destId="{52659E00-0C99-414E-94E2-E45C0652D9B8}" srcOrd="32" destOrd="0" presId="urn:microsoft.com/office/officeart/2016/7/layout/RepeatingBendingProcessNew"/>
    <dgm:cxn modelId="{BFF5DB17-21FE-43F5-81C9-08A5C947FAAD}" type="presParOf" srcId="{5C96D7C9-1798-4CEC-96FC-5A0D4B87A6D3}" destId="{3B740297-AC5B-45CA-ADCB-86F4C1EDD960}" srcOrd="33" destOrd="0" presId="urn:microsoft.com/office/officeart/2016/7/layout/RepeatingBendingProcessNew"/>
    <dgm:cxn modelId="{82E4BB89-CF52-43A9-9036-ACDA4C09E68E}" type="presParOf" srcId="{3B740297-AC5B-45CA-ADCB-86F4C1EDD960}" destId="{4ED60DCC-A820-432F-BE39-5EF83F23E2B6}" srcOrd="0" destOrd="0" presId="urn:microsoft.com/office/officeart/2016/7/layout/RepeatingBendingProcessNew"/>
    <dgm:cxn modelId="{E08294B5-91BE-4A61-B4B6-977794C8F03D}" type="presParOf" srcId="{5C96D7C9-1798-4CEC-96FC-5A0D4B87A6D3}" destId="{4F747B39-347D-4309-A7C2-F116D4851E36}" srcOrd="34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CE5D398D-8531-48DA-B3DA-AABD29008C19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809A1EDD-C9F0-4C57-B2DA-419F4AD9D660}">
      <dgm:prSet/>
      <dgm:spPr/>
      <dgm:t>
        <a:bodyPr/>
        <a:lstStyle/>
        <a:p>
          <a:r>
            <a:rPr lang="en-US" b="1"/>
            <a:t>Innovation</a:t>
          </a:r>
          <a:r>
            <a:rPr lang="en-US"/>
            <a:t>: Predicts student performance problems 6 weeks early</a:t>
          </a:r>
        </a:p>
      </dgm:t>
    </dgm:pt>
    <dgm:pt modelId="{5468808F-0660-473F-B475-F6E593CAF22D}" type="parTrans" cxnId="{449422A7-1EC3-4AD7-A4AB-C00E710B81C3}">
      <dgm:prSet/>
      <dgm:spPr/>
      <dgm:t>
        <a:bodyPr/>
        <a:lstStyle/>
        <a:p>
          <a:endParaRPr lang="en-US"/>
        </a:p>
      </dgm:t>
    </dgm:pt>
    <dgm:pt modelId="{7E67F9DC-77E0-4126-954C-51E0A3131F84}" type="sibTrans" cxnId="{449422A7-1EC3-4AD7-A4AB-C00E710B81C3}">
      <dgm:prSet/>
      <dgm:spPr/>
      <dgm:t>
        <a:bodyPr/>
        <a:lstStyle/>
        <a:p>
          <a:endParaRPr lang="en-US"/>
        </a:p>
      </dgm:t>
    </dgm:pt>
    <dgm:pt modelId="{ABB1E1CD-9410-4F3B-9E5A-65FFF288508B}">
      <dgm:prSet/>
      <dgm:spPr/>
      <dgm:t>
        <a:bodyPr/>
        <a:lstStyle/>
        <a:p>
          <a:r>
            <a:rPr lang="en-US" b="1"/>
            <a:t>Visual</a:t>
          </a:r>
          <a:r>
            <a:rPr lang="en-US"/>
            <a:t>: Dashboard showing risk indicators and recommended actions</a:t>
          </a:r>
        </a:p>
      </dgm:t>
    </dgm:pt>
    <dgm:pt modelId="{4F39B65B-D9A7-49E4-BAB7-3AD15F68755F}" type="parTrans" cxnId="{81A9D3F9-89C1-4051-9052-FE33B3F57571}">
      <dgm:prSet/>
      <dgm:spPr/>
      <dgm:t>
        <a:bodyPr/>
        <a:lstStyle/>
        <a:p>
          <a:endParaRPr lang="en-US"/>
        </a:p>
      </dgm:t>
    </dgm:pt>
    <dgm:pt modelId="{D4602518-DC59-47FD-B291-A7BAA0A9B9F6}" type="sibTrans" cxnId="{81A9D3F9-89C1-4051-9052-FE33B3F57571}">
      <dgm:prSet/>
      <dgm:spPr/>
      <dgm:t>
        <a:bodyPr/>
        <a:lstStyle/>
        <a:p>
          <a:endParaRPr lang="en-US"/>
        </a:p>
      </dgm:t>
    </dgm:pt>
    <dgm:pt modelId="{AC2AB5B2-EC44-48A7-8B43-397E0CB43ADA}">
      <dgm:prSet/>
      <dgm:spPr/>
      <dgm:t>
        <a:bodyPr/>
        <a:lstStyle/>
        <a:p>
          <a:r>
            <a:rPr lang="en-US" b="1"/>
            <a:t>Impact</a:t>
          </a:r>
          <a:r>
            <a:rPr lang="en-US"/>
            <a:t>: Early intervention prevents 80% of predicted failures</a:t>
          </a:r>
        </a:p>
      </dgm:t>
    </dgm:pt>
    <dgm:pt modelId="{AED2FCCB-4339-47C9-BE7B-672E115D28BD}" type="parTrans" cxnId="{C82E9B47-FD6A-4E7F-B37C-47B771BA55FA}">
      <dgm:prSet/>
      <dgm:spPr/>
      <dgm:t>
        <a:bodyPr/>
        <a:lstStyle/>
        <a:p>
          <a:endParaRPr lang="en-US"/>
        </a:p>
      </dgm:t>
    </dgm:pt>
    <dgm:pt modelId="{157666BA-2DFA-4DF9-81F6-4EDDB7F2AF65}" type="sibTrans" cxnId="{C82E9B47-FD6A-4E7F-B37C-47B771BA55FA}">
      <dgm:prSet/>
      <dgm:spPr/>
      <dgm:t>
        <a:bodyPr/>
        <a:lstStyle/>
        <a:p>
          <a:endParaRPr lang="en-US"/>
        </a:p>
      </dgm:t>
    </dgm:pt>
    <dgm:pt modelId="{73E300D0-1885-4BC8-A201-D189EF27520B}" type="pres">
      <dgm:prSet presAssocID="{CE5D398D-8531-48DA-B3DA-AABD29008C19}" presName="root" presStyleCnt="0">
        <dgm:presLayoutVars>
          <dgm:dir/>
          <dgm:resizeHandles val="exact"/>
        </dgm:presLayoutVars>
      </dgm:prSet>
      <dgm:spPr/>
    </dgm:pt>
    <dgm:pt modelId="{DE53EDFB-020C-43F7-A314-9C22003A4186}" type="pres">
      <dgm:prSet presAssocID="{809A1EDD-C9F0-4C57-B2DA-419F4AD9D660}" presName="compNode" presStyleCnt="0"/>
      <dgm:spPr/>
    </dgm:pt>
    <dgm:pt modelId="{B5D69171-31AC-4C39-9E16-90975960B323}" type="pres">
      <dgm:prSet presAssocID="{809A1EDD-C9F0-4C57-B2DA-419F4AD9D660}" presName="bgRect" presStyleLbl="bgShp" presStyleIdx="0" presStyleCnt="3"/>
      <dgm:spPr/>
    </dgm:pt>
    <dgm:pt modelId="{EFF1571B-71A3-4B34-BF74-709DA81B7E7A}" type="pres">
      <dgm:prSet presAssocID="{809A1EDD-C9F0-4C57-B2DA-419F4AD9D660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71935115-6287-4459-ABAF-DB4F07EBB714}" type="pres">
      <dgm:prSet presAssocID="{809A1EDD-C9F0-4C57-B2DA-419F4AD9D660}" presName="spaceRect" presStyleCnt="0"/>
      <dgm:spPr/>
    </dgm:pt>
    <dgm:pt modelId="{5E298D47-7B92-4EE8-B333-AB1308611DBE}" type="pres">
      <dgm:prSet presAssocID="{809A1EDD-C9F0-4C57-B2DA-419F4AD9D660}" presName="parTx" presStyleLbl="revTx" presStyleIdx="0" presStyleCnt="3">
        <dgm:presLayoutVars>
          <dgm:chMax val="0"/>
          <dgm:chPref val="0"/>
        </dgm:presLayoutVars>
      </dgm:prSet>
      <dgm:spPr/>
    </dgm:pt>
    <dgm:pt modelId="{58192F0F-19DF-4273-9DD8-D254D0560B5D}" type="pres">
      <dgm:prSet presAssocID="{7E67F9DC-77E0-4126-954C-51E0A3131F84}" presName="sibTrans" presStyleCnt="0"/>
      <dgm:spPr/>
    </dgm:pt>
    <dgm:pt modelId="{BF8E8C45-5737-46E3-AC87-C00CD18F1A5C}" type="pres">
      <dgm:prSet presAssocID="{ABB1E1CD-9410-4F3B-9E5A-65FFF288508B}" presName="compNode" presStyleCnt="0"/>
      <dgm:spPr/>
    </dgm:pt>
    <dgm:pt modelId="{14F8E050-F8F4-47F7-A5F9-2AEC78BA97D6}" type="pres">
      <dgm:prSet presAssocID="{ABB1E1CD-9410-4F3B-9E5A-65FFF288508B}" presName="bgRect" presStyleLbl="bgShp" presStyleIdx="1" presStyleCnt="3"/>
      <dgm:spPr/>
    </dgm:pt>
    <dgm:pt modelId="{F446A85C-8415-4CE9-AEB0-61865BB9AB02}" type="pres">
      <dgm:prSet presAssocID="{ABB1E1CD-9410-4F3B-9E5A-65FFF288508B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auge"/>
        </a:ext>
      </dgm:extLst>
    </dgm:pt>
    <dgm:pt modelId="{578E5F25-153B-45AA-AF99-F035EE59D5A6}" type="pres">
      <dgm:prSet presAssocID="{ABB1E1CD-9410-4F3B-9E5A-65FFF288508B}" presName="spaceRect" presStyleCnt="0"/>
      <dgm:spPr/>
    </dgm:pt>
    <dgm:pt modelId="{3050FA6E-4DB0-4FB5-8554-C9C60814B729}" type="pres">
      <dgm:prSet presAssocID="{ABB1E1CD-9410-4F3B-9E5A-65FFF288508B}" presName="parTx" presStyleLbl="revTx" presStyleIdx="1" presStyleCnt="3">
        <dgm:presLayoutVars>
          <dgm:chMax val="0"/>
          <dgm:chPref val="0"/>
        </dgm:presLayoutVars>
      </dgm:prSet>
      <dgm:spPr/>
    </dgm:pt>
    <dgm:pt modelId="{801FD422-7BF6-4FE1-9A1E-BD828EAD187A}" type="pres">
      <dgm:prSet presAssocID="{D4602518-DC59-47FD-B291-A7BAA0A9B9F6}" presName="sibTrans" presStyleCnt="0"/>
      <dgm:spPr/>
    </dgm:pt>
    <dgm:pt modelId="{B1B35B4C-E618-4D99-A9AB-4E86BEBFDB38}" type="pres">
      <dgm:prSet presAssocID="{AC2AB5B2-EC44-48A7-8B43-397E0CB43ADA}" presName="compNode" presStyleCnt="0"/>
      <dgm:spPr/>
    </dgm:pt>
    <dgm:pt modelId="{3F55DB0B-50BD-46F5-A9CF-69AFE8F942F4}" type="pres">
      <dgm:prSet presAssocID="{AC2AB5B2-EC44-48A7-8B43-397E0CB43ADA}" presName="bgRect" presStyleLbl="bgShp" presStyleIdx="2" presStyleCnt="3"/>
      <dgm:spPr/>
    </dgm:pt>
    <dgm:pt modelId="{933CF708-5638-425A-8609-607AA8EEACF0}" type="pres">
      <dgm:prSet presAssocID="{AC2AB5B2-EC44-48A7-8B43-397E0CB43ADA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inimize"/>
        </a:ext>
      </dgm:extLst>
    </dgm:pt>
    <dgm:pt modelId="{138973EA-5DA6-4DC3-8309-67B2AA94C101}" type="pres">
      <dgm:prSet presAssocID="{AC2AB5B2-EC44-48A7-8B43-397E0CB43ADA}" presName="spaceRect" presStyleCnt="0"/>
      <dgm:spPr/>
    </dgm:pt>
    <dgm:pt modelId="{CF1175C2-DF2F-45B2-A849-8B0FED00003B}" type="pres">
      <dgm:prSet presAssocID="{AC2AB5B2-EC44-48A7-8B43-397E0CB43ADA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5F49E42B-4BA0-485A-AB7A-0C315C9628D8}" type="presOf" srcId="{809A1EDD-C9F0-4C57-B2DA-419F4AD9D660}" destId="{5E298D47-7B92-4EE8-B333-AB1308611DBE}" srcOrd="0" destOrd="0" presId="urn:microsoft.com/office/officeart/2018/2/layout/IconVerticalSolidList"/>
    <dgm:cxn modelId="{F3E8D739-4D8B-4DCA-ADEC-2E3C57119CC9}" type="presOf" srcId="{ABB1E1CD-9410-4F3B-9E5A-65FFF288508B}" destId="{3050FA6E-4DB0-4FB5-8554-C9C60814B729}" srcOrd="0" destOrd="0" presId="urn:microsoft.com/office/officeart/2018/2/layout/IconVerticalSolidList"/>
    <dgm:cxn modelId="{C82E9B47-FD6A-4E7F-B37C-47B771BA55FA}" srcId="{CE5D398D-8531-48DA-B3DA-AABD29008C19}" destId="{AC2AB5B2-EC44-48A7-8B43-397E0CB43ADA}" srcOrd="2" destOrd="0" parTransId="{AED2FCCB-4339-47C9-BE7B-672E115D28BD}" sibTransId="{157666BA-2DFA-4DF9-81F6-4EDDB7F2AF65}"/>
    <dgm:cxn modelId="{B4C05D9D-582B-47D2-A790-AC0B5EFD6842}" type="presOf" srcId="{AC2AB5B2-EC44-48A7-8B43-397E0CB43ADA}" destId="{CF1175C2-DF2F-45B2-A849-8B0FED00003B}" srcOrd="0" destOrd="0" presId="urn:microsoft.com/office/officeart/2018/2/layout/IconVerticalSolidList"/>
    <dgm:cxn modelId="{449422A7-1EC3-4AD7-A4AB-C00E710B81C3}" srcId="{CE5D398D-8531-48DA-B3DA-AABD29008C19}" destId="{809A1EDD-C9F0-4C57-B2DA-419F4AD9D660}" srcOrd="0" destOrd="0" parTransId="{5468808F-0660-473F-B475-F6E593CAF22D}" sibTransId="{7E67F9DC-77E0-4126-954C-51E0A3131F84}"/>
    <dgm:cxn modelId="{E02837CE-4B55-4BC0-8946-1B75B51F263C}" type="presOf" srcId="{CE5D398D-8531-48DA-B3DA-AABD29008C19}" destId="{73E300D0-1885-4BC8-A201-D189EF27520B}" srcOrd="0" destOrd="0" presId="urn:microsoft.com/office/officeart/2018/2/layout/IconVerticalSolidList"/>
    <dgm:cxn modelId="{81A9D3F9-89C1-4051-9052-FE33B3F57571}" srcId="{CE5D398D-8531-48DA-B3DA-AABD29008C19}" destId="{ABB1E1CD-9410-4F3B-9E5A-65FFF288508B}" srcOrd="1" destOrd="0" parTransId="{4F39B65B-D9A7-49E4-BAB7-3AD15F68755F}" sibTransId="{D4602518-DC59-47FD-B291-A7BAA0A9B9F6}"/>
    <dgm:cxn modelId="{5D246329-F3B3-43D6-8395-02F351E143D8}" type="presParOf" srcId="{73E300D0-1885-4BC8-A201-D189EF27520B}" destId="{DE53EDFB-020C-43F7-A314-9C22003A4186}" srcOrd="0" destOrd="0" presId="urn:microsoft.com/office/officeart/2018/2/layout/IconVerticalSolidList"/>
    <dgm:cxn modelId="{06E5F0DE-CAA7-4AE3-81BA-ED5C67BAA80A}" type="presParOf" srcId="{DE53EDFB-020C-43F7-A314-9C22003A4186}" destId="{B5D69171-31AC-4C39-9E16-90975960B323}" srcOrd="0" destOrd="0" presId="urn:microsoft.com/office/officeart/2018/2/layout/IconVerticalSolidList"/>
    <dgm:cxn modelId="{7EFEA317-EDEF-4143-8D89-679AB1419F4B}" type="presParOf" srcId="{DE53EDFB-020C-43F7-A314-9C22003A4186}" destId="{EFF1571B-71A3-4B34-BF74-709DA81B7E7A}" srcOrd="1" destOrd="0" presId="urn:microsoft.com/office/officeart/2018/2/layout/IconVerticalSolidList"/>
    <dgm:cxn modelId="{04CD2A73-0E4F-4929-82A6-87CE778B4058}" type="presParOf" srcId="{DE53EDFB-020C-43F7-A314-9C22003A4186}" destId="{71935115-6287-4459-ABAF-DB4F07EBB714}" srcOrd="2" destOrd="0" presId="urn:microsoft.com/office/officeart/2018/2/layout/IconVerticalSolidList"/>
    <dgm:cxn modelId="{E819894D-F8B7-4664-BB0B-15CE256BF0D6}" type="presParOf" srcId="{DE53EDFB-020C-43F7-A314-9C22003A4186}" destId="{5E298D47-7B92-4EE8-B333-AB1308611DBE}" srcOrd="3" destOrd="0" presId="urn:microsoft.com/office/officeart/2018/2/layout/IconVerticalSolidList"/>
    <dgm:cxn modelId="{3FF20D29-790A-4677-86A1-61E9CDB94A98}" type="presParOf" srcId="{73E300D0-1885-4BC8-A201-D189EF27520B}" destId="{58192F0F-19DF-4273-9DD8-D254D0560B5D}" srcOrd="1" destOrd="0" presId="urn:microsoft.com/office/officeart/2018/2/layout/IconVerticalSolidList"/>
    <dgm:cxn modelId="{2CB55006-9E98-47FC-BFDA-BDF8E0CC64AC}" type="presParOf" srcId="{73E300D0-1885-4BC8-A201-D189EF27520B}" destId="{BF8E8C45-5737-46E3-AC87-C00CD18F1A5C}" srcOrd="2" destOrd="0" presId="urn:microsoft.com/office/officeart/2018/2/layout/IconVerticalSolidList"/>
    <dgm:cxn modelId="{A17FE5AF-F8C3-421A-AA1C-57AB3F5CDFF8}" type="presParOf" srcId="{BF8E8C45-5737-46E3-AC87-C00CD18F1A5C}" destId="{14F8E050-F8F4-47F7-A5F9-2AEC78BA97D6}" srcOrd="0" destOrd="0" presId="urn:microsoft.com/office/officeart/2018/2/layout/IconVerticalSolidList"/>
    <dgm:cxn modelId="{CD938C18-DAD9-428C-AD73-3B55E2856684}" type="presParOf" srcId="{BF8E8C45-5737-46E3-AC87-C00CD18F1A5C}" destId="{F446A85C-8415-4CE9-AEB0-61865BB9AB02}" srcOrd="1" destOrd="0" presId="urn:microsoft.com/office/officeart/2018/2/layout/IconVerticalSolidList"/>
    <dgm:cxn modelId="{5DCEE8CB-83DB-4AB7-9F34-483B4E1D8180}" type="presParOf" srcId="{BF8E8C45-5737-46E3-AC87-C00CD18F1A5C}" destId="{578E5F25-153B-45AA-AF99-F035EE59D5A6}" srcOrd="2" destOrd="0" presId="urn:microsoft.com/office/officeart/2018/2/layout/IconVerticalSolidList"/>
    <dgm:cxn modelId="{739C49C5-810D-407F-879A-1ED2E4058B0B}" type="presParOf" srcId="{BF8E8C45-5737-46E3-AC87-C00CD18F1A5C}" destId="{3050FA6E-4DB0-4FB5-8554-C9C60814B729}" srcOrd="3" destOrd="0" presId="urn:microsoft.com/office/officeart/2018/2/layout/IconVerticalSolidList"/>
    <dgm:cxn modelId="{102B9A39-5E0A-4A2D-93C0-769AC38DD894}" type="presParOf" srcId="{73E300D0-1885-4BC8-A201-D189EF27520B}" destId="{801FD422-7BF6-4FE1-9A1E-BD828EAD187A}" srcOrd="3" destOrd="0" presId="urn:microsoft.com/office/officeart/2018/2/layout/IconVerticalSolidList"/>
    <dgm:cxn modelId="{5CE7D09B-BF1B-49E9-BDAD-75AD49315A82}" type="presParOf" srcId="{73E300D0-1885-4BC8-A201-D189EF27520B}" destId="{B1B35B4C-E618-4D99-A9AB-4E86BEBFDB38}" srcOrd="4" destOrd="0" presId="urn:microsoft.com/office/officeart/2018/2/layout/IconVerticalSolidList"/>
    <dgm:cxn modelId="{F8D761C6-85BF-4897-AB06-93C52C4BF58C}" type="presParOf" srcId="{B1B35B4C-E618-4D99-A9AB-4E86BEBFDB38}" destId="{3F55DB0B-50BD-46F5-A9CF-69AFE8F942F4}" srcOrd="0" destOrd="0" presId="urn:microsoft.com/office/officeart/2018/2/layout/IconVerticalSolidList"/>
    <dgm:cxn modelId="{10CC8F59-9C39-4DDE-A5C0-687F19A18001}" type="presParOf" srcId="{B1B35B4C-E618-4D99-A9AB-4E86BEBFDB38}" destId="{933CF708-5638-425A-8609-607AA8EEACF0}" srcOrd="1" destOrd="0" presId="urn:microsoft.com/office/officeart/2018/2/layout/IconVerticalSolidList"/>
    <dgm:cxn modelId="{8EAA4C8C-1BFE-4B7E-90B0-126B5FE90AF5}" type="presParOf" srcId="{B1B35B4C-E618-4D99-A9AB-4E86BEBFDB38}" destId="{138973EA-5DA6-4DC3-8309-67B2AA94C101}" srcOrd="2" destOrd="0" presId="urn:microsoft.com/office/officeart/2018/2/layout/IconVerticalSolidList"/>
    <dgm:cxn modelId="{516F6FB9-E1A2-4AB5-AB84-04055A2F05A2}" type="presParOf" srcId="{B1B35B4C-E618-4D99-A9AB-4E86BEBFDB38}" destId="{CF1175C2-DF2F-45B2-A849-8B0FED00003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4571D41-54A4-4D2D-AAD8-E6BD44C2A212}" type="doc">
      <dgm:prSet loTypeId="urn:microsoft.com/office/officeart/2005/8/layout/hierarchy1" loCatId="hierarchy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FA3A6429-3655-4295-88A8-2F1B83D8527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b="1"/>
            <a:t>Manual Grading is Time-Consuming and Inconsistent</a:t>
          </a:r>
        </a:p>
      </dgm:t>
    </dgm:pt>
    <dgm:pt modelId="{C752E9E5-243F-4425-BA13-C5E1E32CE4E5}" type="parTrans" cxnId="{0E66D328-0003-48C1-9093-E690D9DAD6D5}">
      <dgm:prSet/>
      <dgm:spPr/>
      <dgm:t>
        <a:bodyPr/>
        <a:lstStyle/>
        <a:p>
          <a:endParaRPr lang="en-US"/>
        </a:p>
      </dgm:t>
    </dgm:pt>
    <dgm:pt modelId="{8A325634-7018-4EFD-B71B-5E7E2DB7AFB7}" type="sibTrans" cxnId="{0E66D328-0003-48C1-9093-E690D9DAD6D5}">
      <dgm:prSet/>
      <dgm:spPr/>
      <dgm:t>
        <a:bodyPr/>
        <a:lstStyle/>
        <a:p>
          <a:endParaRPr lang="en-US"/>
        </a:p>
      </dgm:t>
    </dgm:pt>
    <dgm:pt modelId="{172721BF-0DF0-440C-BC9A-B122497C5EC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b="1"/>
            <a:t>Lack of Digital Tools for Handwritten Answer Evaluation</a:t>
          </a:r>
        </a:p>
      </dgm:t>
    </dgm:pt>
    <dgm:pt modelId="{E46C6DF8-C5FB-4A01-B4AF-7AA7C0C4938E}" type="parTrans" cxnId="{F535C1B5-D06B-4488-B240-0CB188C2A9EB}">
      <dgm:prSet/>
      <dgm:spPr/>
      <dgm:t>
        <a:bodyPr/>
        <a:lstStyle/>
        <a:p>
          <a:endParaRPr lang="en-US"/>
        </a:p>
      </dgm:t>
    </dgm:pt>
    <dgm:pt modelId="{284A7EAC-6B78-4D96-A35A-FCEE32303F7D}" type="sibTrans" cxnId="{F535C1B5-D06B-4488-B240-0CB188C2A9EB}">
      <dgm:prSet/>
      <dgm:spPr/>
      <dgm:t>
        <a:bodyPr/>
        <a:lstStyle/>
        <a:p>
          <a:endParaRPr lang="en-US"/>
        </a:p>
      </dgm:t>
    </dgm:pt>
    <dgm:pt modelId="{A17D7635-D593-4655-AB81-444FA4447BA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b="1"/>
            <a:t>Limited Access to Online Grading Tools in Low-Connectivity Areas</a:t>
          </a:r>
        </a:p>
      </dgm:t>
    </dgm:pt>
    <dgm:pt modelId="{F26B4F5B-4D7F-41A9-B788-E6416DC1D1E1}" type="parTrans" cxnId="{24F34034-62B1-45CD-8097-D237EEB2A3DD}">
      <dgm:prSet/>
      <dgm:spPr/>
      <dgm:t>
        <a:bodyPr/>
        <a:lstStyle/>
        <a:p>
          <a:endParaRPr lang="en-US"/>
        </a:p>
      </dgm:t>
    </dgm:pt>
    <dgm:pt modelId="{264838D2-EE6A-4149-8FC0-785AF48A2784}" type="sibTrans" cxnId="{24F34034-62B1-45CD-8097-D237EEB2A3DD}">
      <dgm:prSet/>
      <dgm:spPr/>
      <dgm:t>
        <a:bodyPr/>
        <a:lstStyle/>
        <a:p>
          <a:endParaRPr lang="en-US"/>
        </a:p>
      </dgm:t>
    </dgm:pt>
    <dgm:pt modelId="{A72D03B1-F9CD-4D9C-99F7-A283FD492E5A}" type="pres">
      <dgm:prSet presAssocID="{44571D41-54A4-4D2D-AAD8-E6BD44C2A21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3750DEF-08CF-414B-8BF4-A65F6764550B}" type="pres">
      <dgm:prSet presAssocID="{FA3A6429-3655-4295-88A8-2F1B83D8527A}" presName="hierRoot1" presStyleCnt="0"/>
      <dgm:spPr/>
    </dgm:pt>
    <dgm:pt modelId="{6AD2F83E-BA55-4EDD-B425-5731C4E55480}" type="pres">
      <dgm:prSet presAssocID="{FA3A6429-3655-4295-88A8-2F1B83D8527A}" presName="composite" presStyleCnt="0"/>
      <dgm:spPr/>
    </dgm:pt>
    <dgm:pt modelId="{F2312FE3-9BA1-4583-AE41-1C3616F4A30F}" type="pres">
      <dgm:prSet presAssocID="{FA3A6429-3655-4295-88A8-2F1B83D8527A}" presName="background" presStyleLbl="node0" presStyleIdx="0" presStyleCnt="3"/>
      <dgm:spPr/>
    </dgm:pt>
    <dgm:pt modelId="{55F15C81-1D06-40E1-AA10-E703093560A2}" type="pres">
      <dgm:prSet presAssocID="{FA3A6429-3655-4295-88A8-2F1B83D8527A}" presName="text" presStyleLbl="fgAcc0" presStyleIdx="0" presStyleCnt="3">
        <dgm:presLayoutVars>
          <dgm:chPref val="3"/>
        </dgm:presLayoutVars>
      </dgm:prSet>
      <dgm:spPr/>
    </dgm:pt>
    <dgm:pt modelId="{DFDB0DFA-CC44-4826-939F-E9477701F730}" type="pres">
      <dgm:prSet presAssocID="{FA3A6429-3655-4295-88A8-2F1B83D8527A}" presName="hierChild2" presStyleCnt="0"/>
      <dgm:spPr/>
    </dgm:pt>
    <dgm:pt modelId="{DA8FA123-0802-43BB-AE13-7BBE3930C2CA}" type="pres">
      <dgm:prSet presAssocID="{172721BF-0DF0-440C-BC9A-B122497C5EC9}" presName="hierRoot1" presStyleCnt="0"/>
      <dgm:spPr/>
    </dgm:pt>
    <dgm:pt modelId="{1E73ADAE-6ED1-48DD-A86E-EB561EEFBBE1}" type="pres">
      <dgm:prSet presAssocID="{172721BF-0DF0-440C-BC9A-B122497C5EC9}" presName="composite" presStyleCnt="0"/>
      <dgm:spPr/>
    </dgm:pt>
    <dgm:pt modelId="{B4F3089A-0BFE-4C84-84DB-AC5B73F41873}" type="pres">
      <dgm:prSet presAssocID="{172721BF-0DF0-440C-BC9A-B122497C5EC9}" presName="background" presStyleLbl="node0" presStyleIdx="1" presStyleCnt="3"/>
      <dgm:spPr/>
    </dgm:pt>
    <dgm:pt modelId="{54678C31-004F-482A-AB09-51E201DBBEB6}" type="pres">
      <dgm:prSet presAssocID="{172721BF-0DF0-440C-BC9A-B122497C5EC9}" presName="text" presStyleLbl="fgAcc0" presStyleIdx="1" presStyleCnt="3">
        <dgm:presLayoutVars>
          <dgm:chPref val="3"/>
        </dgm:presLayoutVars>
      </dgm:prSet>
      <dgm:spPr/>
    </dgm:pt>
    <dgm:pt modelId="{DFF9EA74-9491-4134-864D-EB6BF41837DE}" type="pres">
      <dgm:prSet presAssocID="{172721BF-0DF0-440C-BC9A-B122497C5EC9}" presName="hierChild2" presStyleCnt="0"/>
      <dgm:spPr/>
    </dgm:pt>
    <dgm:pt modelId="{FBCD08F1-45C5-426A-912E-6EA4F911B036}" type="pres">
      <dgm:prSet presAssocID="{A17D7635-D593-4655-AB81-444FA4447BAB}" presName="hierRoot1" presStyleCnt="0"/>
      <dgm:spPr/>
    </dgm:pt>
    <dgm:pt modelId="{807306DB-1B1A-4682-B8F4-989BE46989B4}" type="pres">
      <dgm:prSet presAssocID="{A17D7635-D593-4655-AB81-444FA4447BAB}" presName="composite" presStyleCnt="0"/>
      <dgm:spPr/>
    </dgm:pt>
    <dgm:pt modelId="{4ABB2B55-1EDA-4FAE-94E7-B6A530F3E9C8}" type="pres">
      <dgm:prSet presAssocID="{A17D7635-D593-4655-AB81-444FA4447BAB}" presName="background" presStyleLbl="node0" presStyleIdx="2" presStyleCnt="3"/>
      <dgm:spPr/>
    </dgm:pt>
    <dgm:pt modelId="{441CFED1-B54C-48E1-BAEC-78755DDA4CDF}" type="pres">
      <dgm:prSet presAssocID="{A17D7635-D593-4655-AB81-444FA4447BAB}" presName="text" presStyleLbl="fgAcc0" presStyleIdx="2" presStyleCnt="3">
        <dgm:presLayoutVars>
          <dgm:chPref val="3"/>
        </dgm:presLayoutVars>
      </dgm:prSet>
      <dgm:spPr/>
    </dgm:pt>
    <dgm:pt modelId="{E2966771-425F-4E99-A15B-BC5BAC1A23B7}" type="pres">
      <dgm:prSet presAssocID="{A17D7635-D593-4655-AB81-444FA4447BAB}" presName="hierChild2" presStyleCnt="0"/>
      <dgm:spPr/>
    </dgm:pt>
  </dgm:ptLst>
  <dgm:cxnLst>
    <dgm:cxn modelId="{D7BD261F-3BA9-4ACB-B095-1636C34530B4}" type="presOf" srcId="{FA3A6429-3655-4295-88A8-2F1B83D8527A}" destId="{55F15C81-1D06-40E1-AA10-E703093560A2}" srcOrd="0" destOrd="0" presId="urn:microsoft.com/office/officeart/2005/8/layout/hierarchy1"/>
    <dgm:cxn modelId="{0E66D328-0003-48C1-9093-E690D9DAD6D5}" srcId="{44571D41-54A4-4D2D-AAD8-E6BD44C2A212}" destId="{FA3A6429-3655-4295-88A8-2F1B83D8527A}" srcOrd="0" destOrd="0" parTransId="{C752E9E5-243F-4425-BA13-C5E1E32CE4E5}" sibTransId="{8A325634-7018-4EFD-B71B-5E7E2DB7AFB7}"/>
    <dgm:cxn modelId="{24F34034-62B1-45CD-8097-D237EEB2A3DD}" srcId="{44571D41-54A4-4D2D-AAD8-E6BD44C2A212}" destId="{A17D7635-D593-4655-AB81-444FA4447BAB}" srcOrd="2" destOrd="0" parTransId="{F26B4F5B-4D7F-41A9-B788-E6416DC1D1E1}" sibTransId="{264838D2-EE6A-4149-8FC0-785AF48A2784}"/>
    <dgm:cxn modelId="{4CB4FB3C-3466-4AA3-9812-6656FFAAE587}" type="presOf" srcId="{172721BF-0DF0-440C-BC9A-B122497C5EC9}" destId="{54678C31-004F-482A-AB09-51E201DBBEB6}" srcOrd="0" destOrd="0" presId="urn:microsoft.com/office/officeart/2005/8/layout/hierarchy1"/>
    <dgm:cxn modelId="{F535C1B5-D06B-4488-B240-0CB188C2A9EB}" srcId="{44571D41-54A4-4D2D-AAD8-E6BD44C2A212}" destId="{172721BF-0DF0-440C-BC9A-B122497C5EC9}" srcOrd="1" destOrd="0" parTransId="{E46C6DF8-C5FB-4A01-B4AF-7AA7C0C4938E}" sibTransId="{284A7EAC-6B78-4D96-A35A-FCEE32303F7D}"/>
    <dgm:cxn modelId="{B272D4C0-F9F2-4160-83F6-9EBA11EF77B0}" type="presOf" srcId="{44571D41-54A4-4D2D-AAD8-E6BD44C2A212}" destId="{A72D03B1-F9CD-4D9C-99F7-A283FD492E5A}" srcOrd="0" destOrd="0" presId="urn:microsoft.com/office/officeart/2005/8/layout/hierarchy1"/>
    <dgm:cxn modelId="{9CC7A5C3-8EE0-4C3B-AE5F-9B39F8705B08}" type="presOf" srcId="{A17D7635-D593-4655-AB81-444FA4447BAB}" destId="{441CFED1-B54C-48E1-BAEC-78755DDA4CDF}" srcOrd="0" destOrd="0" presId="urn:microsoft.com/office/officeart/2005/8/layout/hierarchy1"/>
    <dgm:cxn modelId="{66923E33-C376-4EC8-B98F-C39C10DE59EC}" type="presParOf" srcId="{A72D03B1-F9CD-4D9C-99F7-A283FD492E5A}" destId="{B3750DEF-08CF-414B-8BF4-A65F6764550B}" srcOrd="0" destOrd="0" presId="urn:microsoft.com/office/officeart/2005/8/layout/hierarchy1"/>
    <dgm:cxn modelId="{7639537A-2AFD-47FD-B4F9-5A6119887AD0}" type="presParOf" srcId="{B3750DEF-08CF-414B-8BF4-A65F6764550B}" destId="{6AD2F83E-BA55-4EDD-B425-5731C4E55480}" srcOrd="0" destOrd="0" presId="urn:microsoft.com/office/officeart/2005/8/layout/hierarchy1"/>
    <dgm:cxn modelId="{444C6C1D-33E3-4274-9366-2CC0623FFC29}" type="presParOf" srcId="{6AD2F83E-BA55-4EDD-B425-5731C4E55480}" destId="{F2312FE3-9BA1-4583-AE41-1C3616F4A30F}" srcOrd="0" destOrd="0" presId="urn:microsoft.com/office/officeart/2005/8/layout/hierarchy1"/>
    <dgm:cxn modelId="{C90F2425-0BF7-48B3-811B-44B28DE16589}" type="presParOf" srcId="{6AD2F83E-BA55-4EDD-B425-5731C4E55480}" destId="{55F15C81-1D06-40E1-AA10-E703093560A2}" srcOrd="1" destOrd="0" presId="urn:microsoft.com/office/officeart/2005/8/layout/hierarchy1"/>
    <dgm:cxn modelId="{C313EC31-C457-4F3C-A7D5-5B0AEB623D53}" type="presParOf" srcId="{B3750DEF-08CF-414B-8BF4-A65F6764550B}" destId="{DFDB0DFA-CC44-4826-939F-E9477701F730}" srcOrd="1" destOrd="0" presId="urn:microsoft.com/office/officeart/2005/8/layout/hierarchy1"/>
    <dgm:cxn modelId="{1A9DE3CE-BBD8-4AEF-A1BF-72486897DC27}" type="presParOf" srcId="{A72D03B1-F9CD-4D9C-99F7-A283FD492E5A}" destId="{DA8FA123-0802-43BB-AE13-7BBE3930C2CA}" srcOrd="1" destOrd="0" presId="urn:microsoft.com/office/officeart/2005/8/layout/hierarchy1"/>
    <dgm:cxn modelId="{67B48693-248B-4162-B6C1-439D64608A64}" type="presParOf" srcId="{DA8FA123-0802-43BB-AE13-7BBE3930C2CA}" destId="{1E73ADAE-6ED1-48DD-A86E-EB561EEFBBE1}" srcOrd="0" destOrd="0" presId="urn:microsoft.com/office/officeart/2005/8/layout/hierarchy1"/>
    <dgm:cxn modelId="{AF79A05E-5449-4D6A-9B47-D7C8CE398939}" type="presParOf" srcId="{1E73ADAE-6ED1-48DD-A86E-EB561EEFBBE1}" destId="{B4F3089A-0BFE-4C84-84DB-AC5B73F41873}" srcOrd="0" destOrd="0" presId="urn:microsoft.com/office/officeart/2005/8/layout/hierarchy1"/>
    <dgm:cxn modelId="{52588A4A-F562-4667-ACAC-609CC062F605}" type="presParOf" srcId="{1E73ADAE-6ED1-48DD-A86E-EB561EEFBBE1}" destId="{54678C31-004F-482A-AB09-51E201DBBEB6}" srcOrd="1" destOrd="0" presId="urn:microsoft.com/office/officeart/2005/8/layout/hierarchy1"/>
    <dgm:cxn modelId="{456F07E7-FE1A-4983-9E06-1763D3431E23}" type="presParOf" srcId="{DA8FA123-0802-43BB-AE13-7BBE3930C2CA}" destId="{DFF9EA74-9491-4134-864D-EB6BF41837DE}" srcOrd="1" destOrd="0" presId="urn:microsoft.com/office/officeart/2005/8/layout/hierarchy1"/>
    <dgm:cxn modelId="{81B05A5C-30F5-41CD-B552-C9D6B9731AB8}" type="presParOf" srcId="{A72D03B1-F9CD-4D9C-99F7-A283FD492E5A}" destId="{FBCD08F1-45C5-426A-912E-6EA4F911B036}" srcOrd="2" destOrd="0" presId="urn:microsoft.com/office/officeart/2005/8/layout/hierarchy1"/>
    <dgm:cxn modelId="{98714B5B-1E0E-4B16-8D8A-746D729B23E2}" type="presParOf" srcId="{FBCD08F1-45C5-426A-912E-6EA4F911B036}" destId="{807306DB-1B1A-4682-B8F4-989BE46989B4}" srcOrd="0" destOrd="0" presId="urn:microsoft.com/office/officeart/2005/8/layout/hierarchy1"/>
    <dgm:cxn modelId="{A86C7B10-4577-4890-9B05-6C313E897A66}" type="presParOf" srcId="{807306DB-1B1A-4682-B8F4-989BE46989B4}" destId="{4ABB2B55-1EDA-4FAE-94E7-B6A530F3E9C8}" srcOrd="0" destOrd="0" presId="urn:microsoft.com/office/officeart/2005/8/layout/hierarchy1"/>
    <dgm:cxn modelId="{4D865BF7-AC04-40B8-AC59-65BE3B9DC9B7}" type="presParOf" srcId="{807306DB-1B1A-4682-B8F4-989BE46989B4}" destId="{441CFED1-B54C-48E1-BAEC-78755DDA4CDF}" srcOrd="1" destOrd="0" presId="urn:microsoft.com/office/officeart/2005/8/layout/hierarchy1"/>
    <dgm:cxn modelId="{BBB0B9F4-16D0-4171-9969-252A01ECAC7D}" type="presParOf" srcId="{FBCD08F1-45C5-426A-912E-6EA4F911B036}" destId="{E2966771-425F-4E99-A15B-BC5BAC1A23B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7038758-B2A5-4CD5-A89E-46F82661C58F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113966B-C279-4F9B-A2A4-16601BA480CA}">
      <dgm:prSet/>
      <dgm:spPr/>
      <dgm:t>
        <a:bodyPr/>
        <a:lstStyle/>
        <a:p>
          <a:r>
            <a:rPr lang="en-US" b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Student Scans Answer Paper &amp; Upload Via Mobile App</a:t>
          </a:r>
        </a:p>
      </dgm:t>
    </dgm:pt>
    <dgm:pt modelId="{D2432270-504A-4751-92C5-30D3DB710016}" type="parTrans" cxnId="{8AC07018-D9C6-4E8A-A5C5-F9DA0C646E40}">
      <dgm:prSet/>
      <dgm:spPr/>
      <dgm:t>
        <a:bodyPr/>
        <a:lstStyle/>
        <a:p>
          <a:endParaRPr lang="en-US"/>
        </a:p>
      </dgm:t>
    </dgm:pt>
    <dgm:pt modelId="{7D749BA8-022B-48E4-9462-EB11F7B9F06D}" type="sibTrans" cxnId="{8AC07018-D9C6-4E8A-A5C5-F9DA0C646E40}">
      <dgm:prSet/>
      <dgm:spPr/>
      <dgm:t>
        <a:bodyPr/>
        <a:lstStyle/>
        <a:p>
          <a:endParaRPr lang="en-US"/>
        </a:p>
      </dgm:t>
    </dgm:pt>
    <dgm:pt modelId="{A2E9623A-2C32-4E87-AAD7-4921818A4EC3}">
      <dgm:prSet/>
      <dgm:spPr/>
      <dgm:t>
        <a:bodyPr/>
        <a:lstStyle/>
        <a:p>
          <a:r>
            <a:rPr lang="en-US" b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Server Stores Uploaded Paper </a:t>
          </a:r>
        </a:p>
        <a:p>
          <a:endParaRPr lang="en-US">
            <a:latin typeface="Gadugi" panose="020B0502040204020203" pitchFamily="34" charset="0"/>
            <a:ea typeface="Gadugi" panose="020B0502040204020203" pitchFamily="34" charset="0"/>
          </a:endParaRPr>
        </a:p>
      </dgm:t>
    </dgm:pt>
    <dgm:pt modelId="{27AF4A7E-D8E3-47A2-A268-D8E57E1E5BBC}" type="parTrans" cxnId="{96D77A93-3D0C-40C8-BB86-88A78728D607}">
      <dgm:prSet/>
      <dgm:spPr/>
      <dgm:t>
        <a:bodyPr/>
        <a:lstStyle/>
        <a:p>
          <a:endParaRPr lang="en-US"/>
        </a:p>
      </dgm:t>
    </dgm:pt>
    <dgm:pt modelId="{2DAB4711-40D8-4DEB-A2F0-CC7A96EB2C70}" type="sibTrans" cxnId="{96D77A93-3D0C-40C8-BB86-88A78728D607}">
      <dgm:prSet/>
      <dgm:spPr/>
      <dgm:t>
        <a:bodyPr/>
        <a:lstStyle/>
        <a:p>
          <a:endParaRPr lang="en-US"/>
        </a:p>
      </dgm:t>
    </dgm:pt>
    <dgm:pt modelId="{AA7B3B17-6620-483E-8C3F-4DB447D2E9D4}">
      <dgm:prSet/>
      <dgm:spPr/>
      <dgm:t>
        <a:bodyPr/>
        <a:lstStyle/>
        <a:p>
          <a:r>
            <a:rPr lang="en-US" b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ML grading and explanation model analysis answered paper</a:t>
          </a:r>
        </a:p>
      </dgm:t>
    </dgm:pt>
    <dgm:pt modelId="{FAECE134-20C2-45CE-B32F-1F4DA1BB813C}" type="parTrans" cxnId="{9277AEA8-E8E7-419C-BA3D-713DFCA19B62}">
      <dgm:prSet/>
      <dgm:spPr/>
      <dgm:t>
        <a:bodyPr/>
        <a:lstStyle/>
        <a:p>
          <a:endParaRPr lang="en-US"/>
        </a:p>
      </dgm:t>
    </dgm:pt>
    <dgm:pt modelId="{489F053E-7148-4813-B65D-71C064945A57}" type="sibTrans" cxnId="{9277AEA8-E8E7-419C-BA3D-713DFCA19B62}">
      <dgm:prSet/>
      <dgm:spPr/>
      <dgm:t>
        <a:bodyPr/>
        <a:lstStyle/>
        <a:p>
          <a:endParaRPr lang="en-US"/>
        </a:p>
      </dgm:t>
    </dgm:pt>
    <dgm:pt modelId="{C598CDCE-D052-417C-8E14-C7A08AE9C4C5}">
      <dgm:prSet/>
      <dgm:spPr/>
      <dgm:t>
        <a:bodyPr/>
        <a:lstStyle/>
        <a:p>
          <a:r>
            <a:rPr lang="en-US" b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Grading and question wise explanation generated</a:t>
          </a:r>
        </a:p>
      </dgm:t>
    </dgm:pt>
    <dgm:pt modelId="{4CC397DF-FE5C-4D88-8BD1-5E69E4512588}" type="parTrans" cxnId="{905D83C8-05A9-446F-9E51-3D6B70B96B12}">
      <dgm:prSet/>
      <dgm:spPr/>
      <dgm:t>
        <a:bodyPr/>
        <a:lstStyle/>
        <a:p>
          <a:endParaRPr lang="en-US"/>
        </a:p>
      </dgm:t>
    </dgm:pt>
    <dgm:pt modelId="{7A0C6F35-DC7B-4616-884E-E3CB84FA65D4}" type="sibTrans" cxnId="{905D83C8-05A9-446F-9E51-3D6B70B96B12}">
      <dgm:prSet/>
      <dgm:spPr/>
      <dgm:t>
        <a:bodyPr/>
        <a:lstStyle/>
        <a:p>
          <a:endParaRPr lang="en-US"/>
        </a:p>
      </dgm:t>
    </dgm:pt>
    <dgm:pt modelId="{74619535-CEB0-4ECE-9F9E-012CC69A93D7}">
      <dgm:prSet/>
      <dgm:spPr/>
      <dgm:t>
        <a:bodyPr/>
        <a:lstStyle/>
        <a:p>
          <a:r>
            <a:rPr lang="en-US" b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Mobile App &amp; Web application Displays Analytics To Students/Teachers</a:t>
          </a:r>
        </a:p>
      </dgm:t>
    </dgm:pt>
    <dgm:pt modelId="{70A5A1B4-E19B-4FEF-8C5E-C76772444F36}" type="parTrans" cxnId="{70ED7C7F-5C8A-430D-8152-EC20F5DE5582}">
      <dgm:prSet/>
      <dgm:spPr/>
      <dgm:t>
        <a:bodyPr/>
        <a:lstStyle/>
        <a:p>
          <a:endParaRPr lang="en-US"/>
        </a:p>
      </dgm:t>
    </dgm:pt>
    <dgm:pt modelId="{DA6455D6-1BA7-4604-B55C-63A32A4FBB1A}" type="sibTrans" cxnId="{70ED7C7F-5C8A-430D-8152-EC20F5DE5582}">
      <dgm:prSet/>
      <dgm:spPr/>
      <dgm:t>
        <a:bodyPr/>
        <a:lstStyle/>
        <a:p>
          <a:endParaRPr lang="en-US"/>
        </a:p>
      </dgm:t>
    </dgm:pt>
    <dgm:pt modelId="{15F0144A-1DA2-4CFD-B7E0-F37E4A0A61CE}" type="pres">
      <dgm:prSet presAssocID="{57038758-B2A5-4CD5-A89E-46F82661C58F}" presName="Name0" presStyleCnt="0">
        <dgm:presLayoutVars>
          <dgm:dir/>
          <dgm:resizeHandles val="exact"/>
        </dgm:presLayoutVars>
      </dgm:prSet>
      <dgm:spPr/>
    </dgm:pt>
    <dgm:pt modelId="{3DB3028B-4E22-48B0-B94A-2F69AFB15FA1}" type="pres">
      <dgm:prSet presAssocID="{F113966B-C279-4F9B-A2A4-16601BA480CA}" presName="node" presStyleLbl="node1" presStyleIdx="0" presStyleCnt="5">
        <dgm:presLayoutVars>
          <dgm:bulletEnabled val="1"/>
        </dgm:presLayoutVars>
      </dgm:prSet>
      <dgm:spPr/>
    </dgm:pt>
    <dgm:pt modelId="{8A1B7CFF-1448-4122-AB07-2254C5336214}" type="pres">
      <dgm:prSet presAssocID="{7D749BA8-022B-48E4-9462-EB11F7B9F06D}" presName="sibTrans" presStyleLbl="sibTrans1D1" presStyleIdx="0" presStyleCnt="4"/>
      <dgm:spPr/>
    </dgm:pt>
    <dgm:pt modelId="{6321C5B6-DF3F-4B1F-A350-21E0AB8285BA}" type="pres">
      <dgm:prSet presAssocID="{7D749BA8-022B-48E4-9462-EB11F7B9F06D}" presName="connectorText" presStyleLbl="sibTrans1D1" presStyleIdx="0" presStyleCnt="4"/>
      <dgm:spPr/>
    </dgm:pt>
    <dgm:pt modelId="{F9BA178B-EF4E-4725-9686-95C13D044DD2}" type="pres">
      <dgm:prSet presAssocID="{A2E9623A-2C32-4E87-AAD7-4921818A4EC3}" presName="node" presStyleLbl="node1" presStyleIdx="1" presStyleCnt="5">
        <dgm:presLayoutVars>
          <dgm:bulletEnabled val="1"/>
        </dgm:presLayoutVars>
      </dgm:prSet>
      <dgm:spPr/>
    </dgm:pt>
    <dgm:pt modelId="{0C060E3A-800B-4AB2-B8A2-C1597E37E5E8}" type="pres">
      <dgm:prSet presAssocID="{2DAB4711-40D8-4DEB-A2F0-CC7A96EB2C70}" presName="sibTrans" presStyleLbl="sibTrans1D1" presStyleIdx="1" presStyleCnt="4"/>
      <dgm:spPr/>
    </dgm:pt>
    <dgm:pt modelId="{AD61B989-FA23-4DA1-A3CE-DBF341D5B52B}" type="pres">
      <dgm:prSet presAssocID="{2DAB4711-40D8-4DEB-A2F0-CC7A96EB2C70}" presName="connectorText" presStyleLbl="sibTrans1D1" presStyleIdx="1" presStyleCnt="4"/>
      <dgm:spPr/>
    </dgm:pt>
    <dgm:pt modelId="{A7493693-FF0C-42AB-B560-5EA0DB806A29}" type="pres">
      <dgm:prSet presAssocID="{AA7B3B17-6620-483E-8C3F-4DB447D2E9D4}" presName="node" presStyleLbl="node1" presStyleIdx="2" presStyleCnt="5">
        <dgm:presLayoutVars>
          <dgm:bulletEnabled val="1"/>
        </dgm:presLayoutVars>
      </dgm:prSet>
      <dgm:spPr/>
    </dgm:pt>
    <dgm:pt modelId="{2E4546BE-835D-4C50-B3DD-9A6C8A8807D3}" type="pres">
      <dgm:prSet presAssocID="{489F053E-7148-4813-B65D-71C064945A57}" presName="sibTrans" presStyleLbl="sibTrans1D1" presStyleIdx="2" presStyleCnt="4"/>
      <dgm:spPr/>
    </dgm:pt>
    <dgm:pt modelId="{7EA8901B-2968-4217-8F90-86C3FCE6EFC4}" type="pres">
      <dgm:prSet presAssocID="{489F053E-7148-4813-B65D-71C064945A57}" presName="connectorText" presStyleLbl="sibTrans1D1" presStyleIdx="2" presStyleCnt="4"/>
      <dgm:spPr/>
    </dgm:pt>
    <dgm:pt modelId="{D07A0A1A-4892-4281-9A77-5A2481DC3415}" type="pres">
      <dgm:prSet presAssocID="{C598CDCE-D052-417C-8E14-C7A08AE9C4C5}" presName="node" presStyleLbl="node1" presStyleIdx="3" presStyleCnt="5">
        <dgm:presLayoutVars>
          <dgm:bulletEnabled val="1"/>
        </dgm:presLayoutVars>
      </dgm:prSet>
      <dgm:spPr/>
    </dgm:pt>
    <dgm:pt modelId="{8A9D88A7-E1E4-4BC5-8362-9AC84A65C7B9}" type="pres">
      <dgm:prSet presAssocID="{7A0C6F35-DC7B-4616-884E-E3CB84FA65D4}" presName="sibTrans" presStyleLbl="sibTrans1D1" presStyleIdx="3" presStyleCnt="4"/>
      <dgm:spPr/>
    </dgm:pt>
    <dgm:pt modelId="{04BADF88-A6E9-4C49-B58E-0FAD7439CC88}" type="pres">
      <dgm:prSet presAssocID="{7A0C6F35-DC7B-4616-884E-E3CB84FA65D4}" presName="connectorText" presStyleLbl="sibTrans1D1" presStyleIdx="3" presStyleCnt="4"/>
      <dgm:spPr/>
    </dgm:pt>
    <dgm:pt modelId="{C6360C8E-1A70-4C72-BD7B-D77D6A1D7FC4}" type="pres">
      <dgm:prSet presAssocID="{74619535-CEB0-4ECE-9F9E-012CC69A93D7}" presName="node" presStyleLbl="node1" presStyleIdx="4" presStyleCnt="5">
        <dgm:presLayoutVars>
          <dgm:bulletEnabled val="1"/>
        </dgm:presLayoutVars>
      </dgm:prSet>
      <dgm:spPr/>
    </dgm:pt>
  </dgm:ptLst>
  <dgm:cxnLst>
    <dgm:cxn modelId="{054C9F15-3B8C-439B-B25C-3D39ED25EDE3}" type="presOf" srcId="{74619535-CEB0-4ECE-9F9E-012CC69A93D7}" destId="{C6360C8E-1A70-4C72-BD7B-D77D6A1D7FC4}" srcOrd="0" destOrd="0" presId="urn:microsoft.com/office/officeart/2016/7/layout/RepeatingBendingProcessNew"/>
    <dgm:cxn modelId="{8AC07018-D9C6-4E8A-A5C5-F9DA0C646E40}" srcId="{57038758-B2A5-4CD5-A89E-46F82661C58F}" destId="{F113966B-C279-4F9B-A2A4-16601BA480CA}" srcOrd="0" destOrd="0" parTransId="{D2432270-504A-4751-92C5-30D3DB710016}" sibTransId="{7D749BA8-022B-48E4-9462-EB11F7B9F06D}"/>
    <dgm:cxn modelId="{C40E031F-CEC2-4F74-ADC7-40ABD7A0A22F}" type="presOf" srcId="{A2E9623A-2C32-4E87-AAD7-4921818A4EC3}" destId="{F9BA178B-EF4E-4725-9686-95C13D044DD2}" srcOrd="0" destOrd="0" presId="urn:microsoft.com/office/officeart/2016/7/layout/RepeatingBendingProcessNew"/>
    <dgm:cxn modelId="{D617042E-4BA3-445D-B4E9-A47D06422BAF}" type="presOf" srcId="{C598CDCE-D052-417C-8E14-C7A08AE9C4C5}" destId="{D07A0A1A-4892-4281-9A77-5A2481DC3415}" srcOrd="0" destOrd="0" presId="urn:microsoft.com/office/officeart/2016/7/layout/RepeatingBendingProcessNew"/>
    <dgm:cxn modelId="{63ADEF3B-45CF-447A-B8B1-D90AF7930B24}" type="presOf" srcId="{2DAB4711-40D8-4DEB-A2F0-CC7A96EB2C70}" destId="{0C060E3A-800B-4AB2-B8A2-C1597E37E5E8}" srcOrd="0" destOrd="0" presId="urn:microsoft.com/office/officeart/2016/7/layout/RepeatingBendingProcessNew"/>
    <dgm:cxn modelId="{F5CE505B-E2D9-4FE7-AD5C-902BE02C4BA5}" type="presOf" srcId="{7D749BA8-022B-48E4-9462-EB11F7B9F06D}" destId="{6321C5B6-DF3F-4B1F-A350-21E0AB8285BA}" srcOrd="1" destOrd="0" presId="urn:microsoft.com/office/officeart/2016/7/layout/RepeatingBendingProcessNew"/>
    <dgm:cxn modelId="{FCD27761-F95B-4273-B108-816162AD4BBA}" type="presOf" srcId="{AA7B3B17-6620-483E-8C3F-4DB447D2E9D4}" destId="{A7493693-FF0C-42AB-B560-5EA0DB806A29}" srcOrd="0" destOrd="0" presId="urn:microsoft.com/office/officeart/2016/7/layout/RepeatingBendingProcessNew"/>
    <dgm:cxn modelId="{ECA4976E-EE29-4F30-B1B9-05ADBD1121C4}" type="presOf" srcId="{7D749BA8-022B-48E4-9462-EB11F7B9F06D}" destId="{8A1B7CFF-1448-4122-AB07-2254C5336214}" srcOrd="0" destOrd="0" presId="urn:microsoft.com/office/officeart/2016/7/layout/RepeatingBendingProcessNew"/>
    <dgm:cxn modelId="{D47ACA56-3B74-4FE2-ACDE-5DE0DC2EE643}" type="presOf" srcId="{7A0C6F35-DC7B-4616-884E-E3CB84FA65D4}" destId="{04BADF88-A6E9-4C49-B58E-0FAD7439CC88}" srcOrd="1" destOrd="0" presId="urn:microsoft.com/office/officeart/2016/7/layout/RepeatingBendingProcessNew"/>
    <dgm:cxn modelId="{5581767F-FCE5-4244-98E5-C97EBE6B7D03}" type="presOf" srcId="{2DAB4711-40D8-4DEB-A2F0-CC7A96EB2C70}" destId="{AD61B989-FA23-4DA1-A3CE-DBF341D5B52B}" srcOrd="1" destOrd="0" presId="urn:microsoft.com/office/officeart/2016/7/layout/RepeatingBendingProcessNew"/>
    <dgm:cxn modelId="{70ED7C7F-5C8A-430D-8152-EC20F5DE5582}" srcId="{57038758-B2A5-4CD5-A89E-46F82661C58F}" destId="{74619535-CEB0-4ECE-9F9E-012CC69A93D7}" srcOrd="4" destOrd="0" parTransId="{70A5A1B4-E19B-4FEF-8C5E-C76772444F36}" sibTransId="{DA6455D6-1BA7-4604-B55C-63A32A4FBB1A}"/>
    <dgm:cxn modelId="{96D77A93-3D0C-40C8-BB86-88A78728D607}" srcId="{57038758-B2A5-4CD5-A89E-46F82661C58F}" destId="{A2E9623A-2C32-4E87-AAD7-4921818A4EC3}" srcOrd="1" destOrd="0" parTransId="{27AF4A7E-D8E3-47A2-A268-D8E57E1E5BBC}" sibTransId="{2DAB4711-40D8-4DEB-A2F0-CC7A96EB2C70}"/>
    <dgm:cxn modelId="{A66761A3-160C-4525-8134-50D66ADD3F37}" type="presOf" srcId="{489F053E-7148-4813-B65D-71C064945A57}" destId="{7EA8901B-2968-4217-8F90-86C3FCE6EFC4}" srcOrd="1" destOrd="0" presId="urn:microsoft.com/office/officeart/2016/7/layout/RepeatingBendingProcessNew"/>
    <dgm:cxn modelId="{4AEC18A5-2B63-41D7-9D4D-1A153BF0A12F}" type="presOf" srcId="{F113966B-C279-4F9B-A2A4-16601BA480CA}" destId="{3DB3028B-4E22-48B0-B94A-2F69AFB15FA1}" srcOrd="0" destOrd="0" presId="urn:microsoft.com/office/officeart/2016/7/layout/RepeatingBendingProcessNew"/>
    <dgm:cxn modelId="{9277AEA8-E8E7-419C-BA3D-713DFCA19B62}" srcId="{57038758-B2A5-4CD5-A89E-46F82661C58F}" destId="{AA7B3B17-6620-483E-8C3F-4DB447D2E9D4}" srcOrd="2" destOrd="0" parTransId="{FAECE134-20C2-45CE-B32F-1F4DA1BB813C}" sibTransId="{489F053E-7148-4813-B65D-71C064945A57}"/>
    <dgm:cxn modelId="{939276B4-B57D-42B6-A671-87CCC57FC789}" type="presOf" srcId="{57038758-B2A5-4CD5-A89E-46F82661C58F}" destId="{15F0144A-1DA2-4CFD-B7E0-F37E4A0A61CE}" srcOrd="0" destOrd="0" presId="urn:microsoft.com/office/officeart/2016/7/layout/RepeatingBendingProcessNew"/>
    <dgm:cxn modelId="{905D83C8-05A9-446F-9E51-3D6B70B96B12}" srcId="{57038758-B2A5-4CD5-A89E-46F82661C58F}" destId="{C598CDCE-D052-417C-8E14-C7A08AE9C4C5}" srcOrd="3" destOrd="0" parTransId="{4CC397DF-FE5C-4D88-8BD1-5E69E4512588}" sibTransId="{7A0C6F35-DC7B-4616-884E-E3CB84FA65D4}"/>
    <dgm:cxn modelId="{06BFE7F2-DC31-435A-A050-6A8F0AC9C082}" type="presOf" srcId="{489F053E-7148-4813-B65D-71C064945A57}" destId="{2E4546BE-835D-4C50-B3DD-9A6C8A8807D3}" srcOrd="0" destOrd="0" presId="urn:microsoft.com/office/officeart/2016/7/layout/RepeatingBendingProcessNew"/>
    <dgm:cxn modelId="{4E6BF7F2-7719-434B-A074-5845A118B115}" type="presOf" srcId="{7A0C6F35-DC7B-4616-884E-E3CB84FA65D4}" destId="{8A9D88A7-E1E4-4BC5-8362-9AC84A65C7B9}" srcOrd="0" destOrd="0" presId="urn:microsoft.com/office/officeart/2016/7/layout/RepeatingBendingProcessNew"/>
    <dgm:cxn modelId="{C54AF085-16DC-45D1-BB80-05FB465990C1}" type="presParOf" srcId="{15F0144A-1DA2-4CFD-B7E0-F37E4A0A61CE}" destId="{3DB3028B-4E22-48B0-B94A-2F69AFB15FA1}" srcOrd="0" destOrd="0" presId="urn:microsoft.com/office/officeart/2016/7/layout/RepeatingBendingProcessNew"/>
    <dgm:cxn modelId="{0AC2B633-1FBA-4BAC-B631-D6055F3F41B3}" type="presParOf" srcId="{15F0144A-1DA2-4CFD-B7E0-F37E4A0A61CE}" destId="{8A1B7CFF-1448-4122-AB07-2254C5336214}" srcOrd="1" destOrd="0" presId="urn:microsoft.com/office/officeart/2016/7/layout/RepeatingBendingProcessNew"/>
    <dgm:cxn modelId="{B5885648-5A1D-4F1E-BED3-0EB3B5696E5B}" type="presParOf" srcId="{8A1B7CFF-1448-4122-AB07-2254C5336214}" destId="{6321C5B6-DF3F-4B1F-A350-21E0AB8285BA}" srcOrd="0" destOrd="0" presId="urn:microsoft.com/office/officeart/2016/7/layout/RepeatingBendingProcessNew"/>
    <dgm:cxn modelId="{6FFF3673-8E93-444A-8248-F98C135BBBE7}" type="presParOf" srcId="{15F0144A-1DA2-4CFD-B7E0-F37E4A0A61CE}" destId="{F9BA178B-EF4E-4725-9686-95C13D044DD2}" srcOrd="2" destOrd="0" presId="urn:microsoft.com/office/officeart/2016/7/layout/RepeatingBendingProcessNew"/>
    <dgm:cxn modelId="{F9748D44-1A43-46C6-B46A-29B1873B4644}" type="presParOf" srcId="{15F0144A-1DA2-4CFD-B7E0-F37E4A0A61CE}" destId="{0C060E3A-800B-4AB2-B8A2-C1597E37E5E8}" srcOrd="3" destOrd="0" presId="urn:microsoft.com/office/officeart/2016/7/layout/RepeatingBendingProcessNew"/>
    <dgm:cxn modelId="{68401AA5-C8B6-4C13-A547-B3E7BB809C36}" type="presParOf" srcId="{0C060E3A-800B-4AB2-B8A2-C1597E37E5E8}" destId="{AD61B989-FA23-4DA1-A3CE-DBF341D5B52B}" srcOrd="0" destOrd="0" presId="urn:microsoft.com/office/officeart/2016/7/layout/RepeatingBendingProcessNew"/>
    <dgm:cxn modelId="{D45CBA54-A936-4175-86C0-724C7C9C2D45}" type="presParOf" srcId="{15F0144A-1DA2-4CFD-B7E0-F37E4A0A61CE}" destId="{A7493693-FF0C-42AB-B560-5EA0DB806A29}" srcOrd="4" destOrd="0" presId="urn:microsoft.com/office/officeart/2016/7/layout/RepeatingBendingProcessNew"/>
    <dgm:cxn modelId="{48842C8C-A070-4A9F-BF2E-42A9F0317AA9}" type="presParOf" srcId="{15F0144A-1DA2-4CFD-B7E0-F37E4A0A61CE}" destId="{2E4546BE-835D-4C50-B3DD-9A6C8A8807D3}" srcOrd="5" destOrd="0" presId="urn:microsoft.com/office/officeart/2016/7/layout/RepeatingBendingProcessNew"/>
    <dgm:cxn modelId="{07A0A475-B65E-47F3-B374-EB1B86E7DBE6}" type="presParOf" srcId="{2E4546BE-835D-4C50-B3DD-9A6C8A8807D3}" destId="{7EA8901B-2968-4217-8F90-86C3FCE6EFC4}" srcOrd="0" destOrd="0" presId="urn:microsoft.com/office/officeart/2016/7/layout/RepeatingBendingProcessNew"/>
    <dgm:cxn modelId="{7E3F8952-A967-4983-BD8F-8A7E0ECB1D06}" type="presParOf" srcId="{15F0144A-1DA2-4CFD-B7E0-F37E4A0A61CE}" destId="{D07A0A1A-4892-4281-9A77-5A2481DC3415}" srcOrd="6" destOrd="0" presId="urn:microsoft.com/office/officeart/2016/7/layout/RepeatingBendingProcessNew"/>
    <dgm:cxn modelId="{EFAC4FC5-CC7A-47B8-8FDE-7B4769C74453}" type="presParOf" srcId="{15F0144A-1DA2-4CFD-B7E0-F37E4A0A61CE}" destId="{8A9D88A7-E1E4-4BC5-8362-9AC84A65C7B9}" srcOrd="7" destOrd="0" presId="urn:microsoft.com/office/officeart/2016/7/layout/RepeatingBendingProcessNew"/>
    <dgm:cxn modelId="{3ECD779C-513B-4536-8A25-1BB0C4580E00}" type="presParOf" srcId="{8A9D88A7-E1E4-4BC5-8362-9AC84A65C7B9}" destId="{04BADF88-A6E9-4C49-B58E-0FAD7439CC88}" srcOrd="0" destOrd="0" presId="urn:microsoft.com/office/officeart/2016/7/layout/RepeatingBendingProcessNew"/>
    <dgm:cxn modelId="{D5E100F5-B438-4701-8B26-CAFD9BFECF3C}" type="presParOf" srcId="{15F0144A-1DA2-4CFD-B7E0-F37E4A0A61CE}" destId="{C6360C8E-1A70-4C72-BD7B-D77D6A1D7FC4}" srcOrd="8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6928AAD-8583-4A2B-94D1-88A7103433FB}" type="doc">
      <dgm:prSet loTypeId="urn:microsoft.com/office/officeart/2016/7/layout/RepeatingBendingProcessNew" loCatId="process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B5565B6-71C2-4B75-B3D7-B24AAE50D3BE}">
      <dgm:prSet/>
      <dgm:spPr/>
      <dgm:t>
        <a:bodyPr/>
        <a:lstStyle/>
        <a:p>
          <a:r>
            <a:rPr lang="en-US"/>
            <a:t>INPUT: Scanned answer sheet image</a:t>
          </a:r>
        </a:p>
      </dgm:t>
    </dgm:pt>
    <dgm:pt modelId="{15D1C158-02D3-49F9-8840-C2B0E2C4ABC7}" type="parTrans" cxnId="{CFE0E0FA-6B77-4D94-8989-26CE8B52BF7C}">
      <dgm:prSet/>
      <dgm:spPr/>
      <dgm:t>
        <a:bodyPr/>
        <a:lstStyle/>
        <a:p>
          <a:endParaRPr lang="en-US"/>
        </a:p>
      </dgm:t>
    </dgm:pt>
    <dgm:pt modelId="{C10A8782-2311-40A8-8279-0ED32D557482}" type="sibTrans" cxnId="{CFE0E0FA-6B77-4D94-8989-26CE8B52BF7C}">
      <dgm:prSet/>
      <dgm:spPr/>
      <dgm:t>
        <a:bodyPr/>
        <a:lstStyle/>
        <a:p>
          <a:endParaRPr lang="en-US"/>
        </a:p>
      </dgm:t>
    </dgm:pt>
    <dgm:pt modelId="{90B878E5-254E-4478-AD1C-84CEF7BF7E10}">
      <dgm:prSet/>
      <dgm:spPr/>
      <dgm:t>
        <a:bodyPr/>
        <a:lstStyle/>
        <a:p>
          <a:r>
            <a:rPr lang="en-US"/>
            <a:t>STEP 1: Image Preprocessing</a:t>
          </a:r>
        </a:p>
      </dgm:t>
    </dgm:pt>
    <dgm:pt modelId="{E654BCD2-45C9-470C-B55F-560CE4D10EE7}" type="parTrans" cxnId="{17859F22-BBA2-4466-9ACE-E64D7C9371CE}">
      <dgm:prSet/>
      <dgm:spPr/>
      <dgm:t>
        <a:bodyPr/>
        <a:lstStyle/>
        <a:p>
          <a:endParaRPr lang="en-US"/>
        </a:p>
      </dgm:t>
    </dgm:pt>
    <dgm:pt modelId="{35496678-26B1-4E81-8C35-71BB877EC1B2}" type="sibTrans" cxnId="{17859F22-BBA2-4466-9ACE-E64D7C9371CE}">
      <dgm:prSet/>
      <dgm:spPr/>
      <dgm:t>
        <a:bodyPr/>
        <a:lstStyle/>
        <a:p>
          <a:endParaRPr lang="en-US"/>
        </a:p>
      </dgm:t>
    </dgm:pt>
    <dgm:pt modelId="{01258EC3-D122-4BE0-8FD1-4BDDDBD78F8F}">
      <dgm:prSet/>
      <dgm:spPr/>
      <dgm:t>
        <a:bodyPr/>
        <a:lstStyle/>
        <a:p>
          <a:r>
            <a:rPr lang="en-US"/>
            <a:t>- Convert to grayscale</a:t>
          </a:r>
        </a:p>
      </dgm:t>
    </dgm:pt>
    <dgm:pt modelId="{AA8C668D-BF27-45A4-884D-067D417EAE72}" type="parTrans" cxnId="{50E182F8-3823-4367-BC56-4FDF43B1AA6E}">
      <dgm:prSet/>
      <dgm:spPr/>
      <dgm:t>
        <a:bodyPr/>
        <a:lstStyle/>
        <a:p>
          <a:endParaRPr lang="en-US"/>
        </a:p>
      </dgm:t>
    </dgm:pt>
    <dgm:pt modelId="{8350A45A-1141-48C2-939C-63CBF4384DD9}" type="sibTrans" cxnId="{50E182F8-3823-4367-BC56-4FDF43B1AA6E}">
      <dgm:prSet/>
      <dgm:spPr/>
      <dgm:t>
        <a:bodyPr/>
        <a:lstStyle/>
        <a:p>
          <a:endParaRPr lang="en-US"/>
        </a:p>
      </dgm:t>
    </dgm:pt>
    <dgm:pt modelId="{28B6032D-2184-4321-A69B-792CF86C61E0}">
      <dgm:prSet/>
      <dgm:spPr/>
      <dgm:t>
        <a:bodyPr/>
        <a:lstStyle/>
        <a:p>
          <a:r>
            <a:rPr lang="en-US"/>
            <a:t>- Apply Gaussian blur (remove noise)</a:t>
          </a:r>
        </a:p>
      </dgm:t>
    </dgm:pt>
    <dgm:pt modelId="{CC4B853C-6B37-4B67-BB08-C09D313DD6FF}" type="parTrans" cxnId="{ADDF6661-5278-44A4-8AC7-7C5989FA20B6}">
      <dgm:prSet/>
      <dgm:spPr/>
      <dgm:t>
        <a:bodyPr/>
        <a:lstStyle/>
        <a:p>
          <a:endParaRPr lang="en-US"/>
        </a:p>
      </dgm:t>
    </dgm:pt>
    <dgm:pt modelId="{3606D3AF-FD86-4B22-B65D-AD66F4474E0B}" type="sibTrans" cxnId="{ADDF6661-5278-44A4-8AC7-7C5989FA20B6}">
      <dgm:prSet/>
      <dgm:spPr/>
      <dgm:t>
        <a:bodyPr/>
        <a:lstStyle/>
        <a:p>
          <a:endParaRPr lang="en-US"/>
        </a:p>
      </dgm:t>
    </dgm:pt>
    <dgm:pt modelId="{09285E4F-5B56-46C6-8715-53987D926526}">
      <dgm:prSet/>
      <dgm:spPr/>
      <dgm:t>
        <a:bodyPr/>
        <a:lstStyle/>
        <a:p>
          <a:r>
            <a:rPr lang="en-US"/>
            <a:t>- Adaptive thresholding (handle varying lighting)</a:t>
          </a:r>
        </a:p>
      </dgm:t>
    </dgm:pt>
    <dgm:pt modelId="{D3D3B8E6-C2A0-4450-825E-4B881DB9E8AC}" type="parTrans" cxnId="{55557F84-4803-406E-898F-491D90988504}">
      <dgm:prSet/>
      <dgm:spPr/>
      <dgm:t>
        <a:bodyPr/>
        <a:lstStyle/>
        <a:p>
          <a:endParaRPr lang="en-US"/>
        </a:p>
      </dgm:t>
    </dgm:pt>
    <dgm:pt modelId="{1E6A871A-4C21-4FAD-AD0A-F9633681C672}" type="sibTrans" cxnId="{55557F84-4803-406E-898F-491D90988504}">
      <dgm:prSet/>
      <dgm:spPr/>
      <dgm:t>
        <a:bodyPr/>
        <a:lstStyle/>
        <a:p>
          <a:endParaRPr lang="en-US"/>
        </a:p>
      </dgm:t>
    </dgm:pt>
    <dgm:pt modelId="{8333E504-5022-48EF-AA50-8E88BC2BD908}">
      <dgm:prSet/>
      <dgm:spPr/>
      <dgm:t>
        <a:bodyPr/>
        <a:lstStyle/>
        <a:p>
          <a:r>
            <a:rPr lang="en-US"/>
            <a:t>- Morphological operations (clean text boundaries)</a:t>
          </a:r>
        </a:p>
      </dgm:t>
    </dgm:pt>
    <dgm:pt modelId="{053C9EB1-9925-4CB8-B328-676EC7AFA1FD}" type="parTrans" cxnId="{459B5476-973A-4193-B32B-F50F7C6C7BAF}">
      <dgm:prSet/>
      <dgm:spPr/>
      <dgm:t>
        <a:bodyPr/>
        <a:lstStyle/>
        <a:p>
          <a:endParaRPr lang="en-US"/>
        </a:p>
      </dgm:t>
    </dgm:pt>
    <dgm:pt modelId="{96CD1B63-EAB0-42E7-B1B3-8E5BE9BF90A4}" type="sibTrans" cxnId="{459B5476-973A-4193-B32B-F50F7C6C7BAF}">
      <dgm:prSet/>
      <dgm:spPr/>
      <dgm:t>
        <a:bodyPr/>
        <a:lstStyle/>
        <a:p>
          <a:endParaRPr lang="en-US"/>
        </a:p>
      </dgm:t>
    </dgm:pt>
    <dgm:pt modelId="{9C84C3DF-5B16-456A-8018-4FDFE31B4DD6}">
      <dgm:prSet/>
      <dgm:spPr/>
      <dgm:t>
        <a:bodyPr/>
        <a:lstStyle/>
        <a:p>
          <a:r>
            <a:rPr lang="en-US"/>
            <a:t>- Perspective correction (fix skewed images)</a:t>
          </a:r>
        </a:p>
      </dgm:t>
    </dgm:pt>
    <dgm:pt modelId="{33C1C3ED-E016-4476-AC4F-4C66E6E65494}" type="parTrans" cxnId="{85F85E90-51EF-4AA1-9AB2-C165959CFEF1}">
      <dgm:prSet/>
      <dgm:spPr/>
      <dgm:t>
        <a:bodyPr/>
        <a:lstStyle/>
        <a:p>
          <a:endParaRPr lang="en-US"/>
        </a:p>
      </dgm:t>
    </dgm:pt>
    <dgm:pt modelId="{6C0C8DD2-7F7A-45DB-8D8D-A941F5F53C68}" type="sibTrans" cxnId="{85F85E90-51EF-4AA1-9AB2-C165959CFEF1}">
      <dgm:prSet/>
      <dgm:spPr/>
      <dgm:t>
        <a:bodyPr/>
        <a:lstStyle/>
        <a:p>
          <a:endParaRPr lang="en-US"/>
        </a:p>
      </dgm:t>
    </dgm:pt>
    <dgm:pt modelId="{930E285F-686C-42AF-89BA-170044E969F4}">
      <dgm:prSet/>
      <dgm:spPr/>
      <dgm:t>
        <a:bodyPr/>
        <a:lstStyle/>
        <a:p>
          <a:r>
            <a:rPr lang="en-US"/>
            <a:t>STEP 2: Text Region Detection</a:t>
          </a:r>
        </a:p>
      </dgm:t>
    </dgm:pt>
    <dgm:pt modelId="{400D5B75-37EA-4DB8-BB75-0752AAEAAF64}" type="parTrans" cxnId="{25BB2886-32A8-4719-A6FF-E850CCDA43B3}">
      <dgm:prSet/>
      <dgm:spPr/>
      <dgm:t>
        <a:bodyPr/>
        <a:lstStyle/>
        <a:p>
          <a:endParaRPr lang="en-US"/>
        </a:p>
      </dgm:t>
    </dgm:pt>
    <dgm:pt modelId="{F8678EB3-147E-4695-8035-D125092E00AE}" type="sibTrans" cxnId="{25BB2886-32A8-4719-A6FF-E850CCDA43B3}">
      <dgm:prSet/>
      <dgm:spPr/>
      <dgm:t>
        <a:bodyPr/>
        <a:lstStyle/>
        <a:p>
          <a:endParaRPr lang="en-US"/>
        </a:p>
      </dgm:t>
    </dgm:pt>
    <dgm:pt modelId="{4842DF17-FE20-4707-AE39-8FEC9D17FE1A}">
      <dgm:prSet/>
      <dgm:spPr/>
      <dgm:t>
        <a:bodyPr/>
        <a:lstStyle/>
        <a:p>
          <a:r>
            <a:rPr lang="en-US"/>
            <a:t>- Use MSER (Maximally Stable Extremal Regions)</a:t>
          </a:r>
        </a:p>
      </dgm:t>
    </dgm:pt>
    <dgm:pt modelId="{A32E29BF-D42A-4689-8336-6AC0B2A42BAA}" type="parTrans" cxnId="{2155C9FE-92B6-41C3-87D1-0B5017FE88F6}">
      <dgm:prSet/>
      <dgm:spPr/>
      <dgm:t>
        <a:bodyPr/>
        <a:lstStyle/>
        <a:p>
          <a:endParaRPr lang="en-US"/>
        </a:p>
      </dgm:t>
    </dgm:pt>
    <dgm:pt modelId="{66541D7F-0C95-4E80-95E8-DDCA01D6E143}" type="sibTrans" cxnId="{2155C9FE-92B6-41C3-87D1-0B5017FE88F6}">
      <dgm:prSet/>
      <dgm:spPr/>
      <dgm:t>
        <a:bodyPr/>
        <a:lstStyle/>
        <a:p>
          <a:endParaRPr lang="en-US"/>
        </a:p>
      </dgm:t>
    </dgm:pt>
    <dgm:pt modelId="{CC50AC0A-C6D0-4A8F-A8FB-E1B9A90151F4}">
      <dgm:prSet/>
      <dgm:spPr/>
      <dgm:t>
        <a:bodyPr/>
        <a:lstStyle/>
        <a:p>
          <a:r>
            <a:rPr lang="en-US"/>
            <a:t>- Apply connected component analysis</a:t>
          </a:r>
        </a:p>
      </dgm:t>
    </dgm:pt>
    <dgm:pt modelId="{23D87B0D-5D01-4914-9E6F-C6E1DC7C1A6F}" type="parTrans" cxnId="{28A08291-03AE-439E-AE1E-911707F0970A}">
      <dgm:prSet/>
      <dgm:spPr/>
      <dgm:t>
        <a:bodyPr/>
        <a:lstStyle/>
        <a:p>
          <a:endParaRPr lang="en-US"/>
        </a:p>
      </dgm:t>
    </dgm:pt>
    <dgm:pt modelId="{92638DE5-4E72-4DFD-AD94-8F465786CC35}" type="sibTrans" cxnId="{28A08291-03AE-439E-AE1E-911707F0970A}">
      <dgm:prSet/>
      <dgm:spPr/>
      <dgm:t>
        <a:bodyPr/>
        <a:lstStyle/>
        <a:p>
          <a:endParaRPr lang="en-US"/>
        </a:p>
      </dgm:t>
    </dgm:pt>
    <dgm:pt modelId="{ED00DE36-07C7-44D5-AD26-1D7A3CC662DE}">
      <dgm:prSet/>
      <dgm:spPr/>
      <dgm:t>
        <a:bodyPr/>
        <a:lstStyle/>
        <a:p>
          <a:r>
            <a:rPr lang="en-US"/>
            <a:t>- Filter regions by size and aspect ratio</a:t>
          </a:r>
        </a:p>
      </dgm:t>
    </dgm:pt>
    <dgm:pt modelId="{BF883827-6178-4612-A6D9-16F212AD60C0}" type="parTrans" cxnId="{C2F4DB39-AA62-4A66-B2A3-5A519995B5E2}">
      <dgm:prSet/>
      <dgm:spPr/>
      <dgm:t>
        <a:bodyPr/>
        <a:lstStyle/>
        <a:p>
          <a:endParaRPr lang="en-US"/>
        </a:p>
      </dgm:t>
    </dgm:pt>
    <dgm:pt modelId="{C5E72356-6DDA-4772-A9AA-0F1ECD06B669}" type="sibTrans" cxnId="{C2F4DB39-AA62-4A66-B2A3-5A519995B5E2}">
      <dgm:prSet/>
      <dgm:spPr/>
      <dgm:t>
        <a:bodyPr/>
        <a:lstStyle/>
        <a:p>
          <a:endParaRPr lang="en-US"/>
        </a:p>
      </dgm:t>
    </dgm:pt>
    <dgm:pt modelId="{04BFDBB5-9246-4E3A-8DE4-099055E1452A}">
      <dgm:prSet/>
      <dgm:spPr/>
      <dgm:t>
        <a:bodyPr/>
        <a:lstStyle/>
        <a:p>
          <a:r>
            <a:rPr lang="en-US"/>
            <a:t>STEP 3: Character Recognition</a:t>
          </a:r>
        </a:p>
      </dgm:t>
    </dgm:pt>
    <dgm:pt modelId="{D060451C-DBCA-4649-B311-D3C93A957FB5}" type="parTrans" cxnId="{DB887909-CF58-4C64-8BA0-DBEC89666AEE}">
      <dgm:prSet/>
      <dgm:spPr/>
      <dgm:t>
        <a:bodyPr/>
        <a:lstStyle/>
        <a:p>
          <a:endParaRPr lang="en-US"/>
        </a:p>
      </dgm:t>
    </dgm:pt>
    <dgm:pt modelId="{64617797-1CC3-4B54-A0DD-34FC5BFF69E2}" type="sibTrans" cxnId="{DB887909-CF58-4C64-8BA0-DBEC89666AEE}">
      <dgm:prSet/>
      <dgm:spPr/>
      <dgm:t>
        <a:bodyPr/>
        <a:lstStyle/>
        <a:p>
          <a:endParaRPr lang="en-US"/>
        </a:p>
      </dgm:t>
    </dgm:pt>
    <dgm:pt modelId="{21B54D1E-B837-4D24-9302-3F1388784D19}">
      <dgm:prSet/>
      <dgm:spPr/>
      <dgm:t>
        <a:bodyPr/>
        <a:lstStyle/>
        <a:p>
          <a:r>
            <a:rPr lang="en-US"/>
            <a:t>- CNN-LSTM hybrid model</a:t>
          </a:r>
        </a:p>
      </dgm:t>
    </dgm:pt>
    <dgm:pt modelId="{B490C5B9-FBC5-44F3-B8B6-89E179D348A6}" type="parTrans" cxnId="{BD0288D9-F2AB-470B-8836-6C03C8C52524}">
      <dgm:prSet/>
      <dgm:spPr/>
      <dgm:t>
        <a:bodyPr/>
        <a:lstStyle/>
        <a:p>
          <a:endParaRPr lang="en-US"/>
        </a:p>
      </dgm:t>
    </dgm:pt>
    <dgm:pt modelId="{E65F3B57-0869-4C39-87FF-A24088970B81}" type="sibTrans" cxnId="{BD0288D9-F2AB-470B-8836-6C03C8C52524}">
      <dgm:prSet/>
      <dgm:spPr/>
      <dgm:t>
        <a:bodyPr/>
        <a:lstStyle/>
        <a:p>
          <a:endParaRPr lang="en-US"/>
        </a:p>
      </dgm:t>
    </dgm:pt>
    <dgm:pt modelId="{4379A10C-E09F-459A-9FB4-112ADB715E73}">
      <dgm:prSet/>
      <dgm:spPr/>
      <dgm:t>
        <a:bodyPr/>
        <a:lstStyle/>
        <a:p>
          <a:r>
            <a:rPr lang="en-US"/>
            <a:t>- Attention mechanism for focus</a:t>
          </a:r>
        </a:p>
      </dgm:t>
    </dgm:pt>
    <dgm:pt modelId="{D543C4A9-2CEF-4FBF-80F5-DFB4C86DCFC4}" type="parTrans" cxnId="{CA94C2AF-D0F3-4D96-85C1-7DC2B58BDB6B}">
      <dgm:prSet/>
      <dgm:spPr/>
      <dgm:t>
        <a:bodyPr/>
        <a:lstStyle/>
        <a:p>
          <a:endParaRPr lang="en-US"/>
        </a:p>
      </dgm:t>
    </dgm:pt>
    <dgm:pt modelId="{B19AFFFE-7DBA-47FA-B796-E5B295FB0F92}" type="sibTrans" cxnId="{CA94C2AF-D0F3-4D96-85C1-7DC2B58BDB6B}">
      <dgm:prSet/>
      <dgm:spPr/>
      <dgm:t>
        <a:bodyPr/>
        <a:lstStyle/>
        <a:p>
          <a:endParaRPr lang="en-US"/>
        </a:p>
      </dgm:t>
    </dgm:pt>
    <dgm:pt modelId="{13BC1F54-489A-4152-A185-29417F1E2A3B}">
      <dgm:prSet/>
      <dgm:spPr/>
      <dgm:t>
        <a:bodyPr/>
        <a:lstStyle/>
        <a:p>
          <a:r>
            <a:rPr lang="en-US"/>
            <a:t>- Character-level prediction with context</a:t>
          </a:r>
        </a:p>
      </dgm:t>
    </dgm:pt>
    <dgm:pt modelId="{C76DDF68-3A01-41D6-8D4F-D562BF5B3ABA}" type="parTrans" cxnId="{5E4ABE73-DFEA-4D0F-A326-7BC3F896D569}">
      <dgm:prSet/>
      <dgm:spPr/>
      <dgm:t>
        <a:bodyPr/>
        <a:lstStyle/>
        <a:p>
          <a:endParaRPr lang="en-US"/>
        </a:p>
      </dgm:t>
    </dgm:pt>
    <dgm:pt modelId="{967D0D25-6D93-4140-AECC-0ED8BAE17B3C}" type="sibTrans" cxnId="{5E4ABE73-DFEA-4D0F-A326-7BC3F896D569}">
      <dgm:prSet/>
      <dgm:spPr/>
      <dgm:t>
        <a:bodyPr/>
        <a:lstStyle/>
        <a:p>
          <a:endParaRPr lang="en-US"/>
        </a:p>
      </dgm:t>
    </dgm:pt>
    <dgm:pt modelId="{2E2C6ABC-E96B-4B51-905B-512C29B4D4FD}">
      <dgm:prSet/>
      <dgm:spPr/>
      <dgm:t>
        <a:bodyPr/>
        <a:lstStyle/>
        <a:p>
          <a:r>
            <a:rPr lang="en-US"/>
            <a:t>STEP 4: Post-processing</a:t>
          </a:r>
        </a:p>
      </dgm:t>
    </dgm:pt>
    <dgm:pt modelId="{1C9A4D31-8A06-442D-87AC-B48948960162}" type="parTrans" cxnId="{C2032889-9483-426E-971F-974E49B7D3C5}">
      <dgm:prSet/>
      <dgm:spPr/>
      <dgm:t>
        <a:bodyPr/>
        <a:lstStyle/>
        <a:p>
          <a:endParaRPr lang="en-US"/>
        </a:p>
      </dgm:t>
    </dgm:pt>
    <dgm:pt modelId="{88F3FB51-7E0A-4A0F-A309-BD83CCD9E06F}" type="sibTrans" cxnId="{C2032889-9483-426E-971F-974E49B7D3C5}">
      <dgm:prSet/>
      <dgm:spPr/>
      <dgm:t>
        <a:bodyPr/>
        <a:lstStyle/>
        <a:p>
          <a:endParaRPr lang="en-US"/>
        </a:p>
      </dgm:t>
    </dgm:pt>
    <dgm:pt modelId="{1BD13034-D9D4-48E3-8D0F-A0DCA1620100}">
      <dgm:prSet/>
      <dgm:spPr/>
      <dgm:t>
        <a:bodyPr/>
        <a:lstStyle/>
        <a:p>
          <a:r>
            <a:rPr lang="en-US"/>
            <a:t>- Spell correction using dictionary</a:t>
          </a:r>
        </a:p>
      </dgm:t>
    </dgm:pt>
    <dgm:pt modelId="{A5A8B299-654E-4D3B-803E-0B97C384183A}" type="parTrans" cxnId="{205F2300-5ED6-4FF0-A1C7-51DCFD3493AD}">
      <dgm:prSet/>
      <dgm:spPr/>
      <dgm:t>
        <a:bodyPr/>
        <a:lstStyle/>
        <a:p>
          <a:endParaRPr lang="en-US"/>
        </a:p>
      </dgm:t>
    </dgm:pt>
    <dgm:pt modelId="{9D654FAF-3050-4FE2-91D4-A416F2A42C6C}" type="sibTrans" cxnId="{205F2300-5ED6-4FF0-A1C7-51DCFD3493AD}">
      <dgm:prSet/>
      <dgm:spPr/>
      <dgm:t>
        <a:bodyPr/>
        <a:lstStyle/>
        <a:p>
          <a:endParaRPr lang="en-US"/>
        </a:p>
      </dgm:t>
    </dgm:pt>
    <dgm:pt modelId="{AC42781A-19B6-48C0-B007-B3BB21432A01}">
      <dgm:prSet/>
      <dgm:spPr/>
      <dgm:t>
        <a:bodyPr/>
        <a:lstStyle/>
        <a:p>
          <a:r>
            <a:rPr lang="en-US"/>
            <a:t>- Grammar correction for context</a:t>
          </a:r>
        </a:p>
      </dgm:t>
    </dgm:pt>
    <dgm:pt modelId="{E8F78AE6-6D71-4389-B03E-B89CF3E742E5}" type="parTrans" cxnId="{F1D4848B-8078-4B99-8ED7-8FFB4B3CFD4B}">
      <dgm:prSet/>
      <dgm:spPr/>
      <dgm:t>
        <a:bodyPr/>
        <a:lstStyle/>
        <a:p>
          <a:endParaRPr lang="en-US"/>
        </a:p>
      </dgm:t>
    </dgm:pt>
    <dgm:pt modelId="{3D21B86A-7D14-47A9-90F9-A0D3ADB00F95}" type="sibTrans" cxnId="{F1D4848B-8078-4B99-8ED7-8FFB4B3CFD4B}">
      <dgm:prSet/>
      <dgm:spPr/>
      <dgm:t>
        <a:bodyPr/>
        <a:lstStyle/>
        <a:p>
          <a:endParaRPr lang="en-US"/>
        </a:p>
      </dgm:t>
    </dgm:pt>
    <dgm:pt modelId="{7D03190D-1FDC-436C-AED1-3309D8698A44}">
      <dgm:prSet/>
      <dgm:spPr/>
      <dgm:t>
        <a:bodyPr/>
        <a:lstStyle/>
        <a:p>
          <a:r>
            <a:rPr lang="en-US"/>
            <a:t>- Confidence scoring for each word</a:t>
          </a:r>
        </a:p>
      </dgm:t>
    </dgm:pt>
    <dgm:pt modelId="{87B584DD-EE1E-4EB1-8D22-538F68E27B5F}" type="parTrans" cxnId="{17360B3A-65F1-424B-8B3A-602EC79FBFFB}">
      <dgm:prSet/>
      <dgm:spPr/>
      <dgm:t>
        <a:bodyPr/>
        <a:lstStyle/>
        <a:p>
          <a:endParaRPr lang="en-US"/>
        </a:p>
      </dgm:t>
    </dgm:pt>
    <dgm:pt modelId="{F0949D2B-F9A4-414D-A650-AB3F61A81F4E}" type="sibTrans" cxnId="{17360B3A-65F1-424B-8B3A-602EC79FBFFB}">
      <dgm:prSet/>
      <dgm:spPr/>
      <dgm:t>
        <a:bodyPr/>
        <a:lstStyle/>
        <a:p>
          <a:endParaRPr lang="en-US"/>
        </a:p>
      </dgm:t>
    </dgm:pt>
    <dgm:pt modelId="{EFB173FA-FBF8-4266-9A66-7D30CF1977CC}">
      <dgm:prSet/>
      <dgm:spPr/>
      <dgm:t>
        <a:bodyPr/>
        <a:lstStyle/>
        <a:p>
          <a:r>
            <a:rPr lang="en-US"/>
            <a:t>OUTPUT: Extracted text with confidence scores</a:t>
          </a:r>
        </a:p>
      </dgm:t>
    </dgm:pt>
    <dgm:pt modelId="{D6B2406D-AC8E-4753-AC7A-5ED6F4EA76CF}" type="parTrans" cxnId="{162E48FB-1844-46E7-BA4A-D436CDDE7822}">
      <dgm:prSet/>
      <dgm:spPr/>
      <dgm:t>
        <a:bodyPr/>
        <a:lstStyle/>
        <a:p>
          <a:endParaRPr lang="en-US"/>
        </a:p>
      </dgm:t>
    </dgm:pt>
    <dgm:pt modelId="{C340ACB6-608F-4B8D-B609-495161B59497}" type="sibTrans" cxnId="{162E48FB-1844-46E7-BA4A-D436CDDE7822}">
      <dgm:prSet/>
      <dgm:spPr/>
      <dgm:t>
        <a:bodyPr/>
        <a:lstStyle/>
        <a:p>
          <a:endParaRPr lang="en-US"/>
        </a:p>
      </dgm:t>
    </dgm:pt>
    <dgm:pt modelId="{79404A7A-9D44-44FB-AF62-EA945555CA1A}" type="pres">
      <dgm:prSet presAssocID="{96928AAD-8583-4A2B-94D1-88A7103433FB}" presName="Name0" presStyleCnt="0">
        <dgm:presLayoutVars>
          <dgm:dir/>
          <dgm:resizeHandles val="exact"/>
        </dgm:presLayoutVars>
      </dgm:prSet>
      <dgm:spPr/>
    </dgm:pt>
    <dgm:pt modelId="{49ADAEF7-47C7-423C-96B6-736E52B837E9}" type="pres">
      <dgm:prSet presAssocID="{0B5565B6-71C2-4B75-B3D7-B24AAE50D3BE}" presName="node" presStyleLbl="node1" presStyleIdx="0" presStyleCnt="20">
        <dgm:presLayoutVars>
          <dgm:bulletEnabled val="1"/>
        </dgm:presLayoutVars>
      </dgm:prSet>
      <dgm:spPr/>
    </dgm:pt>
    <dgm:pt modelId="{B7D6E423-7B16-4A94-B412-172390117696}" type="pres">
      <dgm:prSet presAssocID="{C10A8782-2311-40A8-8279-0ED32D557482}" presName="sibTrans" presStyleLbl="sibTrans1D1" presStyleIdx="0" presStyleCnt="19"/>
      <dgm:spPr/>
    </dgm:pt>
    <dgm:pt modelId="{2F947A35-EA48-4AB9-A744-BEAD2F59FC6F}" type="pres">
      <dgm:prSet presAssocID="{C10A8782-2311-40A8-8279-0ED32D557482}" presName="connectorText" presStyleLbl="sibTrans1D1" presStyleIdx="0" presStyleCnt="19"/>
      <dgm:spPr/>
    </dgm:pt>
    <dgm:pt modelId="{F8FFCC83-CB65-4903-B31D-2CD3A5C12A17}" type="pres">
      <dgm:prSet presAssocID="{90B878E5-254E-4478-AD1C-84CEF7BF7E10}" presName="node" presStyleLbl="node1" presStyleIdx="1" presStyleCnt="20">
        <dgm:presLayoutVars>
          <dgm:bulletEnabled val="1"/>
        </dgm:presLayoutVars>
      </dgm:prSet>
      <dgm:spPr/>
    </dgm:pt>
    <dgm:pt modelId="{14F274DF-2C03-4A43-AF50-B627B33115AC}" type="pres">
      <dgm:prSet presAssocID="{35496678-26B1-4E81-8C35-71BB877EC1B2}" presName="sibTrans" presStyleLbl="sibTrans1D1" presStyleIdx="1" presStyleCnt="19"/>
      <dgm:spPr/>
    </dgm:pt>
    <dgm:pt modelId="{D8D3B895-DA8D-4708-902D-8EF405CEBB2D}" type="pres">
      <dgm:prSet presAssocID="{35496678-26B1-4E81-8C35-71BB877EC1B2}" presName="connectorText" presStyleLbl="sibTrans1D1" presStyleIdx="1" presStyleCnt="19"/>
      <dgm:spPr/>
    </dgm:pt>
    <dgm:pt modelId="{FE601C37-6D8A-4551-BB9A-FDD48504D587}" type="pres">
      <dgm:prSet presAssocID="{01258EC3-D122-4BE0-8FD1-4BDDDBD78F8F}" presName="node" presStyleLbl="node1" presStyleIdx="2" presStyleCnt="20">
        <dgm:presLayoutVars>
          <dgm:bulletEnabled val="1"/>
        </dgm:presLayoutVars>
      </dgm:prSet>
      <dgm:spPr/>
    </dgm:pt>
    <dgm:pt modelId="{A49B2D26-741D-462A-B35B-3219C08F5226}" type="pres">
      <dgm:prSet presAssocID="{8350A45A-1141-48C2-939C-63CBF4384DD9}" presName="sibTrans" presStyleLbl="sibTrans1D1" presStyleIdx="2" presStyleCnt="19"/>
      <dgm:spPr/>
    </dgm:pt>
    <dgm:pt modelId="{DD7D238E-5D12-42A1-9FA5-7C0768286838}" type="pres">
      <dgm:prSet presAssocID="{8350A45A-1141-48C2-939C-63CBF4384DD9}" presName="connectorText" presStyleLbl="sibTrans1D1" presStyleIdx="2" presStyleCnt="19"/>
      <dgm:spPr/>
    </dgm:pt>
    <dgm:pt modelId="{7D1D3D71-C6C8-476E-B9BE-607E537B5010}" type="pres">
      <dgm:prSet presAssocID="{28B6032D-2184-4321-A69B-792CF86C61E0}" presName="node" presStyleLbl="node1" presStyleIdx="3" presStyleCnt="20">
        <dgm:presLayoutVars>
          <dgm:bulletEnabled val="1"/>
        </dgm:presLayoutVars>
      </dgm:prSet>
      <dgm:spPr/>
    </dgm:pt>
    <dgm:pt modelId="{58363B99-EE6D-488E-A250-3B14A6B3FD3F}" type="pres">
      <dgm:prSet presAssocID="{3606D3AF-FD86-4B22-B65D-AD66F4474E0B}" presName="sibTrans" presStyleLbl="sibTrans1D1" presStyleIdx="3" presStyleCnt="19"/>
      <dgm:spPr/>
    </dgm:pt>
    <dgm:pt modelId="{4BBE911F-FC13-4C8E-82E1-FA3061B1A203}" type="pres">
      <dgm:prSet presAssocID="{3606D3AF-FD86-4B22-B65D-AD66F4474E0B}" presName="connectorText" presStyleLbl="sibTrans1D1" presStyleIdx="3" presStyleCnt="19"/>
      <dgm:spPr/>
    </dgm:pt>
    <dgm:pt modelId="{33E5A13F-73FC-4536-8592-FE94FE177B75}" type="pres">
      <dgm:prSet presAssocID="{09285E4F-5B56-46C6-8715-53987D926526}" presName="node" presStyleLbl="node1" presStyleIdx="4" presStyleCnt="20">
        <dgm:presLayoutVars>
          <dgm:bulletEnabled val="1"/>
        </dgm:presLayoutVars>
      </dgm:prSet>
      <dgm:spPr/>
    </dgm:pt>
    <dgm:pt modelId="{6708760F-B4B3-4C4A-96C0-070EF6E175A2}" type="pres">
      <dgm:prSet presAssocID="{1E6A871A-4C21-4FAD-AD0A-F9633681C672}" presName="sibTrans" presStyleLbl="sibTrans1D1" presStyleIdx="4" presStyleCnt="19"/>
      <dgm:spPr/>
    </dgm:pt>
    <dgm:pt modelId="{E2796386-5A7B-4BFF-993A-4190533D9794}" type="pres">
      <dgm:prSet presAssocID="{1E6A871A-4C21-4FAD-AD0A-F9633681C672}" presName="connectorText" presStyleLbl="sibTrans1D1" presStyleIdx="4" presStyleCnt="19"/>
      <dgm:spPr/>
    </dgm:pt>
    <dgm:pt modelId="{00750DB5-D0C4-4C0A-A067-5B5CEFD797A0}" type="pres">
      <dgm:prSet presAssocID="{8333E504-5022-48EF-AA50-8E88BC2BD908}" presName="node" presStyleLbl="node1" presStyleIdx="5" presStyleCnt="20">
        <dgm:presLayoutVars>
          <dgm:bulletEnabled val="1"/>
        </dgm:presLayoutVars>
      </dgm:prSet>
      <dgm:spPr/>
    </dgm:pt>
    <dgm:pt modelId="{D1F17E12-1047-4093-969E-19223D013306}" type="pres">
      <dgm:prSet presAssocID="{96CD1B63-EAB0-42E7-B1B3-8E5BE9BF90A4}" presName="sibTrans" presStyleLbl="sibTrans1D1" presStyleIdx="5" presStyleCnt="19"/>
      <dgm:spPr/>
    </dgm:pt>
    <dgm:pt modelId="{EA8330A3-B866-466A-B163-3A5ACAFB263F}" type="pres">
      <dgm:prSet presAssocID="{96CD1B63-EAB0-42E7-B1B3-8E5BE9BF90A4}" presName="connectorText" presStyleLbl="sibTrans1D1" presStyleIdx="5" presStyleCnt="19"/>
      <dgm:spPr/>
    </dgm:pt>
    <dgm:pt modelId="{FBCAAD32-6A15-48B1-881A-1768C4930C21}" type="pres">
      <dgm:prSet presAssocID="{9C84C3DF-5B16-456A-8018-4FDFE31B4DD6}" presName="node" presStyleLbl="node1" presStyleIdx="6" presStyleCnt="20">
        <dgm:presLayoutVars>
          <dgm:bulletEnabled val="1"/>
        </dgm:presLayoutVars>
      </dgm:prSet>
      <dgm:spPr/>
    </dgm:pt>
    <dgm:pt modelId="{F072DCC7-5493-4E0C-AF37-4502058E6E76}" type="pres">
      <dgm:prSet presAssocID="{6C0C8DD2-7F7A-45DB-8D8D-A941F5F53C68}" presName="sibTrans" presStyleLbl="sibTrans1D1" presStyleIdx="6" presStyleCnt="19"/>
      <dgm:spPr/>
    </dgm:pt>
    <dgm:pt modelId="{5D7C8A35-EC26-4AB3-9722-2819E9F358F9}" type="pres">
      <dgm:prSet presAssocID="{6C0C8DD2-7F7A-45DB-8D8D-A941F5F53C68}" presName="connectorText" presStyleLbl="sibTrans1D1" presStyleIdx="6" presStyleCnt="19"/>
      <dgm:spPr/>
    </dgm:pt>
    <dgm:pt modelId="{4C724C74-8929-4E40-92F1-54E30CE38AF9}" type="pres">
      <dgm:prSet presAssocID="{930E285F-686C-42AF-89BA-170044E969F4}" presName="node" presStyleLbl="node1" presStyleIdx="7" presStyleCnt="20">
        <dgm:presLayoutVars>
          <dgm:bulletEnabled val="1"/>
        </dgm:presLayoutVars>
      </dgm:prSet>
      <dgm:spPr/>
    </dgm:pt>
    <dgm:pt modelId="{109C96CD-DB66-4AE0-9581-B86D221FC7B9}" type="pres">
      <dgm:prSet presAssocID="{F8678EB3-147E-4695-8035-D125092E00AE}" presName="sibTrans" presStyleLbl="sibTrans1D1" presStyleIdx="7" presStyleCnt="19"/>
      <dgm:spPr/>
    </dgm:pt>
    <dgm:pt modelId="{9B5AF73A-9B7E-48ED-B774-21091BA2411A}" type="pres">
      <dgm:prSet presAssocID="{F8678EB3-147E-4695-8035-D125092E00AE}" presName="connectorText" presStyleLbl="sibTrans1D1" presStyleIdx="7" presStyleCnt="19"/>
      <dgm:spPr/>
    </dgm:pt>
    <dgm:pt modelId="{61CD07E9-4DD9-4D0C-8B0D-DEAB8C64AE67}" type="pres">
      <dgm:prSet presAssocID="{4842DF17-FE20-4707-AE39-8FEC9D17FE1A}" presName="node" presStyleLbl="node1" presStyleIdx="8" presStyleCnt="20">
        <dgm:presLayoutVars>
          <dgm:bulletEnabled val="1"/>
        </dgm:presLayoutVars>
      </dgm:prSet>
      <dgm:spPr/>
    </dgm:pt>
    <dgm:pt modelId="{7E47897C-ACD3-4249-8C8F-81527F6983D2}" type="pres">
      <dgm:prSet presAssocID="{66541D7F-0C95-4E80-95E8-DDCA01D6E143}" presName="sibTrans" presStyleLbl="sibTrans1D1" presStyleIdx="8" presStyleCnt="19"/>
      <dgm:spPr/>
    </dgm:pt>
    <dgm:pt modelId="{3509B534-B819-4D07-9F12-BD691EF3E7D9}" type="pres">
      <dgm:prSet presAssocID="{66541D7F-0C95-4E80-95E8-DDCA01D6E143}" presName="connectorText" presStyleLbl="sibTrans1D1" presStyleIdx="8" presStyleCnt="19"/>
      <dgm:spPr/>
    </dgm:pt>
    <dgm:pt modelId="{7F63F721-53CF-40BA-A880-EA2ED24FEC25}" type="pres">
      <dgm:prSet presAssocID="{CC50AC0A-C6D0-4A8F-A8FB-E1B9A90151F4}" presName="node" presStyleLbl="node1" presStyleIdx="9" presStyleCnt="20">
        <dgm:presLayoutVars>
          <dgm:bulletEnabled val="1"/>
        </dgm:presLayoutVars>
      </dgm:prSet>
      <dgm:spPr/>
    </dgm:pt>
    <dgm:pt modelId="{FE06FA92-5B2E-42C2-A175-249C2AD47DA5}" type="pres">
      <dgm:prSet presAssocID="{92638DE5-4E72-4DFD-AD94-8F465786CC35}" presName="sibTrans" presStyleLbl="sibTrans1D1" presStyleIdx="9" presStyleCnt="19"/>
      <dgm:spPr/>
    </dgm:pt>
    <dgm:pt modelId="{EC3CC8EC-B82B-44F8-946E-BF4B80AA2B30}" type="pres">
      <dgm:prSet presAssocID="{92638DE5-4E72-4DFD-AD94-8F465786CC35}" presName="connectorText" presStyleLbl="sibTrans1D1" presStyleIdx="9" presStyleCnt="19"/>
      <dgm:spPr/>
    </dgm:pt>
    <dgm:pt modelId="{74755914-F1F6-42DC-8041-98FC315FA2E3}" type="pres">
      <dgm:prSet presAssocID="{ED00DE36-07C7-44D5-AD26-1D7A3CC662DE}" presName="node" presStyleLbl="node1" presStyleIdx="10" presStyleCnt="20">
        <dgm:presLayoutVars>
          <dgm:bulletEnabled val="1"/>
        </dgm:presLayoutVars>
      </dgm:prSet>
      <dgm:spPr/>
    </dgm:pt>
    <dgm:pt modelId="{19AC0C1C-33FA-43A2-858C-C9512324A36F}" type="pres">
      <dgm:prSet presAssocID="{C5E72356-6DDA-4772-A9AA-0F1ECD06B669}" presName="sibTrans" presStyleLbl="sibTrans1D1" presStyleIdx="10" presStyleCnt="19"/>
      <dgm:spPr/>
    </dgm:pt>
    <dgm:pt modelId="{714F00FA-AAD1-4B66-9E20-CF7617A5706A}" type="pres">
      <dgm:prSet presAssocID="{C5E72356-6DDA-4772-A9AA-0F1ECD06B669}" presName="connectorText" presStyleLbl="sibTrans1D1" presStyleIdx="10" presStyleCnt="19"/>
      <dgm:spPr/>
    </dgm:pt>
    <dgm:pt modelId="{1D2E8DA8-A954-4690-BC46-B12D1144A0B7}" type="pres">
      <dgm:prSet presAssocID="{04BFDBB5-9246-4E3A-8DE4-099055E1452A}" presName="node" presStyleLbl="node1" presStyleIdx="11" presStyleCnt="20">
        <dgm:presLayoutVars>
          <dgm:bulletEnabled val="1"/>
        </dgm:presLayoutVars>
      </dgm:prSet>
      <dgm:spPr/>
    </dgm:pt>
    <dgm:pt modelId="{8109A1F6-0B41-4C79-BE0C-E7D16F891719}" type="pres">
      <dgm:prSet presAssocID="{64617797-1CC3-4B54-A0DD-34FC5BFF69E2}" presName="sibTrans" presStyleLbl="sibTrans1D1" presStyleIdx="11" presStyleCnt="19"/>
      <dgm:spPr/>
    </dgm:pt>
    <dgm:pt modelId="{C711E06D-C426-408B-ABC0-C5B14EC23BD8}" type="pres">
      <dgm:prSet presAssocID="{64617797-1CC3-4B54-A0DD-34FC5BFF69E2}" presName="connectorText" presStyleLbl="sibTrans1D1" presStyleIdx="11" presStyleCnt="19"/>
      <dgm:spPr/>
    </dgm:pt>
    <dgm:pt modelId="{DD0C851F-11BA-4058-B9DB-0F7D713B880B}" type="pres">
      <dgm:prSet presAssocID="{21B54D1E-B837-4D24-9302-3F1388784D19}" presName="node" presStyleLbl="node1" presStyleIdx="12" presStyleCnt="20">
        <dgm:presLayoutVars>
          <dgm:bulletEnabled val="1"/>
        </dgm:presLayoutVars>
      </dgm:prSet>
      <dgm:spPr/>
    </dgm:pt>
    <dgm:pt modelId="{2BAC9790-DE3E-47D7-B3E6-59DCF99810D3}" type="pres">
      <dgm:prSet presAssocID="{E65F3B57-0869-4C39-87FF-A24088970B81}" presName="sibTrans" presStyleLbl="sibTrans1D1" presStyleIdx="12" presStyleCnt="19"/>
      <dgm:spPr/>
    </dgm:pt>
    <dgm:pt modelId="{A46E6AB1-2901-48F9-80E1-9AF9BED40E3D}" type="pres">
      <dgm:prSet presAssocID="{E65F3B57-0869-4C39-87FF-A24088970B81}" presName="connectorText" presStyleLbl="sibTrans1D1" presStyleIdx="12" presStyleCnt="19"/>
      <dgm:spPr/>
    </dgm:pt>
    <dgm:pt modelId="{B59E24A5-6B71-4B09-A4D9-4B7888C63906}" type="pres">
      <dgm:prSet presAssocID="{4379A10C-E09F-459A-9FB4-112ADB715E73}" presName="node" presStyleLbl="node1" presStyleIdx="13" presStyleCnt="20">
        <dgm:presLayoutVars>
          <dgm:bulletEnabled val="1"/>
        </dgm:presLayoutVars>
      </dgm:prSet>
      <dgm:spPr/>
    </dgm:pt>
    <dgm:pt modelId="{AD553030-14E8-44EB-8D18-43EBDFBAE083}" type="pres">
      <dgm:prSet presAssocID="{B19AFFFE-7DBA-47FA-B796-E5B295FB0F92}" presName="sibTrans" presStyleLbl="sibTrans1D1" presStyleIdx="13" presStyleCnt="19"/>
      <dgm:spPr/>
    </dgm:pt>
    <dgm:pt modelId="{4494C7F9-A59D-4592-A273-9D3C47CC326D}" type="pres">
      <dgm:prSet presAssocID="{B19AFFFE-7DBA-47FA-B796-E5B295FB0F92}" presName="connectorText" presStyleLbl="sibTrans1D1" presStyleIdx="13" presStyleCnt="19"/>
      <dgm:spPr/>
    </dgm:pt>
    <dgm:pt modelId="{CD97A0B1-B9D8-4245-B217-A66295CBCF9F}" type="pres">
      <dgm:prSet presAssocID="{13BC1F54-489A-4152-A185-29417F1E2A3B}" presName="node" presStyleLbl="node1" presStyleIdx="14" presStyleCnt="20">
        <dgm:presLayoutVars>
          <dgm:bulletEnabled val="1"/>
        </dgm:presLayoutVars>
      </dgm:prSet>
      <dgm:spPr/>
    </dgm:pt>
    <dgm:pt modelId="{1D562039-D3F3-4363-B8E7-C23FCCE63F90}" type="pres">
      <dgm:prSet presAssocID="{967D0D25-6D93-4140-AECC-0ED8BAE17B3C}" presName="sibTrans" presStyleLbl="sibTrans1D1" presStyleIdx="14" presStyleCnt="19"/>
      <dgm:spPr/>
    </dgm:pt>
    <dgm:pt modelId="{4B12FC6B-7BBC-43F3-B670-F106E40A200A}" type="pres">
      <dgm:prSet presAssocID="{967D0D25-6D93-4140-AECC-0ED8BAE17B3C}" presName="connectorText" presStyleLbl="sibTrans1D1" presStyleIdx="14" presStyleCnt="19"/>
      <dgm:spPr/>
    </dgm:pt>
    <dgm:pt modelId="{15B7F73B-5954-4F82-93BE-5A2EE01216A3}" type="pres">
      <dgm:prSet presAssocID="{2E2C6ABC-E96B-4B51-905B-512C29B4D4FD}" presName="node" presStyleLbl="node1" presStyleIdx="15" presStyleCnt="20">
        <dgm:presLayoutVars>
          <dgm:bulletEnabled val="1"/>
        </dgm:presLayoutVars>
      </dgm:prSet>
      <dgm:spPr/>
    </dgm:pt>
    <dgm:pt modelId="{80A2D6F2-9CFF-4184-8589-1EAB554495AE}" type="pres">
      <dgm:prSet presAssocID="{88F3FB51-7E0A-4A0F-A309-BD83CCD9E06F}" presName="sibTrans" presStyleLbl="sibTrans1D1" presStyleIdx="15" presStyleCnt="19"/>
      <dgm:spPr/>
    </dgm:pt>
    <dgm:pt modelId="{6A6B2474-9A7F-4FD5-AF37-7AD553A74386}" type="pres">
      <dgm:prSet presAssocID="{88F3FB51-7E0A-4A0F-A309-BD83CCD9E06F}" presName="connectorText" presStyleLbl="sibTrans1D1" presStyleIdx="15" presStyleCnt="19"/>
      <dgm:spPr/>
    </dgm:pt>
    <dgm:pt modelId="{691131ED-301C-4FB9-9046-4FEC6C051AB8}" type="pres">
      <dgm:prSet presAssocID="{1BD13034-D9D4-48E3-8D0F-A0DCA1620100}" presName="node" presStyleLbl="node1" presStyleIdx="16" presStyleCnt="20">
        <dgm:presLayoutVars>
          <dgm:bulletEnabled val="1"/>
        </dgm:presLayoutVars>
      </dgm:prSet>
      <dgm:spPr/>
    </dgm:pt>
    <dgm:pt modelId="{7DC00009-A52C-40D4-AFDB-2458B452B5D0}" type="pres">
      <dgm:prSet presAssocID="{9D654FAF-3050-4FE2-91D4-A416F2A42C6C}" presName="sibTrans" presStyleLbl="sibTrans1D1" presStyleIdx="16" presStyleCnt="19"/>
      <dgm:spPr/>
    </dgm:pt>
    <dgm:pt modelId="{71712CA6-2388-4B4E-A24A-730980463C73}" type="pres">
      <dgm:prSet presAssocID="{9D654FAF-3050-4FE2-91D4-A416F2A42C6C}" presName="connectorText" presStyleLbl="sibTrans1D1" presStyleIdx="16" presStyleCnt="19"/>
      <dgm:spPr/>
    </dgm:pt>
    <dgm:pt modelId="{19E9721E-6CD5-4943-8D8B-A080F5A87069}" type="pres">
      <dgm:prSet presAssocID="{AC42781A-19B6-48C0-B007-B3BB21432A01}" presName="node" presStyleLbl="node1" presStyleIdx="17" presStyleCnt="20">
        <dgm:presLayoutVars>
          <dgm:bulletEnabled val="1"/>
        </dgm:presLayoutVars>
      </dgm:prSet>
      <dgm:spPr/>
    </dgm:pt>
    <dgm:pt modelId="{069B9906-D4F5-44DF-85EA-6FBE2FD31E20}" type="pres">
      <dgm:prSet presAssocID="{3D21B86A-7D14-47A9-90F9-A0D3ADB00F95}" presName="sibTrans" presStyleLbl="sibTrans1D1" presStyleIdx="17" presStyleCnt="19"/>
      <dgm:spPr/>
    </dgm:pt>
    <dgm:pt modelId="{06BF9413-E959-4096-9470-5FD12EF57F3D}" type="pres">
      <dgm:prSet presAssocID="{3D21B86A-7D14-47A9-90F9-A0D3ADB00F95}" presName="connectorText" presStyleLbl="sibTrans1D1" presStyleIdx="17" presStyleCnt="19"/>
      <dgm:spPr/>
    </dgm:pt>
    <dgm:pt modelId="{6C28E585-F5FE-41FA-AF7E-2C9766D2FBB2}" type="pres">
      <dgm:prSet presAssocID="{7D03190D-1FDC-436C-AED1-3309D8698A44}" presName="node" presStyleLbl="node1" presStyleIdx="18" presStyleCnt="20">
        <dgm:presLayoutVars>
          <dgm:bulletEnabled val="1"/>
        </dgm:presLayoutVars>
      </dgm:prSet>
      <dgm:spPr/>
    </dgm:pt>
    <dgm:pt modelId="{422247D8-DB86-47C9-8AB6-4492AD47F9E4}" type="pres">
      <dgm:prSet presAssocID="{F0949D2B-F9A4-414D-A650-AB3F61A81F4E}" presName="sibTrans" presStyleLbl="sibTrans1D1" presStyleIdx="18" presStyleCnt="19"/>
      <dgm:spPr/>
    </dgm:pt>
    <dgm:pt modelId="{8BC43C7B-56C7-4CCA-BB8F-794CBCD6C9BA}" type="pres">
      <dgm:prSet presAssocID="{F0949D2B-F9A4-414D-A650-AB3F61A81F4E}" presName="connectorText" presStyleLbl="sibTrans1D1" presStyleIdx="18" presStyleCnt="19"/>
      <dgm:spPr/>
    </dgm:pt>
    <dgm:pt modelId="{01AAC451-773B-4B42-BD1D-D25C5F4AC751}" type="pres">
      <dgm:prSet presAssocID="{EFB173FA-FBF8-4266-9A66-7D30CF1977CC}" presName="node" presStyleLbl="node1" presStyleIdx="19" presStyleCnt="20">
        <dgm:presLayoutVars>
          <dgm:bulletEnabled val="1"/>
        </dgm:presLayoutVars>
      </dgm:prSet>
      <dgm:spPr/>
    </dgm:pt>
  </dgm:ptLst>
  <dgm:cxnLst>
    <dgm:cxn modelId="{ABD91F00-A2B1-4C6F-A6A8-9F99447293C4}" type="presOf" srcId="{6C0C8DD2-7F7A-45DB-8D8D-A941F5F53C68}" destId="{5D7C8A35-EC26-4AB3-9722-2819E9F358F9}" srcOrd="1" destOrd="0" presId="urn:microsoft.com/office/officeart/2016/7/layout/RepeatingBendingProcessNew"/>
    <dgm:cxn modelId="{205F2300-5ED6-4FF0-A1C7-51DCFD3493AD}" srcId="{96928AAD-8583-4A2B-94D1-88A7103433FB}" destId="{1BD13034-D9D4-48E3-8D0F-A0DCA1620100}" srcOrd="16" destOrd="0" parTransId="{A5A8B299-654E-4D3B-803E-0B97C384183A}" sibTransId="{9D654FAF-3050-4FE2-91D4-A416F2A42C6C}"/>
    <dgm:cxn modelId="{EF1CE700-F4A7-47C8-BB1E-76E3578B40C2}" type="presOf" srcId="{21B54D1E-B837-4D24-9302-3F1388784D19}" destId="{DD0C851F-11BA-4058-B9DB-0F7D713B880B}" srcOrd="0" destOrd="0" presId="urn:microsoft.com/office/officeart/2016/7/layout/RepeatingBendingProcessNew"/>
    <dgm:cxn modelId="{1EEADE01-00E4-4C19-A469-21702E7650B9}" type="presOf" srcId="{66541D7F-0C95-4E80-95E8-DDCA01D6E143}" destId="{7E47897C-ACD3-4249-8C8F-81527F6983D2}" srcOrd="0" destOrd="0" presId="urn:microsoft.com/office/officeart/2016/7/layout/RepeatingBendingProcessNew"/>
    <dgm:cxn modelId="{F32FF505-85DC-483A-93E8-36344782F1E1}" type="presOf" srcId="{C5E72356-6DDA-4772-A9AA-0F1ECD06B669}" destId="{19AC0C1C-33FA-43A2-858C-C9512324A36F}" srcOrd="0" destOrd="0" presId="urn:microsoft.com/office/officeart/2016/7/layout/RepeatingBendingProcessNew"/>
    <dgm:cxn modelId="{30B4CF06-ECC0-4F4B-B376-E0370FCB2C10}" type="presOf" srcId="{96928AAD-8583-4A2B-94D1-88A7103433FB}" destId="{79404A7A-9D44-44FB-AF62-EA945555CA1A}" srcOrd="0" destOrd="0" presId="urn:microsoft.com/office/officeart/2016/7/layout/RepeatingBendingProcessNew"/>
    <dgm:cxn modelId="{DB887909-CF58-4C64-8BA0-DBEC89666AEE}" srcId="{96928AAD-8583-4A2B-94D1-88A7103433FB}" destId="{04BFDBB5-9246-4E3A-8DE4-099055E1452A}" srcOrd="11" destOrd="0" parTransId="{D060451C-DBCA-4649-B311-D3C93A957FB5}" sibTransId="{64617797-1CC3-4B54-A0DD-34FC5BFF69E2}"/>
    <dgm:cxn modelId="{1FD6F609-BD13-4E12-9002-7EAF85A3A461}" type="presOf" srcId="{3606D3AF-FD86-4B22-B65D-AD66F4474E0B}" destId="{4BBE911F-FC13-4C8E-82E1-FA3061B1A203}" srcOrd="1" destOrd="0" presId="urn:microsoft.com/office/officeart/2016/7/layout/RepeatingBendingProcessNew"/>
    <dgm:cxn modelId="{01C19B0C-9CCD-4D4C-9503-426160AA0424}" type="presOf" srcId="{967D0D25-6D93-4140-AECC-0ED8BAE17B3C}" destId="{1D562039-D3F3-4363-B8E7-C23FCCE63F90}" srcOrd="0" destOrd="0" presId="urn:microsoft.com/office/officeart/2016/7/layout/RepeatingBendingProcessNew"/>
    <dgm:cxn modelId="{A4E41310-3430-43DE-A7D2-99481C996AC4}" type="presOf" srcId="{90B878E5-254E-4478-AD1C-84CEF7BF7E10}" destId="{F8FFCC83-CB65-4903-B31D-2CD3A5C12A17}" srcOrd="0" destOrd="0" presId="urn:microsoft.com/office/officeart/2016/7/layout/RepeatingBendingProcessNew"/>
    <dgm:cxn modelId="{2EB49522-850E-4703-8EC4-D5ACCBEA45F6}" type="presOf" srcId="{1E6A871A-4C21-4FAD-AD0A-F9633681C672}" destId="{E2796386-5A7B-4BFF-993A-4190533D9794}" srcOrd="1" destOrd="0" presId="urn:microsoft.com/office/officeart/2016/7/layout/RepeatingBendingProcessNew"/>
    <dgm:cxn modelId="{17859F22-BBA2-4466-9ACE-E64D7C9371CE}" srcId="{96928AAD-8583-4A2B-94D1-88A7103433FB}" destId="{90B878E5-254E-4478-AD1C-84CEF7BF7E10}" srcOrd="1" destOrd="0" parTransId="{E654BCD2-45C9-470C-B55F-560CE4D10EE7}" sibTransId="{35496678-26B1-4E81-8C35-71BB877EC1B2}"/>
    <dgm:cxn modelId="{6C25E828-5FF8-4AE1-AE14-9DACCD88925E}" type="presOf" srcId="{CC50AC0A-C6D0-4A8F-A8FB-E1B9A90151F4}" destId="{7F63F721-53CF-40BA-A880-EA2ED24FEC25}" srcOrd="0" destOrd="0" presId="urn:microsoft.com/office/officeart/2016/7/layout/RepeatingBendingProcessNew"/>
    <dgm:cxn modelId="{41CA372A-468E-407D-BF25-71A976BD32CC}" type="presOf" srcId="{ED00DE36-07C7-44D5-AD26-1D7A3CC662DE}" destId="{74755914-F1F6-42DC-8041-98FC315FA2E3}" srcOrd="0" destOrd="0" presId="urn:microsoft.com/office/officeart/2016/7/layout/RepeatingBendingProcessNew"/>
    <dgm:cxn modelId="{0C878632-EB9E-46D0-9BD6-7B51290C7437}" type="presOf" srcId="{7D03190D-1FDC-436C-AED1-3309D8698A44}" destId="{6C28E585-F5FE-41FA-AF7E-2C9766D2FBB2}" srcOrd="0" destOrd="0" presId="urn:microsoft.com/office/officeart/2016/7/layout/RepeatingBendingProcessNew"/>
    <dgm:cxn modelId="{A5E60333-CCD8-46BB-A513-B3496DDA3651}" type="presOf" srcId="{3606D3AF-FD86-4B22-B65D-AD66F4474E0B}" destId="{58363B99-EE6D-488E-A250-3B14A6B3FD3F}" srcOrd="0" destOrd="0" presId="urn:microsoft.com/office/officeart/2016/7/layout/RepeatingBendingProcessNew"/>
    <dgm:cxn modelId="{C2F4DB39-AA62-4A66-B2A3-5A519995B5E2}" srcId="{96928AAD-8583-4A2B-94D1-88A7103433FB}" destId="{ED00DE36-07C7-44D5-AD26-1D7A3CC662DE}" srcOrd="10" destOrd="0" parTransId="{BF883827-6178-4612-A6D9-16F212AD60C0}" sibTransId="{C5E72356-6DDA-4772-A9AA-0F1ECD06B669}"/>
    <dgm:cxn modelId="{17360B3A-65F1-424B-8B3A-602EC79FBFFB}" srcId="{96928AAD-8583-4A2B-94D1-88A7103433FB}" destId="{7D03190D-1FDC-436C-AED1-3309D8698A44}" srcOrd="18" destOrd="0" parTransId="{87B584DD-EE1E-4EB1-8D22-538F68E27B5F}" sibTransId="{F0949D2B-F9A4-414D-A650-AB3F61A81F4E}"/>
    <dgm:cxn modelId="{A72D365C-0A64-417B-BDB5-CD7D663ECA98}" type="presOf" srcId="{B19AFFFE-7DBA-47FA-B796-E5B295FB0F92}" destId="{4494C7F9-A59D-4592-A273-9D3C47CC326D}" srcOrd="1" destOrd="0" presId="urn:microsoft.com/office/officeart/2016/7/layout/RepeatingBendingProcessNew"/>
    <dgm:cxn modelId="{B8DEEF5C-A357-4FD4-8C50-D0340C9BC0C5}" type="presOf" srcId="{8350A45A-1141-48C2-939C-63CBF4384DD9}" destId="{DD7D238E-5D12-42A1-9FA5-7C0768286838}" srcOrd="1" destOrd="0" presId="urn:microsoft.com/office/officeart/2016/7/layout/RepeatingBendingProcessNew"/>
    <dgm:cxn modelId="{ADDF6661-5278-44A4-8AC7-7C5989FA20B6}" srcId="{96928AAD-8583-4A2B-94D1-88A7103433FB}" destId="{28B6032D-2184-4321-A69B-792CF86C61E0}" srcOrd="3" destOrd="0" parTransId="{CC4B853C-6B37-4B67-BB08-C09D313DD6FF}" sibTransId="{3606D3AF-FD86-4B22-B65D-AD66F4474E0B}"/>
    <dgm:cxn modelId="{B6D4E662-A2F5-454A-9D7F-794B9C414204}" type="presOf" srcId="{92638DE5-4E72-4DFD-AD94-8F465786CC35}" destId="{FE06FA92-5B2E-42C2-A175-249C2AD47DA5}" srcOrd="0" destOrd="0" presId="urn:microsoft.com/office/officeart/2016/7/layout/RepeatingBendingProcessNew"/>
    <dgm:cxn modelId="{9B4D3744-B2A2-45D2-AF38-6B98FDFFA456}" type="presOf" srcId="{09285E4F-5B56-46C6-8715-53987D926526}" destId="{33E5A13F-73FC-4536-8592-FE94FE177B75}" srcOrd="0" destOrd="0" presId="urn:microsoft.com/office/officeart/2016/7/layout/RepeatingBendingProcessNew"/>
    <dgm:cxn modelId="{C7DA8544-BB5E-4FEF-B98A-8A92EC94077E}" type="presOf" srcId="{88F3FB51-7E0A-4A0F-A309-BD83CCD9E06F}" destId="{80A2D6F2-9CFF-4184-8589-1EAB554495AE}" srcOrd="0" destOrd="0" presId="urn:microsoft.com/office/officeart/2016/7/layout/RepeatingBendingProcessNew"/>
    <dgm:cxn modelId="{E51E5B66-0E70-4F19-9F2B-437931F2E7A2}" type="presOf" srcId="{C5E72356-6DDA-4772-A9AA-0F1ECD06B669}" destId="{714F00FA-AAD1-4B66-9E20-CF7617A5706A}" srcOrd="1" destOrd="0" presId="urn:microsoft.com/office/officeart/2016/7/layout/RepeatingBendingProcessNew"/>
    <dgm:cxn modelId="{BA718966-756D-4262-A683-CA92E7114298}" type="presOf" srcId="{967D0D25-6D93-4140-AECC-0ED8BAE17B3C}" destId="{4B12FC6B-7BBC-43F3-B670-F106E40A200A}" srcOrd="1" destOrd="0" presId="urn:microsoft.com/office/officeart/2016/7/layout/RepeatingBendingProcessNew"/>
    <dgm:cxn modelId="{B1005247-49F3-43F6-BCF3-7163644A9D17}" type="presOf" srcId="{4842DF17-FE20-4707-AE39-8FEC9D17FE1A}" destId="{61CD07E9-4DD9-4D0C-8B0D-DEAB8C64AE67}" srcOrd="0" destOrd="0" presId="urn:microsoft.com/office/officeart/2016/7/layout/RepeatingBendingProcessNew"/>
    <dgm:cxn modelId="{1191B16A-C338-45D1-8F78-5676560DFDF4}" type="presOf" srcId="{96CD1B63-EAB0-42E7-B1B3-8E5BE9BF90A4}" destId="{D1F17E12-1047-4093-969E-19223D013306}" srcOrd="0" destOrd="0" presId="urn:microsoft.com/office/officeart/2016/7/layout/RepeatingBendingProcessNew"/>
    <dgm:cxn modelId="{329D206C-BB35-441C-9CD1-E4460E75F0C3}" type="presOf" srcId="{3D21B86A-7D14-47A9-90F9-A0D3ADB00F95}" destId="{069B9906-D4F5-44DF-85EA-6FBE2FD31E20}" srcOrd="0" destOrd="0" presId="urn:microsoft.com/office/officeart/2016/7/layout/RepeatingBendingProcessNew"/>
    <dgm:cxn modelId="{F8E1B14E-6392-47E1-B253-7256D4B2F1E1}" type="presOf" srcId="{F8678EB3-147E-4695-8035-D125092E00AE}" destId="{109C96CD-DB66-4AE0-9581-B86D221FC7B9}" srcOrd="0" destOrd="0" presId="urn:microsoft.com/office/officeart/2016/7/layout/RepeatingBendingProcessNew"/>
    <dgm:cxn modelId="{1E2FF972-0847-4C8C-AE8D-A366842E2ADE}" type="presOf" srcId="{1BD13034-D9D4-48E3-8D0F-A0DCA1620100}" destId="{691131ED-301C-4FB9-9046-4FEC6C051AB8}" srcOrd="0" destOrd="0" presId="urn:microsoft.com/office/officeart/2016/7/layout/RepeatingBendingProcessNew"/>
    <dgm:cxn modelId="{5E4ABE73-DFEA-4D0F-A326-7BC3F896D569}" srcId="{96928AAD-8583-4A2B-94D1-88A7103433FB}" destId="{13BC1F54-489A-4152-A185-29417F1E2A3B}" srcOrd="14" destOrd="0" parTransId="{C76DDF68-3A01-41D6-8D4F-D562BF5B3ABA}" sibTransId="{967D0D25-6D93-4140-AECC-0ED8BAE17B3C}"/>
    <dgm:cxn modelId="{5C31E954-E6BD-44A4-BBA3-2BE9CD3FD1D6}" type="presOf" srcId="{9D654FAF-3050-4FE2-91D4-A416F2A42C6C}" destId="{71712CA6-2388-4B4E-A24A-730980463C73}" srcOrd="1" destOrd="0" presId="urn:microsoft.com/office/officeart/2016/7/layout/RepeatingBendingProcessNew"/>
    <dgm:cxn modelId="{459B5476-973A-4193-B32B-F50F7C6C7BAF}" srcId="{96928AAD-8583-4A2B-94D1-88A7103433FB}" destId="{8333E504-5022-48EF-AA50-8E88BC2BD908}" srcOrd="5" destOrd="0" parTransId="{053C9EB1-9925-4CB8-B328-676EC7AFA1FD}" sibTransId="{96CD1B63-EAB0-42E7-B1B3-8E5BE9BF90A4}"/>
    <dgm:cxn modelId="{B0E37377-E479-4282-85AE-DD0331186D3F}" type="presOf" srcId="{8350A45A-1141-48C2-939C-63CBF4384DD9}" destId="{A49B2D26-741D-462A-B35B-3219C08F5226}" srcOrd="0" destOrd="0" presId="urn:microsoft.com/office/officeart/2016/7/layout/RepeatingBendingProcessNew"/>
    <dgm:cxn modelId="{6670DB7B-2D20-40F4-B535-6A3DDBCE59B4}" type="presOf" srcId="{B19AFFFE-7DBA-47FA-B796-E5B295FB0F92}" destId="{AD553030-14E8-44EB-8D18-43EBDFBAE083}" srcOrd="0" destOrd="0" presId="urn:microsoft.com/office/officeart/2016/7/layout/RepeatingBendingProcessNew"/>
    <dgm:cxn modelId="{B92F3380-24CB-46A1-BD10-900A5AB1A816}" type="presOf" srcId="{92638DE5-4E72-4DFD-AD94-8F465786CC35}" destId="{EC3CC8EC-B82B-44F8-946E-BF4B80AA2B30}" srcOrd="1" destOrd="0" presId="urn:microsoft.com/office/officeart/2016/7/layout/RepeatingBendingProcessNew"/>
    <dgm:cxn modelId="{55557F84-4803-406E-898F-491D90988504}" srcId="{96928AAD-8583-4A2B-94D1-88A7103433FB}" destId="{09285E4F-5B56-46C6-8715-53987D926526}" srcOrd="4" destOrd="0" parTransId="{D3D3B8E6-C2A0-4450-825E-4B881DB9E8AC}" sibTransId="{1E6A871A-4C21-4FAD-AD0A-F9633681C672}"/>
    <dgm:cxn modelId="{FC1AA485-7A76-4BC5-B8F7-5FBDFC58B7F6}" type="presOf" srcId="{C10A8782-2311-40A8-8279-0ED32D557482}" destId="{B7D6E423-7B16-4A94-B412-172390117696}" srcOrd="0" destOrd="0" presId="urn:microsoft.com/office/officeart/2016/7/layout/RepeatingBendingProcessNew"/>
    <dgm:cxn modelId="{25BB2886-32A8-4719-A6FF-E850CCDA43B3}" srcId="{96928AAD-8583-4A2B-94D1-88A7103433FB}" destId="{930E285F-686C-42AF-89BA-170044E969F4}" srcOrd="7" destOrd="0" parTransId="{400D5B75-37EA-4DB8-BB75-0752AAEAAF64}" sibTransId="{F8678EB3-147E-4695-8035-D125092E00AE}"/>
    <dgm:cxn modelId="{5D42F886-26E9-4160-99AA-0CFD064C881F}" type="presOf" srcId="{96CD1B63-EAB0-42E7-B1B3-8E5BE9BF90A4}" destId="{EA8330A3-B866-466A-B163-3A5ACAFB263F}" srcOrd="1" destOrd="0" presId="urn:microsoft.com/office/officeart/2016/7/layout/RepeatingBendingProcessNew"/>
    <dgm:cxn modelId="{C2032889-9483-426E-971F-974E49B7D3C5}" srcId="{96928AAD-8583-4A2B-94D1-88A7103433FB}" destId="{2E2C6ABC-E96B-4B51-905B-512C29B4D4FD}" srcOrd="15" destOrd="0" parTransId="{1C9A4D31-8A06-442D-87AC-B48948960162}" sibTransId="{88F3FB51-7E0A-4A0F-A309-BD83CCD9E06F}"/>
    <dgm:cxn modelId="{3F87778B-3599-4E19-A2FB-678CAE24333B}" type="presOf" srcId="{C10A8782-2311-40A8-8279-0ED32D557482}" destId="{2F947A35-EA48-4AB9-A744-BEAD2F59FC6F}" srcOrd="1" destOrd="0" presId="urn:microsoft.com/office/officeart/2016/7/layout/RepeatingBendingProcessNew"/>
    <dgm:cxn modelId="{F1D4848B-8078-4B99-8ED7-8FFB4B3CFD4B}" srcId="{96928AAD-8583-4A2B-94D1-88A7103433FB}" destId="{AC42781A-19B6-48C0-B007-B3BB21432A01}" srcOrd="17" destOrd="0" parTransId="{E8F78AE6-6D71-4389-B03E-B89CF3E742E5}" sibTransId="{3D21B86A-7D14-47A9-90F9-A0D3ADB00F95}"/>
    <dgm:cxn modelId="{85F85E90-51EF-4AA1-9AB2-C165959CFEF1}" srcId="{96928AAD-8583-4A2B-94D1-88A7103433FB}" destId="{9C84C3DF-5B16-456A-8018-4FDFE31B4DD6}" srcOrd="6" destOrd="0" parTransId="{33C1C3ED-E016-4476-AC4F-4C66E6E65494}" sibTransId="{6C0C8DD2-7F7A-45DB-8D8D-A941F5F53C68}"/>
    <dgm:cxn modelId="{DE563491-0881-4AB2-AD51-6F033EC93A01}" type="presOf" srcId="{F0949D2B-F9A4-414D-A650-AB3F61A81F4E}" destId="{422247D8-DB86-47C9-8AB6-4492AD47F9E4}" srcOrd="0" destOrd="0" presId="urn:microsoft.com/office/officeart/2016/7/layout/RepeatingBendingProcessNew"/>
    <dgm:cxn modelId="{28A08291-03AE-439E-AE1E-911707F0970A}" srcId="{96928AAD-8583-4A2B-94D1-88A7103433FB}" destId="{CC50AC0A-C6D0-4A8F-A8FB-E1B9A90151F4}" srcOrd="9" destOrd="0" parTransId="{23D87B0D-5D01-4914-9E6F-C6E1DC7C1A6F}" sibTransId="{92638DE5-4E72-4DFD-AD94-8F465786CC35}"/>
    <dgm:cxn modelId="{62D1C491-B118-4EBA-9E10-26FF5D12BF22}" type="presOf" srcId="{4379A10C-E09F-459A-9FB4-112ADB715E73}" destId="{B59E24A5-6B71-4B09-A4D9-4B7888C63906}" srcOrd="0" destOrd="0" presId="urn:microsoft.com/office/officeart/2016/7/layout/RepeatingBendingProcessNew"/>
    <dgm:cxn modelId="{336E5A92-E0C6-4F4D-9833-12CD00AF924E}" type="presOf" srcId="{0B5565B6-71C2-4B75-B3D7-B24AAE50D3BE}" destId="{49ADAEF7-47C7-423C-96B6-736E52B837E9}" srcOrd="0" destOrd="0" presId="urn:microsoft.com/office/officeart/2016/7/layout/RepeatingBendingProcessNew"/>
    <dgm:cxn modelId="{B80EFF95-DF3F-4C38-BBA0-33ACE5BFED9E}" type="presOf" srcId="{66541D7F-0C95-4E80-95E8-DDCA01D6E143}" destId="{3509B534-B819-4D07-9F12-BD691EF3E7D9}" srcOrd="1" destOrd="0" presId="urn:microsoft.com/office/officeart/2016/7/layout/RepeatingBendingProcessNew"/>
    <dgm:cxn modelId="{1579BE96-0D98-4A36-8C65-75B78F370389}" type="presOf" srcId="{64617797-1CC3-4B54-A0DD-34FC5BFF69E2}" destId="{C711E06D-C426-408B-ABC0-C5B14EC23BD8}" srcOrd="1" destOrd="0" presId="urn:microsoft.com/office/officeart/2016/7/layout/RepeatingBendingProcessNew"/>
    <dgm:cxn modelId="{E3FDED97-A31D-48A5-A88B-3CA36AB7D232}" type="presOf" srcId="{AC42781A-19B6-48C0-B007-B3BB21432A01}" destId="{19E9721E-6CD5-4943-8D8B-A080F5A87069}" srcOrd="0" destOrd="0" presId="urn:microsoft.com/office/officeart/2016/7/layout/RepeatingBendingProcessNew"/>
    <dgm:cxn modelId="{B737D39A-D2DD-42A4-BE46-70DF11D0C639}" type="presOf" srcId="{64617797-1CC3-4B54-A0DD-34FC5BFF69E2}" destId="{8109A1F6-0B41-4C79-BE0C-E7D16F891719}" srcOrd="0" destOrd="0" presId="urn:microsoft.com/office/officeart/2016/7/layout/RepeatingBendingProcessNew"/>
    <dgm:cxn modelId="{9E7E1CA1-C403-4150-AEB2-598FEF572085}" type="presOf" srcId="{35496678-26B1-4E81-8C35-71BB877EC1B2}" destId="{D8D3B895-DA8D-4708-902D-8EF405CEBB2D}" srcOrd="1" destOrd="0" presId="urn:microsoft.com/office/officeart/2016/7/layout/RepeatingBendingProcessNew"/>
    <dgm:cxn modelId="{D871BBA4-72E7-4016-BD14-14310D261C4D}" type="presOf" srcId="{28B6032D-2184-4321-A69B-792CF86C61E0}" destId="{7D1D3D71-C6C8-476E-B9BE-607E537B5010}" srcOrd="0" destOrd="0" presId="urn:microsoft.com/office/officeart/2016/7/layout/RepeatingBendingProcessNew"/>
    <dgm:cxn modelId="{45CCAFA6-0320-49F0-8A8F-7034C7EA137D}" type="presOf" srcId="{E65F3B57-0869-4C39-87FF-A24088970B81}" destId="{A46E6AB1-2901-48F9-80E1-9AF9BED40E3D}" srcOrd="1" destOrd="0" presId="urn:microsoft.com/office/officeart/2016/7/layout/RepeatingBendingProcessNew"/>
    <dgm:cxn modelId="{9280E5A9-7165-4824-80ED-7DD7B2F4A6F4}" type="presOf" srcId="{35496678-26B1-4E81-8C35-71BB877EC1B2}" destId="{14F274DF-2C03-4A43-AF50-B627B33115AC}" srcOrd="0" destOrd="0" presId="urn:microsoft.com/office/officeart/2016/7/layout/RepeatingBendingProcessNew"/>
    <dgm:cxn modelId="{10D89CAA-C907-4330-B4DE-3B6A4BD402C5}" type="presOf" srcId="{88F3FB51-7E0A-4A0F-A309-BD83CCD9E06F}" destId="{6A6B2474-9A7F-4FD5-AF37-7AD553A74386}" srcOrd="1" destOrd="0" presId="urn:microsoft.com/office/officeart/2016/7/layout/RepeatingBendingProcessNew"/>
    <dgm:cxn modelId="{7AAAD0AD-9E6E-4236-B020-4467A94AF4C3}" type="presOf" srcId="{1E6A871A-4C21-4FAD-AD0A-F9633681C672}" destId="{6708760F-B4B3-4C4A-96C0-070EF6E175A2}" srcOrd="0" destOrd="0" presId="urn:microsoft.com/office/officeart/2016/7/layout/RepeatingBendingProcessNew"/>
    <dgm:cxn modelId="{CA94C2AF-D0F3-4D96-85C1-7DC2B58BDB6B}" srcId="{96928AAD-8583-4A2B-94D1-88A7103433FB}" destId="{4379A10C-E09F-459A-9FB4-112ADB715E73}" srcOrd="13" destOrd="0" parTransId="{D543C4A9-2CEF-4FBF-80F5-DFB4C86DCFC4}" sibTransId="{B19AFFFE-7DBA-47FA-B796-E5B295FB0F92}"/>
    <dgm:cxn modelId="{285F06B2-9DE1-4BEE-A223-041BD317BC3E}" type="presOf" srcId="{930E285F-686C-42AF-89BA-170044E969F4}" destId="{4C724C74-8929-4E40-92F1-54E30CE38AF9}" srcOrd="0" destOrd="0" presId="urn:microsoft.com/office/officeart/2016/7/layout/RepeatingBendingProcessNew"/>
    <dgm:cxn modelId="{00FCCEB5-788B-47F9-A5CD-8B93A5FADCE1}" type="presOf" srcId="{9C84C3DF-5B16-456A-8018-4FDFE31B4DD6}" destId="{FBCAAD32-6A15-48B1-881A-1768C4930C21}" srcOrd="0" destOrd="0" presId="urn:microsoft.com/office/officeart/2016/7/layout/RepeatingBendingProcessNew"/>
    <dgm:cxn modelId="{3FC2B2BA-94AC-436C-B025-8C183099749B}" type="presOf" srcId="{01258EC3-D122-4BE0-8FD1-4BDDDBD78F8F}" destId="{FE601C37-6D8A-4551-BB9A-FDD48504D587}" srcOrd="0" destOrd="0" presId="urn:microsoft.com/office/officeart/2016/7/layout/RepeatingBendingProcessNew"/>
    <dgm:cxn modelId="{8DC33BBC-42C2-4D87-9A95-2AF60F18C876}" type="presOf" srcId="{2E2C6ABC-E96B-4B51-905B-512C29B4D4FD}" destId="{15B7F73B-5954-4F82-93BE-5A2EE01216A3}" srcOrd="0" destOrd="0" presId="urn:microsoft.com/office/officeart/2016/7/layout/RepeatingBendingProcessNew"/>
    <dgm:cxn modelId="{E50751BD-E9DB-43B9-B810-EC61EBD8A99E}" type="presOf" srcId="{E65F3B57-0869-4C39-87FF-A24088970B81}" destId="{2BAC9790-DE3E-47D7-B3E6-59DCF99810D3}" srcOrd="0" destOrd="0" presId="urn:microsoft.com/office/officeart/2016/7/layout/RepeatingBendingProcessNew"/>
    <dgm:cxn modelId="{0B34F5BE-AA38-48A6-9286-6B753A49AC0B}" type="presOf" srcId="{F0949D2B-F9A4-414D-A650-AB3F61A81F4E}" destId="{8BC43C7B-56C7-4CCA-BB8F-794CBCD6C9BA}" srcOrd="1" destOrd="0" presId="urn:microsoft.com/office/officeart/2016/7/layout/RepeatingBendingProcessNew"/>
    <dgm:cxn modelId="{F37E4FCC-FD0B-4A07-ADA6-9FC7035F3572}" type="presOf" srcId="{13BC1F54-489A-4152-A185-29417F1E2A3B}" destId="{CD97A0B1-B9D8-4245-B217-A66295CBCF9F}" srcOrd="0" destOrd="0" presId="urn:microsoft.com/office/officeart/2016/7/layout/RepeatingBendingProcessNew"/>
    <dgm:cxn modelId="{8860CDD1-F281-4876-AD2F-CAE026B47553}" type="presOf" srcId="{8333E504-5022-48EF-AA50-8E88BC2BD908}" destId="{00750DB5-D0C4-4C0A-A067-5B5CEFD797A0}" srcOrd="0" destOrd="0" presId="urn:microsoft.com/office/officeart/2016/7/layout/RepeatingBendingProcessNew"/>
    <dgm:cxn modelId="{BD0288D9-F2AB-470B-8836-6C03C8C52524}" srcId="{96928AAD-8583-4A2B-94D1-88A7103433FB}" destId="{21B54D1E-B837-4D24-9302-3F1388784D19}" srcOrd="12" destOrd="0" parTransId="{B490C5B9-FBC5-44F3-B8B6-89E179D348A6}" sibTransId="{E65F3B57-0869-4C39-87FF-A24088970B81}"/>
    <dgm:cxn modelId="{37843EDE-A15F-463D-8585-C9DC4F637196}" type="presOf" srcId="{9D654FAF-3050-4FE2-91D4-A416F2A42C6C}" destId="{7DC00009-A52C-40D4-AFDB-2458B452B5D0}" srcOrd="0" destOrd="0" presId="urn:microsoft.com/office/officeart/2016/7/layout/RepeatingBendingProcessNew"/>
    <dgm:cxn modelId="{B6532DE2-E7D8-4EA5-874D-1336D1B8E617}" type="presOf" srcId="{3D21B86A-7D14-47A9-90F9-A0D3ADB00F95}" destId="{06BF9413-E959-4096-9470-5FD12EF57F3D}" srcOrd="1" destOrd="0" presId="urn:microsoft.com/office/officeart/2016/7/layout/RepeatingBendingProcessNew"/>
    <dgm:cxn modelId="{40A2B1E2-06B7-4CD5-962D-AE7D549C710F}" type="presOf" srcId="{F8678EB3-147E-4695-8035-D125092E00AE}" destId="{9B5AF73A-9B7E-48ED-B774-21091BA2411A}" srcOrd="1" destOrd="0" presId="urn:microsoft.com/office/officeart/2016/7/layout/RepeatingBendingProcessNew"/>
    <dgm:cxn modelId="{05B307F0-B7AB-4901-BEF4-49D9E3158B9A}" type="presOf" srcId="{6C0C8DD2-7F7A-45DB-8D8D-A941F5F53C68}" destId="{F072DCC7-5493-4E0C-AF37-4502058E6E76}" srcOrd="0" destOrd="0" presId="urn:microsoft.com/office/officeart/2016/7/layout/RepeatingBendingProcessNew"/>
    <dgm:cxn modelId="{4ECE9DF0-D550-4831-AC3B-EBA51151182C}" type="presOf" srcId="{EFB173FA-FBF8-4266-9A66-7D30CF1977CC}" destId="{01AAC451-773B-4B42-BD1D-D25C5F4AC751}" srcOrd="0" destOrd="0" presId="urn:microsoft.com/office/officeart/2016/7/layout/RepeatingBendingProcessNew"/>
    <dgm:cxn modelId="{05E4EDF6-884C-481C-9D03-1F3105962A03}" type="presOf" srcId="{04BFDBB5-9246-4E3A-8DE4-099055E1452A}" destId="{1D2E8DA8-A954-4690-BC46-B12D1144A0B7}" srcOrd="0" destOrd="0" presId="urn:microsoft.com/office/officeart/2016/7/layout/RepeatingBendingProcessNew"/>
    <dgm:cxn modelId="{50E182F8-3823-4367-BC56-4FDF43B1AA6E}" srcId="{96928AAD-8583-4A2B-94D1-88A7103433FB}" destId="{01258EC3-D122-4BE0-8FD1-4BDDDBD78F8F}" srcOrd="2" destOrd="0" parTransId="{AA8C668D-BF27-45A4-884D-067D417EAE72}" sibTransId="{8350A45A-1141-48C2-939C-63CBF4384DD9}"/>
    <dgm:cxn modelId="{CFE0E0FA-6B77-4D94-8989-26CE8B52BF7C}" srcId="{96928AAD-8583-4A2B-94D1-88A7103433FB}" destId="{0B5565B6-71C2-4B75-B3D7-B24AAE50D3BE}" srcOrd="0" destOrd="0" parTransId="{15D1C158-02D3-49F9-8840-C2B0E2C4ABC7}" sibTransId="{C10A8782-2311-40A8-8279-0ED32D557482}"/>
    <dgm:cxn modelId="{162E48FB-1844-46E7-BA4A-D436CDDE7822}" srcId="{96928AAD-8583-4A2B-94D1-88A7103433FB}" destId="{EFB173FA-FBF8-4266-9A66-7D30CF1977CC}" srcOrd="19" destOrd="0" parTransId="{D6B2406D-AC8E-4753-AC7A-5ED6F4EA76CF}" sibTransId="{C340ACB6-608F-4B8D-B609-495161B59497}"/>
    <dgm:cxn modelId="{2155C9FE-92B6-41C3-87D1-0B5017FE88F6}" srcId="{96928AAD-8583-4A2B-94D1-88A7103433FB}" destId="{4842DF17-FE20-4707-AE39-8FEC9D17FE1A}" srcOrd="8" destOrd="0" parTransId="{A32E29BF-D42A-4689-8336-6AC0B2A42BAA}" sibTransId="{66541D7F-0C95-4E80-95E8-DDCA01D6E143}"/>
    <dgm:cxn modelId="{34F2DC7B-C879-400B-B11D-00AC9C446CF5}" type="presParOf" srcId="{79404A7A-9D44-44FB-AF62-EA945555CA1A}" destId="{49ADAEF7-47C7-423C-96B6-736E52B837E9}" srcOrd="0" destOrd="0" presId="urn:microsoft.com/office/officeart/2016/7/layout/RepeatingBendingProcessNew"/>
    <dgm:cxn modelId="{C5413F8D-8180-4886-A78B-60A37C3AB307}" type="presParOf" srcId="{79404A7A-9D44-44FB-AF62-EA945555CA1A}" destId="{B7D6E423-7B16-4A94-B412-172390117696}" srcOrd="1" destOrd="0" presId="urn:microsoft.com/office/officeart/2016/7/layout/RepeatingBendingProcessNew"/>
    <dgm:cxn modelId="{6D899417-0FBC-4ECF-B1DA-409122A4E8F7}" type="presParOf" srcId="{B7D6E423-7B16-4A94-B412-172390117696}" destId="{2F947A35-EA48-4AB9-A744-BEAD2F59FC6F}" srcOrd="0" destOrd="0" presId="urn:microsoft.com/office/officeart/2016/7/layout/RepeatingBendingProcessNew"/>
    <dgm:cxn modelId="{5F69E608-B90F-49FA-A61A-B30C1B2DA124}" type="presParOf" srcId="{79404A7A-9D44-44FB-AF62-EA945555CA1A}" destId="{F8FFCC83-CB65-4903-B31D-2CD3A5C12A17}" srcOrd="2" destOrd="0" presId="urn:microsoft.com/office/officeart/2016/7/layout/RepeatingBendingProcessNew"/>
    <dgm:cxn modelId="{472A8C5F-1CAC-46F6-BAC1-9CC9074415E0}" type="presParOf" srcId="{79404A7A-9D44-44FB-AF62-EA945555CA1A}" destId="{14F274DF-2C03-4A43-AF50-B627B33115AC}" srcOrd="3" destOrd="0" presId="urn:microsoft.com/office/officeart/2016/7/layout/RepeatingBendingProcessNew"/>
    <dgm:cxn modelId="{7E1715A5-C8AF-40A1-8C5C-9AA2A89472BE}" type="presParOf" srcId="{14F274DF-2C03-4A43-AF50-B627B33115AC}" destId="{D8D3B895-DA8D-4708-902D-8EF405CEBB2D}" srcOrd="0" destOrd="0" presId="urn:microsoft.com/office/officeart/2016/7/layout/RepeatingBendingProcessNew"/>
    <dgm:cxn modelId="{E445C99A-8598-43F4-A3D3-A800363D1C6B}" type="presParOf" srcId="{79404A7A-9D44-44FB-AF62-EA945555CA1A}" destId="{FE601C37-6D8A-4551-BB9A-FDD48504D587}" srcOrd="4" destOrd="0" presId="urn:microsoft.com/office/officeart/2016/7/layout/RepeatingBendingProcessNew"/>
    <dgm:cxn modelId="{798D46EE-B0EF-40B5-9164-B1F2C8810162}" type="presParOf" srcId="{79404A7A-9D44-44FB-AF62-EA945555CA1A}" destId="{A49B2D26-741D-462A-B35B-3219C08F5226}" srcOrd="5" destOrd="0" presId="urn:microsoft.com/office/officeart/2016/7/layout/RepeatingBendingProcessNew"/>
    <dgm:cxn modelId="{321D3323-5322-4EF7-9CF7-D5485B4AEA2C}" type="presParOf" srcId="{A49B2D26-741D-462A-B35B-3219C08F5226}" destId="{DD7D238E-5D12-42A1-9FA5-7C0768286838}" srcOrd="0" destOrd="0" presId="urn:microsoft.com/office/officeart/2016/7/layout/RepeatingBendingProcessNew"/>
    <dgm:cxn modelId="{B70C5548-2C10-4002-AE38-C3E4FAE9364B}" type="presParOf" srcId="{79404A7A-9D44-44FB-AF62-EA945555CA1A}" destId="{7D1D3D71-C6C8-476E-B9BE-607E537B5010}" srcOrd="6" destOrd="0" presId="urn:microsoft.com/office/officeart/2016/7/layout/RepeatingBendingProcessNew"/>
    <dgm:cxn modelId="{B301591C-5271-4557-84E2-7CBD2E87F69F}" type="presParOf" srcId="{79404A7A-9D44-44FB-AF62-EA945555CA1A}" destId="{58363B99-EE6D-488E-A250-3B14A6B3FD3F}" srcOrd="7" destOrd="0" presId="urn:microsoft.com/office/officeart/2016/7/layout/RepeatingBendingProcessNew"/>
    <dgm:cxn modelId="{43A38BA8-F7E4-4E7F-94D3-3C3EEEABF629}" type="presParOf" srcId="{58363B99-EE6D-488E-A250-3B14A6B3FD3F}" destId="{4BBE911F-FC13-4C8E-82E1-FA3061B1A203}" srcOrd="0" destOrd="0" presId="urn:microsoft.com/office/officeart/2016/7/layout/RepeatingBendingProcessNew"/>
    <dgm:cxn modelId="{F5F34EC3-91FC-4FC1-A389-10CD3AA50FEB}" type="presParOf" srcId="{79404A7A-9D44-44FB-AF62-EA945555CA1A}" destId="{33E5A13F-73FC-4536-8592-FE94FE177B75}" srcOrd="8" destOrd="0" presId="urn:microsoft.com/office/officeart/2016/7/layout/RepeatingBendingProcessNew"/>
    <dgm:cxn modelId="{BF73C75A-3ABD-4F01-8DD2-C99915E986E6}" type="presParOf" srcId="{79404A7A-9D44-44FB-AF62-EA945555CA1A}" destId="{6708760F-B4B3-4C4A-96C0-070EF6E175A2}" srcOrd="9" destOrd="0" presId="urn:microsoft.com/office/officeart/2016/7/layout/RepeatingBendingProcessNew"/>
    <dgm:cxn modelId="{5815922A-5B04-4B11-8193-A267FD1AC2D7}" type="presParOf" srcId="{6708760F-B4B3-4C4A-96C0-070EF6E175A2}" destId="{E2796386-5A7B-4BFF-993A-4190533D9794}" srcOrd="0" destOrd="0" presId="urn:microsoft.com/office/officeart/2016/7/layout/RepeatingBendingProcessNew"/>
    <dgm:cxn modelId="{8B6030DD-FFC2-4654-AABC-8C10C6471E55}" type="presParOf" srcId="{79404A7A-9D44-44FB-AF62-EA945555CA1A}" destId="{00750DB5-D0C4-4C0A-A067-5B5CEFD797A0}" srcOrd="10" destOrd="0" presId="urn:microsoft.com/office/officeart/2016/7/layout/RepeatingBendingProcessNew"/>
    <dgm:cxn modelId="{FBA1978F-D0C8-4D6D-8E9B-DC69EFA891E7}" type="presParOf" srcId="{79404A7A-9D44-44FB-AF62-EA945555CA1A}" destId="{D1F17E12-1047-4093-969E-19223D013306}" srcOrd="11" destOrd="0" presId="urn:microsoft.com/office/officeart/2016/7/layout/RepeatingBendingProcessNew"/>
    <dgm:cxn modelId="{37391A4E-8BF0-48C3-A7BB-37EE8B54AA01}" type="presParOf" srcId="{D1F17E12-1047-4093-969E-19223D013306}" destId="{EA8330A3-B866-466A-B163-3A5ACAFB263F}" srcOrd="0" destOrd="0" presId="urn:microsoft.com/office/officeart/2016/7/layout/RepeatingBendingProcessNew"/>
    <dgm:cxn modelId="{8F5A8297-BE9B-4E3A-9AA3-3048E482CE2D}" type="presParOf" srcId="{79404A7A-9D44-44FB-AF62-EA945555CA1A}" destId="{FBCAAD32-6A15-48B1-881A-1768C4930C21}" srcOrd="12" destOrd="0" presId="urn:microsoft.com/office/officeart/2016/7/layout/RepeatingBendingProcessNew"/>
    <dgm:cxn modelId="{C31500C9-E988-45A3-92E5-FA8C665731AB}" type="presParOf" srcId="{79404A7A-9D44-44FB-AF62-EA945555CA1A}" destId="{F072DCC7-5493-4E0C-AF37-4502058E6E76}" srcOrd="13" destOrd="0" presId="urn:microsoft.com/office/officeart/2016/7/layout/RepeatingBendingProcessNew"/>
    <dgm:cxn modelId="{7BA50BB0-3720-44A4-9D58-863781ED1557}" type="presParOf" srcId="{F072DCC7-5493-4E0C-AF37-4502058E6E76}" destId="{5D7C8A35-EC26-4AB3-9722-2819E9F358F9}" srcOrd="0" destOrd="0" presId="urn:microsoft.com/office/officeart/2016/7/layout/RepeatingBendingProcessNew"/>
    <dgm:cxn modelId="{60BD2285-E5CB-47D2-B164-1F5161DEA3E6}" type="presParOf" srcId="{79404A7A-9D44-44FB-AF62-EA945555CA1A}" destId="{4C724C74-8929-4E40-92F1-54E30CE38AF9}" srcOrd="14" destOrd="0" presId="urn:microsoft.com/office/officeart/2016/7/layout/RepeatingBendingProcessNew"/>
    <dgm:cxn modelId="{9BBF020A-14DC-4732-9F0E-142BFBFB8024}" type="presParOf" srcId="{79404A7A-9D44-44FB-AF62-EA945555CA1A}" destId="{109C96CD-DB66-4AE0-9581-B86D221FC7B9}" srcOrd="15" destOrd="0" presId="urn:microsoft.com/office/officeart/2016/7/layout/RepeatingBendingProcessNew"/>
    <dgm:cxn modelId="{BEDF773D-DC29-4B99-8BA5-2EC9F1435D9A}" type="presParOf" srcId="{109C96CD-DB66-4AE0-9581-B86D221FC7B9}" destId="{9B5AF73A-9B7E-48ED-B774-21091BA2411A}" srcOrd="0" destOrd="0" presId="urn:microsoft.com/office/officeart/2016/7/layout/RepeatingBendingProcessNew"/>
    <dgm:cxn modelId="{1400C2B3-B8CE-4493-A9E1-86AB0F2463CF}" type="presParOf" srcId="{79404A7A-9D44-44FB-AF62-EA945555CA1A}" destId="{61CD07E9-4DD9-4D0C-8B0D-DEAB8C64AE67}" srcOrd="16" destOrd="0" presId="urn:microsoft.com/office/officeart/2016/7/layout/RepeatingBendingProcessNew"/>
    <dgm:cxn modelId="{00CD3DFF-8D3C-4EE2-813E-C67856A3ACED}" type="presParOf" srcId="{79404A7A-9D44-44FB-AF62-EA945555CA1A}" destId="{7E47897C-ACD3-4249-8C8F-81527F6983D2}" srcOrd="17" destOrd="0" presId="urn:microsoft.com/office/officeart/2016/7/layout/RepeatingBendingProcessNew"/>
    <dgm:cxn modelId="{8E61C2B7-7D22-472D-B0A7-5BC8BC67B93F}" type="presParOf" srcId="{7E47897C-ACD3-4249-8C8F-81527F6983D2}" destId="{3509B534-B819-4D07-9F12-BD691EF3E7D9}" srcOrd="0" destOrd="0" presId="urn:microsoft.com/office/officeart/2016/7/layout/RepeatingBendingProcessNew"/>
    <dgm:cxn modelId="{2EB6A852-20D0-402F-84B1-BB5FC4A97E34}" type="presParOf" srcId="{79404A7A-9D44-44FB-AF62-EA945555CA1A}" destId="{7F63F721-53CF-40BA-A880-EA2ED24FEC25}" srcOrd="18" destOrd="0" presId="urn:microsoft.com/office/officeart/2016/7/layout/RepeatingBendingProcessNew"/>
    <dgm:cxn modelId="{92794CB3-63C6-4B97-BB25-1E9B2F80DE57}" type="presParOf" srcId="{79404A7A-9D44-44FB-AF62-EA945555CA1A}" destId="{FE06FA92-5B2E-42C2-A175-249C2AD47DA5}" srcOrd="19" destOrd="0" presId="urn:microsoft.com/office/officeart/2016/7/layout/RepeatingBendingProcessNew"/>
    <dgm:cxn modelId="{AD9BF5C3-3C4D-405F-9296-F9AC445BD2F9}" type="presParOf" srcId="{FE06FA92-5B2E-42C2-A175-249C2AD47DA5}" destId="{EC3CC8EC-B82B-44F8-946E-BF4B80AA2B30}" srcOrd="0" destOrd="0" presId="urn:microsoft.com/office/officeart/2016/7/layout/RepeatingBendingProcessNew"/>
    <dgm:cxn modelId="{8E9FFA1F-95B7-4D96-8E38-393745F64B70}" type="presParOf" srcId="{79404A7A-9D44-44FB-AF62-EA945555CA1A}" destId="{74755914-F1F6-42DC-8041-98FC315FA2E3}" srcOrd="20" destOrd="0" presId="urn:microsoft.com/office/officeart/2016/7/layout/RepeatingBendingProcessNew"/>
    <dgm:cxn modelId="{A9002BA9-A44D-44BD-9C55-397D7D9DC6AE}" type="presParOf" srcId="{79404A7A-9D44-44FB-AF62-EA945555CA1A}" destId="{19AC0C1C-33FA-43A2-858C-C9512324A36F}" srcOrd="21" destOrd="0" presId="urn:microsoft.com/office/officeart/2016/7/layout/RepeatingBendingProcessNew"/>
    <dgm:cxn modelId="{51499750-A3EE-4EFE-8A23-A1AD421AD988}" type="presParOf" srcId="{19AC0C1C-33FA-43A2-858C-C9512324A36F}" destId="{714F00FA-AAD1-4B66-9E20-CF7617A5706A}" srcOrd="0" destOrd="0" presId="urn:microsoft.com/office/officeart/2016/7/layout/RepeatingBendingProcessNew"/>
    <dgm:cxn modelId="{5414759D-855C-4925-A7A0-851053BCA016}" type="presParOf" srcId="{79404A7A-9D44-44FB-AF62-EA945555CA1A}" destId="{1D2E8DA8-A954-4690-BC46-B12D1144A0B7}" srcOrd="22" destOrd="0" presId="urn:microsoft.com/office/officeart/2016/7/layout/RepeatingBendingProcessNew"/>
    <dgm:cxn modelId="{4F805D53-EC35-4F39-A5B3-13A29F7D6142}" type="presParOf" srcId="{79404A7A-9D44-44FB-AF62-EA945555CA1A}" destId="{8109A1F6-0B41-4C79-BE0C-E7D16F891719}" srcOrd="23" destOrd="0" presId="urn:microsoft.com/office/officeart/2016/7/layout/RepeatingBendingProcessNew"/>
    <dgm:cxn modelId="{CD76957A-FB97-4B3E-A048-639A355C9BB9}" type="presParOf" srcId="{8109A1F6-0B41-4C79-BE0C-E7D16F891719}" destId="{C711E06D-C426-408B-ABC0-C5B14EC23BD8}" srcOrd="0" destOrd="0" presId="urn:microsoft.com/office/officeart/2016/7/layout/RepeatingBendingProcessNew"/>
    <dgm:cxn modelId="{811B0833-70D9-4C12-B049-DF041D69E1AF}" type="presParOf" srcId="{79404A7A-9D44-44FB-AF62-EA945555CA1A}" destId="{DD0C851F-11BA-4058-B9DB-0F7D713B880B}" srcOrd="24" destOrd="0" presId="urn:microsoft.com/office/officeart/2016/7/layout/RepeatingBendingProcessNew"/>
    <dgm:cxn modelId="{AB664963-2604-4F2E-8CF1-FA3D2B2AE592}" type="presParOf" srcId="{79404A7A-9D44-44FB-AF62-EA945555CA1A}" destId="{2BAC9790-DE3E-47D7-B3E6-59DCF99810D3}" srcOrd="25" destOrd="0" presId="urn:microsoft.com/office/officeart/2016/7/layout/RepeatingBendingProcessNew"/>
    <dgm:cxn modelId="{CE7565EF-047A-43B2-AD25-B4BD3C088863}" type="presParOf" srcId="{2BAC9790-DE3E-47D7-B3E6-59DCF99810D3}" destId="{A46E6AB1-2901-48F9-80E1-9AF9BED40E3D}" srcOrd="0" destOrd="0" presId="urn:microsoft.com/office/officeart/2016/7/layout/RepeatingBendingProcessNew"/>
    <dgm:cxn modelId="{268D207C-EAFD-4686-91AE-96A7D6743B22}" type="presParOf" srcId="{79404A7A-9D44-44FB-AF62-EA945555CA1A}" destId="{B59E24A5-6B71-4B09-A4D9-4B7888C63906}" srcOrd="26" destOrd="0" presId="urn:microsoft.com/office/officeart/2016/7/layout/RepeatingBendingProcessNew"/>
    <dgm:cxn modelId="{75E28AC6-2A04-4BB1-B4F9-5D5EB37002C9}" type="presParOf" srcId="{79404A7A-9D44-44FB-AF62-EA945555CA1A}" destId="{AD553030-14E8-44EB-8D18-43EBDFBAE083}" srcOrd="27" destOrd="0" presId="urn:microsoft.com/office/officeart/2016/7/layout/RepeatingBendingProcessNew"/>
    <dgm:cxn modelId="{F80B7457-88A7-487C-9736-1E88E1868B72}" type="presParOf" srcId="{AD553030-14E8-44EB-8D18-43EBDFBAE083}" destId="{4494C7F9-A59D-4592-A273-9D3C47CC326D}" srcOrd="0" destOrd="0" presId="urn:microsoft.com/office/officeart/2016/7/layout/RepeatingBendingProcessNew"/>
    <dgm:cxn modelId="{2A2DD532-7590-44A1-84A4-584DC85C61B2}" type="presParOf" srcId="{79404A7A-9D44-44FB-AF62-EA945555CA1A}" destId="{CD97A0B1-B9D8-4245-B217-A66295CBCF9F}" srcOrd="28" destOrd="0" presId="urn:microsoft.com/office/officeart/2016/7/layout/RepeatingBendingProcessNew"/>
    <dgm:cxn modelId="{5A076FB1-2273-4AED-B607-7BB33CB9887D}" type="presParOf" srcId="{79404A7A-9D44-44FB-AF62-EA945555CA1A}" destId="{1D562039-D3F3-4363-B8E7-C23FCCE63F90}" srcOrd="29" destOrd="0" presId="urn:microsoft.com/office/officeart/2016/7/layout/RepeatingBendingProcessNew"/>
    <dgm:cxn modelId="{01F18CE5-C84D-4A04-B9EC-C3B135E2685D}" type="presParOf" srcId="{1D562039-D3F3-4363-B8E7-C23FCCE63F90}" destId="{4B12FC6B-7BBC-43F3-B670-F106E40A200A}" srcOrd="0" destOrd="0" presId="urn:microsoft.com/office/officeart/2016/7/layout/RepeatingBendingProcessNew"/>
    <dgm:cxn modelId="{B1E22243-EDA1-466C-B2C0-32A3C3AD732E}" type="presParOf" srcId="{79404A7A-9D44-44FB-AF62-EA945555CA1A}" destId="{15B7F73B-5954-4F82-93BE-5A2EE01216A3}" srcOrd="30" destOrd="0" presId="urn:microsoft.com/office/officeart/2016/7/layout/RepeatingBendingProcessNew"/>
    <dgm:cxn modelId="{F892C722-66A5-4D1C-8EAE-CDE024B63905}" type="presParOf" srcId="{79404A7A-9D44-44FB-AF62-EA945555CA1A}" destId="{80A2D6F2-9CFF-4184-8589-1EAB554495AE}" srcOrd="31" destOrd="0" presId="urn:microsoft.com/office/officeart/2016/7/layout/RepeatingBendingProcessNew"/>
    <dgm:cxn modelId="{EBB9A0D1-963D-4D87-AE4E-EFBE2801F550}" type="presParOf" srcId="{80A2D6F2-9CFF-4184-8589-1EAB554495AE}" destId="{6A6B2474-9A7F-4FD5-AF37-7AD553A74386}" srcOrd="0" destOrd="0" presId="urn:microsoft.com/office/officeart/2016/7/layout/RepeatingBendingProcessNew"/>
    <dgm:cxn modelId="{63656C16-7169-4177-A698-2FD2187759FC}" type="presParOf" srcId="{79404A7A-9D44-44FB-AF62-EA945555CA1A}" destId="{691131ED-301C-4FB9-9046-4FEC6C051AB8}" srcOrd="32" destOrd="0" presId="urn:microsoft.com/office/officeart/2016/7/layout/RepeatingBendingProcessNew"/>
    <dgm:cxn modelId="{32F2D875-A8CF-4224-A513-6922D37A91DE}" type="presParOf" srcId="{79404A7A-9D44-44FB-AF62-EA945555CA1A}" destId="{7DC00009-A52C-40D4-AFDB-2458B452B5D0}" srcOrd="33" destOrd="0" presId="urn:microsoft.com/office/officeart/2016/7/layout/RepeatingBendingProcessNew"/>
    <dgm:cxn modelId="{16545AC4-B2E1-4F0F-A37C-F6CBC83DD6D9}" type="presParOf" srcId="{7DC00009-A52C-40D4-AFDB-2458B452B5D0}" destId="{71712CA6-2388-4B4E-A24A-730980463C73}" srcOrd="0" destOrd="0" presId="urn:microsoft.com/office/officeart/2016/7/layout/RepeatingBendingProcessNew"/>
    <dgm:cxn modelId="{7870B3E2-E6D3-4703-BDFA-47436963A6EC}" type="presParOf" srcId="{79404A7A-9D44-44FB-AF62-EA945555CA1A}" destId="{19E9721E-6CD5-4943-8D8B-A080F5A87069}" srcOrd="34" destOrd="0" presId="urn:microsoft.com/office/officeart/2016/7/layout/RepeatingBendingProcessNew"/>
    <dgm:cxn modelId="{71AEFA87-37E5-4CCE-BDD1-8848757E26AD}" type="presParOf" srcId="{79404A7A-9D44-44FB-AF62-EA945555CA1A}" destId="{069B9906-D4F5-44DF-85EA-6FBE2FD31E20}" srcOrd="35" destOrd="0" presId="urn:microsoft.com/office/officeart/2016/7/layout/RepeatingBendingProcessNew"/>
    <dgm:cxn modelId="{441F92CB-02D3-42B9-A622-DC8A6F34771B}" type="presParOf" srcId="{069B9906-D4F5-44DF-85EA-6FBE2FD31E20}" destId="{06BF9413-E959-4096-9470-5FD12EF57F3D}" srcOrd="0" destOrd="0" presId="urn:microsoft.com/office/officeart/2016/7/layout/RepeatingBendingProcessNew"/>
    <dgm:cxn modelId="{0CEFE557-D9D3-44C2-95FC-40ECD733A5C1}" type="presParOf" srcId="{79404A7A-9D44-44FB-AF62-EA945555CA1A}" destId="{6C28E585-F5FE-41FA-AF7E-2C9766D2FBB2}" srcOrd="36" destOrd="0" presId="urn:microsoft.com/office/officeart/2016/7/layout/RepeatingBendingProcessNew"/>
    <dgm:cxn modelId="{E1138F7D-DDCE-4862-817C-20C6EDD54224}" type="presParOf" srcId="{79404A7A-9D44-44FB-AF62-EA945555CA1A}" destId="{422247D8-DB86-47C9-8AB6-4492AD47F9E4}" srcOrd="37" destOrd="0" presId="urn:microsoft.com/office/officeart/2016/7/layout/RepeatingBendingProcessNew"/>
    <dgm:cxn modelId="{CB424D2B-AB1B-4CF9-A96D-60BA2FBCD5CD}" type="presParOf" srcId="{422247D8-DB86-47C9-8AB6-4492AD47F9E4}" destId="{8BC43C7B-56C7-4CCA-BB8F-794CBCD6C9BA}" srcOrd="0" destOrd="0" presId="urn:microsoft.com/office/officeart/2016/7/layout/RepeatingBendingProcessNew"/>
    <dgm:cxn modelId="{FB65C8C3-6CA2-4263-AFE4-99EBD3A5398E}" type="presParOf" srcId="{79404A7A-9D44-44FB-AF62-EA945555CA1A}" destId="{01AAC451-773B-4B42-BD1D-D25C5F4AC751}" srcOrd="38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CFA205C-8D09-4DC9-BBA4-42B68CD37C8A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BB803DC-E9CF-4FF5-BB3C-30933B1D4BF7}">
      <dgm:prSet/>
      <dgm:spPr/>
      <dgm:t>
        <a:bodyPr/>
        <a:lstStyle/>
        <a:p>
          <a:r>
            <a:rPr lang="en-US"/>
            <a:t>INPUT: Student essay text + Marking scheme</a:t>
          </a:r>
        </a:p>
      </dgm:t>
    </dgm:pt>
    <dgm:pt modelId="{7A8FADEA-90AA-4424-A6CF-3E1144016383}" type="parTrans" cxnId="{3729C350-57F1-4C45-91BF-C9D168D6AC67}">
      <dgm:prSet/>
      <dgm:spPr/>
      <dgm:t>
        <a:bodyPr/>
        <a:lstStyle/>
        <a:p>
          <a:endParaRPr lang="en-US"/>
        </a:p>
      </dgm:t>
    </dgm:pt>
    <dgm:pt modelId="{ED294D43-5410-417F-BF36-0609CF6F7F00}" type="sibTrans" cxnId="{3729C350-57F1-4C45-91BF-C9D168D6AC67}">
      <dgm:prSet/>
      <dgm:spPr/>
      <dgm:t>
        <a:bodyPr/>
        <a:lstStyle/>
        <a:p>
          <a:endParaRPr lang="en-US"/>
        </a:p>
      </dgm:t>
    </dgm:pt>
    <dgm:pt modelId="{9A929811-F437-45E4-B777-30C1C10DE2E9}">
      <dgm:prSet/>
      <dgm:spPr/>
      <dgm:t>
        <a:bodyPr/>
        <a:lstStyle/>
        <a:p>
          <a:r>
            <a:rPr lang="en-US"/>
            <a:t>STEP 1: Content Analysis</a:t>
          </a:r>
        </a:p>
      </dgm:t>
    </dgm:pt>
    <dgm:pt modelId="{A37397B7-F3B5-4DB0-8BC6-E372AEE47682}" type="parTrans" cxnId="{ACC298AD-AA52-4870-93F5-5344CCDE9B7F}">
      <dgm:prSet/>
      <dgm:spPr/>
      <dgm:t>
        <a:bodyPr/>
        <a:lstStyle/>
        <a:p>
          <a:endParaRPr lang="en-US"/>
        </a:p>
      </dgm:t>
    </dgm:pt>
    <dgm:pt modelId="{B71A3B2D-9E97-471E-B14D-566C0BE51B7B}" type="sibTrans" cxnId="{ACC298AD-AA52-4870-93F5-5344CCDE9B7F}">
      <dgm:prSet/>
      <dgm:spPr/>
      <dgm:t>
        <a:bodyPr/>
        <a:lstStyle/>
        <a:p>
          <a:endParaRPr lang="en-US"/>
        </a:p>
      </dgm:t>
    </dgm:pt>
    <dgm:pt modelId="{B63C16A5-C41F-43C5-B6B4-D7C7F3DEACFF}">
      <dgm:prSet/>
      <dgm:spPr/>
      <dgm:t>
        <a:bodyPr/>
        <a:lstStyle/>
        <a:p>
          <a:r>
            <a:rPr lang="en-US"/>
            <a:t>- Extract key concepts using NER (Named Entity Recognition)</a:t>
          </a:r>
        </a:p>
      </dgm:t>
    </dgm:pt>
    <dgm:pt modelId="{820293DD-D70B-4155-A076-02F8E9DCB640}" type="parTrans" cxnId="{70C62EC6-AB01-4F9D-A7A7-C58B0BFBB6DD}">
      <dgm:prSet/>
      <dgm:spPr/>
      <dgm:t>
        <a:bodyPr/>
        <a:lstStyle/>
        <a:p>
          <a:endParaRPr lang="en-US"/>
        </a:p>
      </dgm:t>
    </dgm:pt>
    <dgm:pt modelId="{E98A8BDE-2DCE-4222-A8EA-C8B42386CF54}" type="sibTrans" cxnId="{70C62EC6-AB01-4F9D-A7A7-C58B0BFBB6DD}">
      <dgm:prSet/>
      <dgm:spPr/>
      <dgm:t>
        <a:bodyPr/>
        <a:lstStyle/>
        <a:p>
          <a:endParaRPr lang="en-US"/>
        </a:p>
      </dgm:t>
    </dgm:pt>
    <dgm:pt modelId="{FA385125-FAC6-4200-AE58-25803EBCF8FF}">
      <dgm:prSet/>
      <dgm:spPr/>
      <dgm:t>
        <a:bodyPr/>
        <a:lstStyle/>
        <a:p>
          <a:r>
            <a:rPr lang="en-US"/>
            <a:t>- Identify literary elements (themes, characters, devices)</a:t>
          </a:r>
        </a:p>
      </dgm:t>
    </dgm:pt>
    <dgm:pt modelId="{21E45A37-B23B-457E-A61D-24711DF563B5}" type="parTrans" cxnId="{F0AA1EB9-8736-4CE3-87A4-7993B91C8AA8}">
      <dgm:prSet/>
      <dgm:spPr/>
      <dgm:t>
        <a:bodyPr/>
        <a:lstStyle/>
        <a:p>
          <a:endParaRPr lang="en-US"/>
        </a:p>
      </dgm:t>
    </dgm:pt>
    <dgm:pt modelId="{69BB75B5-C439-4250-B81A-E2D24D2D46C6}" type="sibTrans" cxnId="{F0AA1EB9-8736-4CE3-87A4-7993B91C8AA8}">
      <dgm:prSet/>
      <dgm:spPr/>
      <dgm:t>
        <a:bodyPr/>
        <a:lstStyle/>
        <a:p>
          <a:endParaRPr lang="en-US"/>
        </a:p>
      </dgm:t>
    </dgm:pt>
    <dgm:pt modelId="{653B4034-571B-4BED-AA4A-34D6910B7286}">
      <dgm:prSet/>
      <dgm:spPr/>
      <dgm:t>
        <a:bodyPr/>
        <a:lstStyle/>
        <a:p>
          <a:r>
            <a:rPr lang="en-US"/>
            <a:t>- Map to curriculum keywords</a:t>
          </a:r>
        </a:p>
      </dgm:t>
    </dgm:pt>
    <dgm:pt modelId="{56061313-E477-450A-9E3F-131CD13C48E4}" type="parTrans" cxnId="{3DBF663A-CBF4-401E-A2EA-9069B765CF79}">
      <dgm:prSet/>
      <dgm:spPr/>
      <dgm:t>
        <a:bodyPr/>
        <a:lstStyle/>
        <a:p>
          <a:endParaRPr lang="en-US"/>
        </a:p>
      </dgm:t>
    </dgm:pt>
    <dgm:pt modelId="{16BFA5D5-85BD-4323-A9E5-4FB0CE8CD848}" type="sibTrans" cxnId="{3DBF663A-CBF4-401E-A2EA-9069B765CF79}">
      <dgm:prSet/>
      <dgm:spPr/>
      <dgm:t>
        <a:bodyPr/>
        <a:lstStyle/>
        <a:p>
          <a:endParaRPr lang="en-US"/>
        </a:p>
      </dgm:t>
    </dgm:pt>
    <dgm:pt modelId="{37FCABD6-8C02-427F-BD88-64178C7CCD64}">
      <dgm:prSet/>
      <dgm:spPr/>
      <dgm:t>
        <a:bodyPr/>
        <a:lstStyle/>
        <a:p>
          <a:r>
            <a:rPr lang="en-US"/>
            <a:t>STEP 2: Semantic Similarity Scoring</a:t>
          </a:r>
        </a:p>
      </dgm:t>
    </dgm:pt>
    <dgm:pt modelId="{C31E282B-6994-4628-8EB9-EA8F6DCCFACC}" type="parTrans" cxnId="{AD1AB695-79EF-474D-82A9-E290C89F1189}">
      <dgm:prSet/>
      <dgm:spPr/>
      <dgm:t>
        <a:bodyPr/>
        <a:lstStyle/>
        <a:p>
          <a:endParaRPr lang="en-US"/>
        </a:p>
      </dgm:t>
    </dgm:pt>
    <dgm:pt modelId="{37ABF784-F4DA-453F-A25D-84924F16AA8F}" type="sibTrans" cxnId="{AD1AB695-79EF-474D-82A9-E290C89F1189}">
      <dgm:prSet/>
      <dgm:spPr/>
      <dgm:t>
        <a:bodyPr/>
        <a:lstStyle/>
        <a:p>
          <a:endParaRPr lang="en-US"/>
        </a:p>
      </dgm:t>
    </dgm:pt>
    <dgm:pt modelId="{02B5196A-2AB4-4768-861E-8D1FE4A51299}">
      <dgm:prSet/>
      <dgm:spPr/>
      <dgm:t>
        <a:bodyPr/>
        <a:lstStyle/>
        <a:p>
          <a:r>
            <a:rPr lang="en-US"/>
            <a:t>- Use BERT embeddings for semantic matching</a:t>
          </a:r>
        </a:p>
      </dgm:t>
    </dgm:pt>
    <dgm:pt modelId="{D503DF9D-A2EA-47A6-A136-CA707DF13B91}" type="parTrans" cxnId="{89E7939D-CE07-4542-9E2F-C74437846B46}">
      <dgm:prSet/>
      <dgm:spPr/>
      <dgm:t>
        <a:bodyPr/>
        <a:lstStyle/>
        <a:p>
          <a:endParaRPr lang="en-US"/>
        </a:p>
      </dgm:t>
    </dgm:pt>
    <dgm:pt modelId="{2AE51A9D-3505-4042-99FF-659CEED26CFA}" type="sibTrans" cxnId="{89E7939D-CE07-4542-9E2F-C74437846B46}">
      <dgm:prSet/>
      <dgm:spPr/>
      <dgm:t>
        <a:bodyPr/>
        <a:lstStyle/>
        <a:p>
          <a:endParaRPr lang="en-US"/>
        </a:p>
      </dgm:t>
    </dgm:pt>
    <dgm:pt modelId="{30A16970-8AB0-4C03-894B-B0485F2BAEE1}">
      <dgm:prSet/>
      <dgm:spPr/>
      <dgm:t>
        <a:bodyPr/>
        <a:lstStyle/>
        <a:p>
          <a:r>
            <a:rPr lang="en-US"/>
            <a:t>- Calculate cosine similarity with model answers</a:t>
          </a:r>
        </a:p>
      </dgm:t>
    </dgm:pt>
    <dgm:pt modelId="{8D3A102D-9B37-4428-B281-CEDAAF6E075D}" type="parTrans" cxnId="{F2DE3B30-342F-456D-ABB7-17C81BD4068B}">
      <dgm:prSet/>
      <dgm:spPr/>
      <dgm:t>
        <a:bodyPr/>
        <a:lstStyle/>
        <a:p>
          <a:endParaRPr lang="en-US"/>
        </a:p>
      </dgm:t>
    </dgm:pt>
    <dgm:pt modelId="{ED30299D-A6E6-4551-979E-D66851C8C186}" type="sibTrans" cxnId="{F2DE3B30-342F-456D-ABB7-17C81BD4068B}">
      <dgm:prSet/>
      <dgm:spPr/>
      <dgm:t>
        <a:bodyPr/>
        <a:lstStyle/>
        <a:p>
          <a:endParaRPr lang="en-US"/>
        </a:p>
      </dgm:t>
    </dgm:pt>
    <dgm:pt modelId="{E60C1ACB-BD0F-433B-8B37-6992A9BA96F8}">
      <dgm:prSet/>
      <dgm:spPr/>
      <dgm:t>
        <a:bodyPr/>
        <a:lstStyle/>
        <a:p>
          <a:r>
            <a:rPr lang="en-US"/>
            <a:t>- Weight by importance (from marking scheme)</a:t>
          </a:r>
        </a:p>
      </dgm:t>
    </dgm:pt>
    <dgm:pt modelId="{63338647-8C5C-4624-9E01-F56B07A27F64}" type="parTrans" cxnId="{4F1299EB-6FDA-41FC-B37D-0E7AA702EC2F}">
      <dgm:prSet/>
      <dgm:spPr/>
      <dgm:t>
        <a:bodyPr/>
        <a:lstStyle/>
        <a:p>
          <a:endParaRPr lang="en-US"/>
        </a:p>
      </dgm:t>
    </dgm:pt>
    <dgm:pt modelId="{7D503BC7-2129-4527-BBFC-3F53E72F43A8}" type="sibTrans" cxnId="{4F1299EB-6FDA-41FC-B37D-0E7AA702EC2F}">
      <dgm:prSet/>
      <dgm:spPr/>
      <dgm:t>
        <a:bodyPr/>
        <a:lstStyle/>
        <a:p>
          <a:endParaRPr lang="en-US"/>
        </a:p>
      </dgm:t>
    </dgm:pt>
    <dgm:pt modelId="{8D755184-FDBA-4B47-AFEF-59A09FA25080}">
      <dgm:prSet/>
      <dgm:spPr/>
      <dgm:t>
        <a:bodyPr/>
        <a:lstStyle/>
        <a:p>
          <a:r>
            <a:rPr lang="en-US"/>
            <a:t>STEP 3: Structure Analysis</a:t>
          </a:r>
        </a:p>
      </dgm:t>
    </dgm:pt>
    <dgm:pt modelId="{3A91EE7F-8AD2-47B8-8D0A-39A377B30D89}" type="parTrans" cxnId="{5A3069CE-1EE5-4F01-B7DC-DE2644BFDEEB}">
      <dgm:prSet/>
      <dgm:spPr/>
      <dgm:t>
        <a:bodyPr/>
        <a:lstStyle/>
        <a:p>
          <a:endParaRPr lang="en-US"/>
        </a:p>
      </dgm:t>
    </dgm:pt>
    <dgm:pt modelId="{DCC9FB97-C719-4815-AE02-8DD6D9FABBC3}" type="sibTrans" cxnId="{5A3069CE-1EE5-4F01-B7DC-DE2644BFDEEB}">
      <dgm:prSet/>
      <dgm:spPr/>
      <dgm:t>
        <a:bodyPr/>
        <a:lstStyle/>
        <a:p>
          <a:endParaRPr lang="en-US"/>
        </a:p>
      </dgm:t>
    </dgm:pt>
    <dgm:pt modelId="{97D9549F-110D-40C2-8A14-079552982C1A}">
      <dgm:prSet/>
      <dgm:spPr/>
      <dgm:t>
        <a:bodyPr/>
        <a:lstStyle/>
        <a:p>
          <a:r>
            <a:rPr lang="en-US"/>
            <a:t>- Introduction-body-conclusion detection</a:t>
          </a:r>
        </a:p>
      </dgm:t>
    </dgm:pt>
    <dgm:pt modelId="{6A025BD1-2EC8-428F-A6E7-6025202B786F}" type="parTrans" cxnId="{6FBA08D5-4048-4E84-B031-2B6F8C49475C}">
      <dgm:prSet/>
      <dgm:spPr/>
      <dgm:t>
        <a:bodyPr/>
        <a:lstStyle/>
        <a:p>
          <a:endParaRPr lang="en-US"/>
        </a:p>
      </dgm:t>
    </dgm:pt>
    <dgm:pt modelId="{38DA99EC-27AC-4041-8469-341CB75229C9}" type="sibTrans" cxnId="{6FBA08D5-4048-4E84-B031-2B6F8C49475C}">
      <dgm:prSet/>
      <dgm:spPr/>
      <dgm:t>
        <a:bodyPr/>
        <a:lstStyle/>
        <a:p>
          <a:endParaRPr lang="en-US"/>
        </a:p>
      </dgm:t>
    </dgm:pt>
    <dgm:pt modelId="{D0AC31A8-55C8-44C9-8128-05118913F710}">
      <dgm:prSet/>
      <dgm:spPr/>
      <dgm:t>
        <a:bodyPr/>
        <a:lstStyle/>
        <a:p>
          <a:r>
            <a:rPr lang="en-US"/>
            <a:t>- Paragraph coherence scoring</a:t>
          </a:r>
        </a:p>
      </dgm:t>
    </dgm:pt>
    <dgm:pt modelId="{3F7EC6A6-3017-4BE3-A11A-2420FA5D07DE}" type="parTrans" cxnId="{3757CD0D-7921-47EF-A2A1-D17CD4863CB0}">
      <dgm:prSet/>
      <dgm:spPr/>
      <dgm:t>
        <a:bodyPr/>
        <a:lstStyle/>
        <a:p>
          <a:endParaRPr lang="en-US"/>
        </a:p>
      </dgm:t>
    </dgm:pt>
    <dgm:pt modelId="{B934A47F-7161-406B-8A43-EE22B3277590}" type="sibTrans" cxnId="{3757CD0D-7921-47EF-A2A1-D17CD4863CB0}">
      <dgm:prSet/>
      <dgm:spPr/>
      <dgm:t>
        <a:bodyPr/>
        <a:lstStyle/>
        <a:p>
          <a:endParaRPr lang="en-US"/>
        </a:p>
      </dgm:t>
    </dgm:pt>
    <dgm:pt modelId="{1720992F-765D-44D0-B492-E96BC1B97151}">
      <dgm:prSet/>
      <dgm:spPr/>
      <dgm:t>
        <a:bodyPr/>
        <a:lstStyle/>
        <a:p>
          <a:r>
            <a:rPr lang="en-US"/>
            <a:t>- Argument flow analysis</a:t>
          </a:r>
        </a:p>
      </dgm:t>
    </dgm:pt>
    <dgm:pt modelId="{0C98102A-2149-48E5-8876-5BDDD0C82EFE}" type="parTrans" cxnId="{7BAB348F-5419-4C68-9CAB-6C7107EEC553}">
      <dgm:prSet/>
      <dgm:spPr/>
      <dgm:t>
        <a:bodyPr/>
        <a:lstStyle/>
        <a:p>
          <a:endParaRPr lang="en-US"/>
        </a:p>
      </dgm:t>
    </dgm:pt>
    <dgm:pt modelId="{C2EB0003-B01D-47DE-A416-CCA91C21BFE4}" type="sibTrans" cxnId="{7BAB348F-5419-4C68-9CAB-6C7107EEC553}">
      <dgm:prSet/>
      <dgm:spPr/>
      <dgm:t>
        <a:bodyPr/>
        <a:lstStyle/>
        <a:p>
          <a:endParaRPr lang="en-US"/>
        </a:p>
      </dgm:t>
    </dgm:pt>
    <dgm:pt modelId="{191B0662-F400-4E0C-BFF8-6FE0BA95F078}">
      <dgm:prSet/>
      <dgm:spPr/>
      <dgm:t>
        <a:bodyPr/>
        <a:lstStyle/>
        <a:p>
          <a:r>
            <a:rPr lang="en-US"/>
            <a:t>STEP 4: Language Quality Assessment</a:t>
          </a:r>
        </a:p>
      </dgm:t>
    </dgm:pt>
    <dgm:pt modelId="{4EE74B7B-3E77-45E3-B9E5-4D92CD72CF7B}" type="parTrans" cxnId="{64149456-2B5B-4A0D-AF6B-A7266E53EE91}">
      <dgm:prSet/>
      <dgm:spPr/>
      <dgm:t>
        <a:bodyPr/>
        <a:lstStyle/>
        <a:p>
          <a:endParaRPr lang="en-US"/>
        </a:p>
      </dgm:t>
    </dgm:pt>
    <dgm:pt modelId="{1ED322E0-779C-4263-99FB-9B0862FD52FC}" type="sibTrans" cxnId="{64149456-2B5B-4A0D-AF6B-A7266E53EE91}">
      <dgm:prSet/>
      <dgm:spPr/>
      <dgm:t>
        <a:bodyPr/>
        <a:lstStyle/>
        <a:p>
          <a:endParaRPr lang="en-US"/>
        </a:p>
      </dgm:t>
    </dgm:pt>
    <dgm:pt modelId="{5A701A4C-298E-4DF9-A4FB-D1A9648ECF2F}">
      <dgm:prSet/>
      <dgm:spPr/>
      <dgm:t>
        <a:bodyPr/>
        <a:lstStyle/>
        <a:p>
          <a:r>
            <a:rPr lang="en-US"/>
            <a:t>- Grammar accuracy (using language models)</a:t>
          </a:r>
        </a:p>
      </dgm:t>
    </dgm:pt>
    <dgm:pt modelId="{B67125C8-EE0C-4EF3-866F-E4864B5030C5}" type="parTrans" cxnId="{1551945C-7EC3-4528-AAFA-B9EEC0D237E4}">
      <dgm:prSet/>
      <dgm:spPr/>
      <dgm:t>
        <a:bodyPr/>
        <a:lstStyle/>
        <a:p>
          <a:endParaRPr lang="en-US"/>
        </a:p>
      </dgm:t>
    </dgm:pt>
    <dgm:pt modelId="{F62C882A-27F1-4B0A-A0CF-B09405EDABBC}" type="sibTrans" cxnId="{1551945C-7EC3-4528-AAFA-B9EEC0D237E4}">
      <dgm:prSet/>
      <dgm:spPr/>
      <dgm:t>
        <a:bodyPr/>
        <a:lstStyle/>
        <a:p>
          <a:endParaRPr lang="en-US"/>
        </a:p>
      </dgm:t>
    </dgm:pt>
    <dgm:pt modelId="{37E73257-EF59-435A-AAA6-488936E293B9}">
      <dgm:prSet/>
      <dgm:spPr/>
      <dgm:t>
        <a:bodyPr/>
        <a:lstStyle/>
        <a:p>
          <a:r>
            <a:rPr lang="en-US"/>
            <a:t>- Vocabulary sophistication</a:t>
          </a:r>
        </a:p>
      </dgm:t>
    </dgm:pt>
    <dgm:pt modelId="{A4889248-6888-4AB4-ABD3-846AD561EBDE}" type="parTrans" cxnId="{B92C8BEE-6E79-4607-B273-4EDC99FB86D9}">
      <dgm:prSet/>
      <dgm:spPr/>
      <dgm:t>
        <a:bodyPr/>
        <a:lstStyle/>
        <a:p>
          <a:endParaRPr lang="en-US"/>
        </a:p>
      </dgm:t>
    </dgm:pt>
    <dgm:pt modelId="{7E7BB2E9-C57A-413F-9ADD-0564CF0EA595}" type="sibTrans" cxnId="{B92C8BEE-6E79-4607-B273-4EDC99FB86D9}">
      <dgm:prSet/>
      <dgm:spPr/>
      <dgm:t>
        <a:bodyPr/>
        <a:lstStyle/>
        <a:p>
          <a:endParaRPr lang="en-US"/>
        </a:p>
      </dgm:t>
    </dgm:pt>
    <dgm:pt modelId="{AA71173B-0898-4357-9DD1-C63A7715CD85}">
      <dgm:prSet/>
      <dgm:spPr/>
      <dgm:t>
        <a:bodyPr/>
        <a:lstStyle/>
        <a:p>
          <a:r>
            <a:rPr lang="en-US"/>
            <a:t>- Sentence variety and complexity</a:t>
          </a:r>
        </a:p>
      </dgm:t>
    </dgm:pt>
    <dgm:pt modelId="{0C9F0B0C-8052-4A26-9A51-82EDBA15861F}" type="parTrans" cxnId="{0B358B2E-69BA-4496-8B0A-B0180B01482A}">
      <dgm:prSet/>
      <dgm:spPr/>
      <dgm:t>
        <a:bodyPr/>
        <a:lstStyle/>
        <a:p>
          <a:endParaRPr lang="en-US"/>
        </a:p>
      </dgm:t>
    </dgm:pt>
    <dgm:pt modelId="{5B13B8E4-C224-4E9D-B377-BEC5463D608A}" type="sibTrans" cxnId="{0B358B2E-69BA-4496-8B0A-B0180B01482A}">
      <dgm:prSet/>
      <dgm:spPr/>
      <dgm:t>
        <a:bodyPr/>
        <a:lstStyle/>
        <a:p>
          <a:endParaRPr lang="en-US"/>
        </a:p>
      </dgm:t>
    </dgm:pt>
    <dgm:pt modelId="{B5E7BCDB-5C1C-4B88-B5BA-ED74119EFF51}">
      <dgm:prSet/>
      <dgm:spPr/>
      <dgm:t>
        <a:bodyPr/>
        <a:lstStyle/>
        <a:p>
          <a:r>
            <a:rPr lang="en-US"/>
            <a:t>STEP 5: Composite Scoring</a:t>
          </a:r>
        </a:p>
      </dgm:t>
    </dgm:pt>
    <dgm:pt modelId="{C22C68B7-5903-4EB5-8A90-8CECD7989A68}" type="parTrans" cxnId="{F369EF98-8EE7-4799-8132-727EC6E6B67C}">
      <dgm:prSet/>
      <dgm:spPr/>
      <dgm:t>
        <a:bodyPr/>
        <a:lstStyle/>
        <a:p>
          <a:endParaRPr lang="en-US"/>
        </a:p>
      </dgm:t>
    </dgm:pt>
    <dgm:pt modelId="{AFA585B2-1877-4F32-B2B1-7B928FAEA3BD}" type="sibTrans" cxnId="{F369EF98-8EE7-4799-8132-727EC6E6B67C}">
      <dgm:prSet/>
      <dgm:spPr/>
      <dgm:t>
        <a:bodyPr/>
        <a:lstStyle/>
        <a:p>
          <a:endParaRPr lang="en-US"/>
        </a:p>
      </dgm:t>
    </dgm:pt>
    <dgm:pt modelId="{29773048-CB45-496E-A522-DF6F42581066}">
      <dgm:prSet/>
      <dgm:spPr/>
      <dgm:t>
        <a:bodyPr/>
        <a:lstStyle/>
        <a:p>
          <a:r>
            <a:rPr lang="en-US"/>
            <a:t>- Weighted combination of all factors</a:t>
          </a:r>
        </a:p>
      </dgm:t>
    </dgm:pt>
    <dgm:pt modelId="{E063C7A1-048D-4B94-A6CF-818B43B40711}" type="parTrans" cxnId="{9A28B4EC-D3C1-4200-8743-63532C8ECDCF}">
      <dgm:prSet/>
      <dgm:spPr/>
      <dgm:t>
        <a:bodyPr/>
        <a:lstStyle/>
        <a:p>
          <a:endParaRPr lang="en-US"/>
        </a:p>
      </dgm:t>
    </dgm:pt>
    <dgm:pt modelId="{BCEADFBF-0D60-49E8-980B-1E2593F7F38C}" type="sibTrans" cxnId="{9A28B4EC-D3C1-4200-8743-63532C8ECDCF}">
      <dgm:prSet/>
      <dgm:spPr/>
      <dgm:t>
        <a:bodyPr/>
        <a:lstStyle/>
        <a:p>
          <a:endParaRPr lang="en-US"/>
        </a:p>
      </dgm:t>
    </dgm:pt>
    <dgm:pt modelId="{D1187744-709E-4B5B-9793-3DBB3B4259E6}">
      <dgm:prSet/>
      <dgm:spPr/>
      <dgm:t>
        <a:bodyPr/>
        <a:lstStyle/>
        <a:p>
          <a:r>
            <a:rPr lang="en-US"/>
            <a:t>- Map to grade scale (0-100)</a:t>
          </a:r>
        </a:p>
      </dgm:t>
    </dgm:pt>
    <dgm:pt modelId="{58C9E290-98E0-4B11-8EC8-6F2336381C18}" type="parTrans" cxnId="{E7910DC3-596E-4082-8094-9029C5270543}">
      <dgm:prSet/>
      <dgm:spPr/>
      <dgm:t>
        <a:bodyPr/>
        <a:lstStyle/>
        <a:p>
          <a:endParaRPr lang="en-US"/>
        </a:p>
      </dgm:t>
    </dgm:pt>
    <dgm:pt modelId="{337B9C85-BC89-4E11-8708-27BA28A24AFE}" type="sibTrans" cxnId="{E7910DC3-596E-4082-8094-9029C5270543}">
      <dgm:prSet/>
      <dgm:spPr/>
      <dgm:t>
        <a:bodyPr/>
        <a:lstStyle/>
        <a:p>
          <a:endParaRPr lang="en-US"/>
        </a:p>
      </dgm:t>
    </dgm:pt>
    <dgm:pt modelId="{0504D0C1-9FFD-4AB0-8D2A-DC1C0DBF550C}">
      <dgm:prSet/>
      <dgm:spPr/>
      <dgm:t>
        <a:bodyPr/>
        <a:lstStyle/>
        <a:p>
          <a:r>
            <a:rPr lang="en-US"/>
            <a:t>- Generate confidence interval</a:t>
          </a:r>
        </a:p>
      </dgm:t>
    </dgm:pt>
    <dgm:pt modelId="{32C16BEA-F674-441B-A75D-6EFEEB410C1F}" type="parTrans" cxnId="{DF8BFD76-7EFB-4611-8A37-C2B2551138FD}">
      <dgm:prSet/>
      <dgm:spPr/>
      <dgm:t>
        <a:bodyPr/>
        <a:lstStyle/>
        <a:p>
          <a:endParaRPr lang="en-US"/>
        </a:p>
      </dgm:t>
    </dgm:pt>
    <dgm:pt modelId="{5FD712F3-FB1B-4ED6-BFD8-949CCC3BFC3A}" type="sibTrans" cxnId="{DF8BFD76-7EFB-4611-8A37-C2B2551138FD}">
      <dgm:prSet/>
      <dgm:spPr/>
      <dgm:t>
        <a:bodyPr/>
        <a:lstStyle/>
        <a:p>
          <a:endParaRPr lang="en-US"/>
        </a:p>
      </dgm:t>
    </dgm:pt>
    <dgm:pt modelId="{1205D3CD-66EF-40DC-8AB7-99F53DDFD57C}">
      <dgm:prSet/>
      <dgm:spPr/>
      <dgm:t>
        <a:bodyPr/>
        <a:lstStyle/>
        <a:p>
          <a:r>
            <a:rPr lang="en-US"/>
            <a:t>OUTPUT: Grade + detailed breakdown + suggestions</a:t>
          </a:r>
        </a:p>
      </dgm:t>
    </dgm:pt>
    <dgm:pt modelId="{716DA5B7-E01B-42D4-9693-9428A80B603B}" type="parTrans" cxnId="{24FFDC0E-1597-4ABC-8A96-EF7C3F348B1C}">
      <dgm:prSet/>
      <dgm:spPr/>
      <dgm:t>
        <a:bodyPr/>
        <a:lstStyle/>
        <a:p>
          <a:endParaRPr lang="en-US"/>
        </a:p>
      </dgm:t>
    </dgm:pt>
    <dgm:pt modelId="{B7C0A403-57E0-4BA0-AB35-2F383A50F5EF}" type="sibTrans" cxnId="{24FFDC0E-1597-4ABC-8A96-EF7C3F348B1C}">
      <dgm:prSet/>
      <dgm:spPr/>
      <dgm:t>
        <a:bodyPr/>
        <a:lstStyle/>
        <a:p>
          <a:endParaRPr lang="en-US"/>
        </a:p>
      </dgm:t>
    </dgm:pt>
    <dgm:pt modelId="{F282B6E1-7601-462F-853F-48E3EE6F1044}" type="pres">
      <dgm:prSet presAssocID="{8CFA205C-8D09-4DC9-BBA4-42B68CD37C8A}" presName="Name0" presStyleCnt="0">
        <dgm:presLayoutVars>
          <dgm:dir/>
          <dgm:resizeHandles val="exact"/>
        </dgm:presLayoutVars>
      </dgm:prSet>
      <dgm:spPr/>
    </dgm:pt>
    <dgm:pt modelId="{FE0BDA0B-2141-4D22-B0BB-826FE67ADD71}" type="pres">
      <dgm:prSet presAssocID="{EBB803DC-E9CF-4FF5-BB3C-30933B1D4BF7}" presName="node" presStyleLbl="node1" presStyleIdx="0" presStyleCnt="22">
        <dgm:presLayoutVars>
          <dgm:bulletEnabled val="1"/>
        </dgm:presLayoutVars>
      </dgm:prSet>
      <dgm:spPr/>
    </dgm:pt>
    <dgm:pt modelId="{0041CB6C-8648-41ED-85D8-D526586E5015}" type="pres">
      <dgm:prSet presAssocID="{ED294D43-5410-417F-BF36-0609CF6F7F00}" presName="sibTrans" presStyleLbl="sibTrans1D1" presStyleIdx="0" presStyleCnt="21"/>
      <dgm:spPr/>
    </dgm:pt>
    <dgm:pt modelId="{FD75DB3A-379B-45C2-812A-659CEA6C31DC}" type="pres">
      <dgm:prSet presAssocID="{ED294D43-5410-417F-BF36-0609CF6F7F00}" presName="connectorText" presStyleLbl="sibTrans1D1" presStyleIdx="0" presStyleCnt="21"/>
      <dgm:spPr/>
    </dgm:pt>
    <dgm:pt modelId="{EE5B2CFD-6AB7-4615-92E4-777873DC66C4}" type="pres">
      <dgm:prSet presAssocID="{9A929811-F437-45E4-B777-30C1C10DE2E9}" presName="node" presStyleLbl="node1" presStyleIdx="1" presStyleCnt="22">
        <dgm:presLayoutVars>
          <dgm:bulletEnabled val="1"/>
        </dgm:presLayoutVars>
      </dgm:prSet>
      <dgm:spPr/>
    </dgm:pt>
    <dgm:pt modelId="{61C194D2-1C14-4051-BE1A-E0B1321DAC3F}" type="pres">
      <dgm:prSet presAssocID="{B71A3B2D-9E97-471E-B14D-566C0BE51B7B}" presName="sibTrans" presStyleLbl="sibTrans1D1" presStyleIdx="1" presStyleCnt="21"/>
      <dgm:spPr/>
    </dgm:pt>
    <dgm:pt modelId="{C271685C-BB8D-4439-BDC8-0F82B7247E92}" type="pres">
      <dgm:prSet presAssocID="{B71A3B2D-9E97-471E-B14D-566C0BE51B7B}" presName="connectorText" presStyleLbl="sibTrans1D1" presStyleIdx="1" presStyleCnt="21"/>
      <dgm:spPr/>
    </dgm:pt>
    <dgm:pt modelId="{237AF2DC-54B7-486F-B83B-2E230F888066}" type="pres">
      <dgm:prSet presAssocID="{B63C16A5-C41F-43C5-B6B4-D7C7F3DEACFF}" presName="node" presStyleLbl="node1" presStyleIdx="2" presStyleCnt="22">
        <dgm:presLayoutVars>
          <dgm:bulletEnabled val="1"/>
        </dgm:presLayoutVars>
      </dgm:prSet>
      <dgm:spPr/>
    </dgm:pt>
    <dgm:pt modelId="{DA786488-3E62-4125-BD6E-A2F9874B6B45}" type="pres">
      <dgm:prSet presAssocID="{E98A8BDE-2DCE-4222-A8EA-C8B42386CF54}" presName="sibTrans" presStyleLbl="sibTrans1D1" presStyleIdx="2" presStyleCnt="21"/>
      <dgm:spPr/>
    </dgm:pt>
    <dgm:pt modelId="{8BEE7417-A534-4587-AA43-1E3B0905B5B4}" type="pres">
      <dgm:prSet presAssocID="{E98A8BDE-2DCE-4222-A8EA-C8B42386CF54}" presName="connectorText" presStyleLbl="sibTrans1D1" presStyleIdx="2" presStyleCnt="21"/>
      <dgm:spPr/>
    </dgm:pt>
    <dgm:pt modelId="{C290A006-1D71-46E8-B8FF-1FCDD0B97D71}" type="pres">
      <dgm:prSet presAssocID="{FA385125-FAC6-4200-AE58-25803EBCF8FF}" presName="node" presStyleLbl="node1" presStyleIdx="3" presStyleCnt="22">
        <dgm:presLayoutVars>
          <dgm:bulletEnabled val="1"/>
        </dgm:presLayoutVars>
      </dgm:prSet>
      <dgm:spPr/>
    </dgm:pt>
    <dgm:pt modelId="{66CFD1F4-83F3-4F66-9AA4-45B295D7A347}" type="pres">
      <dgm:prSet presAssocID="{69BB75B5-C439-4250-B81A-E2D24D2D46C6}" presName="sibTrans" presStyleLbl="sibTrans1D1" presStyleIdx="3" presStyleCnt="21"/>
      <dgm:spPr/>
    </dgm:pt>
    <dgm:pt modelId="{DB659132-AEA8-4483-8A99-72D741A6C389}" type="pres">
      <dgm:prSet presAssocID="{69BB75B5-C439-4250-B81A-E2D24D2D46C6}" presName="connectorText" presStyleLbl="sibTrans1D1" presStyleIdx="3" presStyleCnt="21"/>
      <dgm:spPr/>
    </dgm:pt>
    <dgm:pt modelId="{9939DCDC-01B7-4043-BDDE-CBAFC055498E}" type="pres">
      <dgm:prSet presAssocID="{653B4034-571B-4BED-AA4A-34D6910B7286}" presName="node" presStyleLbl="node1" presStyleIdx="4" presStyleCnt="22">
        <dgm:presLayoutVars>
          <dgm:bulletEnabled val="1"/>
        </dgm:presLayoutVars>
      </dgm:prSet>
      <dgm:spPr/>
    </dgm:pt>
    <dgm:pt modelId="{A6487F34-F928-4361-B4E0-09A2D7DDD844}" type="pres">
      <dgm:prSet presAssocID="{16BFA5D5-85BD-4323-A9E5-4FB0CE8CD848}" presName="sibTrans" presStyleLbl="sibTrans1D1" presStyleIdx="4" presStyleCnt="21"/>
      <dgm:spPr/>
    </dgm:pt>
    <dgm:pt modelId="{3DB41410-33EC-45AF-A994-DA6E2EFF0ABF}" type="pres">
      <dgm:prSet presAssocID="{16BFA5D5-85BD-4323-A9E5-4FB0CE8CD848}" presName="connectorText" presStyleLbl="sibTrans1D1" presStyleIdx="4" presStyleCnt="21"/>
      <dgm:spPr/>
    </dgm:pt>
    <dgm:pt modelId="{AE50A029-FC84-4E3A-AF8F-CBE4EB5FEBAF}" type="pres">
      <dgm:prSet presAssocID="{37FCABD6-8C02-427F-BD88-64178C7CCD64}" presName="node" presStyleLbl="node1" presStyleIdx="5" presStyleCnt="22">
        <dgm:presLayoutVars>
          <dgm:bulletEnabled val="1"/>
        </dgm:presLayoutVars>
      </dgm:prSet>
      <dgm:spPr/>
    </dgm:pt>
    <dgm:pt modelId="{F58DE7DB-E016-4410-B7F6-59C4D183FC8B}" type="pres">
      <dgm:prSet presAssocID="{37ABF784-F4DA-453F-A25D-84924F16AA8F}" presName="sibTrans" presStyleLbl="sibTrans1D1" presStyleIdx="5" presStyleCnt="21"/>
      <dgm:spPr/>
    </dgm:pt>
    <dgm:pt modelId="{619B9521-D555-4F45-A84F-246A59E17627}" type="pres">
      <dgm:prSet presAssocID="{37ABF784-F4DA-453F-A25D-84924F16AA8F}" presName="connectorText" presStyleLbl="sibTrans1D1" presStyleIdx="5" presStyleCnt="21"/>
      <dgm:spPr/>
    </dgm:pt>
    <dgm:pt modelId="{C78D06CA-68D5-4A49-A694-1695E4393980}" type="pres">
      <dgm:prSet presAssocID="{02B5196A-2AB4-4768-861E-8D1FE4A51299}" presName="node" presStyleLbl="node1" presStyleIdx="6" presStyleCnt="22">
        <dgm:presLayoutVars>
          <dgm:bulletEnabled val="1"/>
        </dgm:presLayoutVars>
      </dgm:prSet>
      <dgm:spPr/>
    </dgm:pt>
    <dgm:pt modelId="{5525B03C-C806-4041-9230-9075B17EFB0C}" type="pres">
      <dgm:prSet presAssocID="{2AE51A9D-3505-4042-99FF-659CEED26CFA}" presName="sibTrans" presStyleLbl="sibTrans1D1" presStyleIdx="6" presStyleCnt="21"/>
      <dgm:spPr/>
    </dgm:pt>
    <dgm:pt modelId="{03B0E006-5D1F-4C51-B3F7-7DDA10852A80}" type="pres">
      <dgm:prSet presAssocID="{2AE51A9D-3505-4042-99FF-659CEED26CFA}" presName="connectorText" presStyleLbl="sibTrans1D1" presStyleIdx="6" presStyleCnt="21"/>
      <dgm:spPr/>
    </dgm:pt>
    <dgm:pt modelId="{409B2233-90B2-4AA9-8863-80E69C10E573}" type="pres">
      <dgm:prSet presAssocID="{30A16970-8AB0-4C03-894B-B0485F2BAEE1}" presName="node" presStyleLbl="node1" presStyleIdx="7" presStyleCnt="22">
        <dgm:presLayoutVars>
          <dgm:bulletEnabled val="1"/>
        </dgm:presLayoutVars>
      </dgm:prSet>
      <dgm:spPr/>
    </dgm:pt>
    <dgm:pt modelId="{E04A52C5-26E2-47FA-94FC-44C75EE3A2FE}" type="pres">
      <dgm:prSet presAssocID="{ED30299D-A6E6-4551-979E-D66851C8C186}" presName="sibTrans" presStyleLbl="sibTrans1D1" presStyleIdx="7" presStyleCnt="21"/>
      <dgm:spPr/>
    </dgm:pt>
    <dgm:pt modelId="{E03909A3-A569-4768-BC83-5A2143B2EE35}" type="pres">
      <dgm:prSet presAssocID="{ED30299D-A6E6-4551-979E-D66851C8C186}" presName="connectorText" presStyleLbl="sibTrans1D1" presStyleIdx="7" presStyleCnt="21"/>
      <dgm:spPr/>
    </dgm:pt>
    <dgm:pt modelId="{81BC151B-9781-44FE-A33E-A5B979FE62DD}" type="pres">
      <dgm:prSet presAssocID="{E60C1ACB-BD0F-433B-8B37-6992A9BA96F8}" presName="node" presStyleLbl="node1" presStyleIdx="8" presStyleCnt="22">
        <dgm:presLayoutVars>
          <dgm:bulletEnabled val="1"/>
        </dgm:presLayoutVars>
      </dgm:prSet>
      <dgm:spPr/>
    </dgm:pt>
    <dgm:pt modelId="{17882075-9DAA-44A9-9CEC-A57ECCA6EEDE}" type="pres">
      <dgm:prSet presAssocID="{7D503BC7-2129-4527-BBFC-3F53E72F43A8}" presName="sibTrans" presStyleLbl="sibTrans1D1" presStyleIdx="8" presStyleCnt="21"/>
      <dgm:spPr/>
    </dgm:pt>
    <dgm:pt modelId="{B44FEF52-4192-4E66-9D4B-AC3AD58B6FB7}" type="pres">
      <dgm:prSet presAssocID="{7D503BC7-2129-4527-BBFC-3F53E72F43A8}" presName="connectorText" presStyleLbl="sibTrans1D1" presStyleIdx="8" presStyleCnt="21"/>
      <dgm:spPr/>
    </dgm:pt>
    <dgm:pt modelId="{AACFD855-7C94-438E-8671-C0C46E3770C0}" type="pres">
      <dgm:prSet presAssocID="{8D755184-FDBA-4B47-AFEF-59A09FA25080}" presName="node" presStyleLbl="node1" presStyleIdx="9" presStyleCnt="22">
        <dgm:presLayoutVars>
          <dgm:bulletEnabled val="1"/>
        </dgm:presLayoutVars>
      </dgm:prSet>
      <dgm:spPr/>
    </dgm:pt>
    <dgm:pt modelId="{E17CC379-2BD4-40D8-9262-10AA1ABCBB07}" type="pres">
      <dgm:prSet presAssocID="{DCC9FB97-C719-4815-AE02-8DD6D9FABBC3}" presName="sibTrans" presStyleLbl="sibTrans1D1" presStyleIdx="9" presStyleCnt="21"/>
      <dgm:spPr/>
    </dgm:pt>
    <dgm:pt modelId="{B4F0F084-9CE0-48EA-BB33-8E613DE9B584}" type="pres">
      <dgm:prSet presAssocID="{DCC9FB97-C719-4815-AE02-8DD6D9FABBC3}" presName="connectorText" presStyleLbl="sibTrans1D1" presStyleIdx="9" presStyleCnt="21"/>
      <dgm:spPr/>
    </dgm:pt>
    <dgm:pt modelId="{F93F5798-0663-4A42-BADB-AD2BF1460762}" type="pres">
      <dgm:prSet presAssocID="{97D9549F-110D-40C2-8A14-079552982C1A}" presName="node" presStyleLbl="node1" presStyleIdx="10" presStyleCnt="22">
        <dgm:presLayoutVars>
          <dgm:bulletEnabled val="1"/>
        </dgm:presLayoutVars>
      </dgm:prSet>
      <dgm:spPr/>
    </dgm:pt>
    <dgm:pt modelId="{6681A66F-3236-4C25-A55C-E3FC3D70EF91}" type="pres">
      <dgm:prSet presAssocID="{38DA99EC-27AC-4041-8469-341CB75229C9}" presName="sibTrans" presStyleLbl="sibTrans1D1" presStyleIdx="10" presStyleCnt="21"/>
      <dgm:spPr/>
    </dgm:pt>
    <dgm:pt modelId="{E9401F48-259E-4E33-8C30-75A2821C63C0}" type="pres">
      <dgm:prSet presAssocID="{38DA99EC-27AC-4041-8469-341CB75229C9}" presName="connectorText" presStyleLbl="sibTrans1D1" presStyleIdx="10" presStyleCnt="21"/>
      <dgm:spPr/>
    </dgm:pt>
    <dgm:pt modelId="{BF2B2EA5-79CC-4663-B611-DB15D95D5D41}" type="pres">
      <dgm:prSet presAssocID="{D0AC31A8-55C8-44C9-8128-05118913F710}" presName="node" presStyleLbl="node1" presStyleIdx="11" presStyleCnt="22">
        <dgm:presLayoutVars>
          <dgm:bulletEnabled val="1"/>
        </dgm:presLayoutVars>
      </dgm:prSet>
      <dgm:spPr/>
    </dgm:pt>
    <dgm:pt modelId="{0015F399-256C-4796-BA49-89E2EE347C4D}" type="pres">
      <dgm:prSet presAssocID="{B934A47F-7161-406B-8A43-EE22B3277590}" presName="sibTrans" presStyleLbl="sibTrans1D1" presStyleIdx="11" presStyleCnt="21"/>
      <dgm:spPr/>
    </dgm:pt>
    <dgm:pt modelId="{C08E5FCD-7F9E-4A01-9A4F-E82A3CD36F50}" type="pres">
      <dgm:prSet presAssocID="{B934A47F-7161-406B-8A43-EE22B3277590}" presName="connectorText" presStyleLbl="sibTrans1D1" presStyleIdx="11" presStyleCnt="21"/>
      <dgm:spPr/>
    </dgm:pt>
    <dgm:pt modelId="{91866D21-48BA-4047-A4CE-A0AFEB661353}" type="pres">
      <dgm:prSet presAssocID="{1720992F-765D-44D0-B492-E96BC1B97151}" presName="node" presStyleLbl="node1" presStyleIdx="12" presStyleCnt="22">
        <dgm:presLayoutVars>
          <dgm:bulletEnabled val="1"/>
        </dgm:presLayoutVars>
      </dgm:prSet>
      <dgm:spPr/>
    </dgm:pt>
    <dgm:pt modelId="{AE3843BB-DF32-48A0-8B1D-0F7875F8925F}" type="pres">
      <dgm:prSet presAssocID="{C2EB0003-B01D-47DE-A416-CCA91C21BFE4}" presName="sibTrans" presStyleLbl="sibTrans1D1" presStyleIdx="12" presStyleCnt="21"/>
      <dgm:spPr/>
    </dgm:pt>
    <dgm:pt modelId="{E6D3A739-EA14-4EDB-BC97-D60373400931}" type="pres">
      <dgm:prSet presAssocID="{C2EB0003-B01D-47DE-A416-CCA91C21BFE4}" presName="connectorText" presStyleLbl="sibTrans1D1" presStyleIdx="12" presStyleCnt="21"/>
      <dgm:spPr/>
    </dgm:pt>
    <dgm:pt modelId="{7C82FE8C-2E51-4F11-93CB-C1F3585D39A8}" type="pres">
      <dgm:prSet presAssocID="{191B0662-F400-4E0C-BFF8-6FE0BA95F078}" presName="node" presStyleLbl="node1" presStyleIdx="13" presStyleCnt="22">
        <dgm:presLayoutVars>
          <dgm:bulletEnabled val="1"/>
        </dgm:presLayoutVars>
      </dgm:prSet>
      <dgm:spPr/>
    </dgm:pt>
    <dgm:pt modelId="{1CAAD7A0-7ECA-48CB-AB12-C1BE896841B5}" type="pres">
      <dgm:prSet presAssocID="{1ED322E0-779C-4263-99FB-9B0862FD52FC}" presName="sibTrans" presStyleLbl="sibTrans1D1" presStyleIdx="13" presStyleCnt="21"/>
      <dgm:spPr/>
    </dgm:pt>
    <dgm:pt modelId="{07179146-0C47-4737-8989-58E9B481F7CE}" type="pres">
      <dgm:prSet presAssocID="{1ED322E0-779C-4263-99FB-9B0862FD52FC}" presName="connectorText" presStyleLbl="sibTrans1D1" presStyleIdx="13" presStyleCnt="21"/>
      <dgm:spPr/>
    </dgm:pt>
    <dgm:pt modelId="{1248F62E-89DD-4CC7-ACF6-DF2E9520CBF6}" type="pres">
      <dgm:prSet presAssocID="{5A701A4C-298E-4DF9-A4FB-D1A9648ECF2F}" presName="node" presStyleLbl="node1" presStyleIdx="14" presStyleCnt="22">
        <dgm:presLayoutVars>
          <dgm:bulletEnabled val="1"/>
        </dgm:presLayoutVars>
      </dgm:prSet>
      <dgm:spPr/>
    </dgm:pt>
    <dgm:pt modelId="{CEC7D219-342D-47A3-8270-5DEFEEB69B76}" type="pres">
      <dgm:prSet presAssocID="{F62C882A-27F1-4B0A-A0CF-B09405EDABBC}" presName="sibTrans" presStyleLbl="sibTrans1D1" presStyleIdx="14" presStyleCnt="21"/>
      <dgm:spPr/>
    </dgm:pt>
    <dgm:pt modelId="{79964E05-03E5-40C6-A7C1-17CA76EC2AB7}" type="pres">
      <dgm:prSet presAssocID="{F62C882A-27F1-4B0A-A0CF-B09405EDABBC}" presName="connectorText" presStyleLbl="sibTrans1D1" presStyleIdx="14" presStyleCnt="21"/>
      <dgm:spPr/>
    </dgm:pt>
    <dgm:pt modelId="{99AF12BC-C67A-4715-87AC-C8601CF3E19B}" type="pres">
      <dgm:prSet presAssocID="{37E73257-EF59-435A-AAA6-488936E293B9}" presName="node" presStyleLbl="node1" presStyleIdx="15" presStyleCnt="22">
        <dgm:presLayoutVars>
          <dgm:bulletEnabled val="1"/>
        </dgm:presLayoutVars>
      </dgm:prSet>
      <dgm:spPr/>
    </dgm:pt>
    <dgm:pt modelId="{D07D97FF-9BB8-422A-8060-DFD73BC13A8A}" type="pres">
      <dgm:prSet presAssocID="{7E7BB2E9-C57A-413F-9ADD-0564CF0EA595}" presName="sibTrans" presStyleLbl="sibTrans1D1" presStyleIdx="15" presStyleCnt="21"/>
      <dgm:spPr/>
    </dgm:pt>
    <dgm:pt modelId="{72BB01E9-5B40-4518-9218-90B259EB6651}" type="pres">
      <dgm:prSet presAssocID="{7E7BB2E9-C57A-413F-9ADD-0564CF0EA595}" presName="connectorText" presStyleLbl="sibTrans1D1" presStyleIdx="15" presStyleCnt="21"/>
      <dgm:spPr/>
    </dgm:pt>
    <dgm:pt modelId="{F1EAACEA-6938-4360-BAF3-318AD8B66C67}" type="pres">
      <dgm:prSet presAssocID="{AA71173B-0898-4357-9DD1-C63A7715CD85}" presName="node" presStyleLbl="node1" presStyleIdx="16" presStyleCnt="22">
        <dgm:presLayoutVars>
          <dgm:bulletEnabled val="1"/>
        </dgm:presLayoutVars>
      </dgm:prSet>
      <dgm:spPr/>
    </dgm:pt>
    <dgm:pt modelId="{91DC2BED-E199-411C-9825-EBA27A7CE12F}" type="pres">
      <dgm:prSet presAssocID="{5B13B8E4-C224-4E9D-B377-BEC5463D608A}" presName="sibTrans" presStyleLbl="sibTrans1D1" presStyleIdx="16" presStyleCnt="21"/>
      <dgm:spPr/>
    </dgm:pt>
    <dgm:pt modelId="{93B95CD2-15ED-4F22-AFEA-94F7AB9F5B3E}" type="pres">
      <dgm:prSet presAssocID="{5B13B8E4-C224-4E9D-B377-BEC5463D608A}" presName="connectorText" presStyleLbl="sibTrans1D1" presStyleIdx="16" presStyleCnt="21"/>
      <dgm:spPr/>
    </dgm:pt>
    <dgm:pt modelId="{759AF31A-6703-4DA5-A547-B1A1ACB9259E}" type="pres">
      <dgm:prSet presAssocID="{B5E7BCDB-5C1C-4B88-B5BA-ED74119EFF51}" presName="node" presStyleLbl="node1" presStyleIdx="17" presStyleCnt="22">
        <dgm:presLayoutVars>
          <dgm:bulletEnabled val="1"/>
        </dgm:presLayoutVars>
      </dgm:prSet>
      <dgm:spPr/>
    </dgm:pt>
    <dgm:pt modelId="{5EE04336-D2C2-4F3D-BC3F-6F1D26650F2A}" type="pres">
      <dgm:prSet presAssocID="{AFA585B2-1877-4F32-B2B1-7B928FAEA3BD}" presName="sibTrans" presStyleLbl="sibTrans1D1" presStyleIdx="17" presStyleCnt="21"/>
      <dgm:spPr/>
    </dgm:pt>
    <dgm:pt modelId="{E0AF2DAF-5306-4531-AF61-DADC59C771CA}" type="pres">
      <dgm:prSet presAssocID="{AFA585B2-1877-4F32-B2B1-7B928FAEA3BD}" presName="connectorText" presStyleLbl="sibTrans1D1" presStyleIdx="17" presStyleCnt="21"/>
      <dgm:spPr/>
    </dgm:pt>
    <dgm:pt modelId="{DBC61A04-4672-498B-82EC-4B0F03A98C18}" type="pres">
      <dgm:prSet presAssocID="{29773048-CB45-496E-A522-DF6F42581066}" presName="node" presStyleLbl="node1" presStyleIdx="18" presStyleCnt="22">
        <dgm:presLayoutVars>
          <dgm:bulletEnabled val="1"/>
        </dgm:presLayoutVars>
      </dgm:prSet>
      <dgm:spPr/>
    </dgm:pt>
    <dgm:pt modelId="{BAF5BBAD-B8FB-4A50-AF61-D13AE583C88E}" type="pres">
      <dgm:prSet presAssocID="{BCEADFBF-0D60-49E8-980B-1E2593F7F38C}" presName="sibTrans" presStyleLbl="sibTrans1D1" presStyleIdx="18" presStyleCnt="21"/>
      <dgm:spPr/>
    </dgm:pt>
    <dgm:pt modelId="{532A22ED-13D7-4DA1-B5FF-34AD69B4E942}" type="pres">
      <dgm:prSet presAssocID="{BCEADFBF-0D60-49E8-980B-1E2593F7F38C}" presName="connectorText" presStyleLbl="sibTrans1D1" presStyleIdx="18" presStyleCnt="21"/>
      <dgm:spPr/>
    </dgm:pt>
    <dgm:pt modelId="{EC423F1A-0552-40A8-8A6C-2BFA11FF0B0B}" type="pres">
      <dgm:prSet presAssocID="{D1187744-709E-4B5B-9793-3DBB3B4259E6}" presName="node" presStyleLbl="node1" presStyleIdx="19" presStyleCnt="22">
        <dgm:presLayoutVars>
          <dgm:bulletEnabled val="1"/>
        </dgm:presLayoutVars>
      </dgm:prSet>
      <dgm:spPr/>
    </dgm:pt>
    <dgm:pt modelId="{6A991FFC-4B69-4A67-9A7F-347897A674B6}" type="pres">
      <dgm:prSet presAssocID="{337B9C85-BC89-4E11-8708-27BA28A24AFE}" presName="sibTrans" presStyleLbl="sibTrans1D1" presStyleIdx="19" presStyleCnt="21"/>
      <dgm:spPr/>
    </dgm:pt>
    <dgm:pt modelId="{7E7393DD-A5B1-4E6D-AAA0-8E7F3B351316}" type="pres">
      <dgm:prSet presAssocID="{337B9C85-BC89-4E11-8708-27BA28A24AFE}" presName="connectorText" presStyleLbl="sibTrans1D1" presStyleIdx="19" presStyleCnt="21"/>
      <dgm:spPr/>
    </dgm:pt>
    <dgm:pt modelId="{3D25477B-E7D0-4002-B65E-9764FD17D6CA}" type="pres">
      <dgm:prSet presAssocID="{0504D0C1-9FFD-4AB0-8D2A-DC1C0DBF550C}" presName="node" presStyleLbl="node1" presStyleIdx="20" presStyleCnt="22">
        <dgm:presLayoutVars>
          <dgm:bulletEnabled val="1"/>
        </dgm:presLayoutVars>
      </dgm:prSet>
      <dgm:spPr/>
    </dgm:pt>
    <dgm:pt modelId="{0F51B36C-6542-4EA8-989A-E413AEC850D0}" type="pres">
      <dgm:prSet presAssocID="{5FD712F3-FB1B-4ED6-BFD8-949CCC3BFC3A}" presName="sibTrans" presStyleLbl="sibTrans1D1" presStyleIdx="20" presStyleCnt="21"/>
      <dgm:spPr/>
    </dgm:pt>
    <dgm:pt modelId="{D6A6FBC4-0B15-4E14-B3C5-ED5D182F5CBE}" type="pres">
      <dgm:prSet presAssocID="{5FD712F3-FB1B-4ED6-BFD8-949CCC3BFC3A}" presName="connectorText" presStyleLbl="sibTrans1D1" presStyleIdx="20" presStyleCnt="21"/>
      <dgm:spPr/>
    </dgm:pt>
    <dgm:pt modelId="{568336A5-E0C0-4070-A125-CD5B527FC54A}" type="pres">
      <dgm:prSet presAssocID="{1205D3CD-66EF-40DC-8AB7-99F53DDFD57C}" presName="node" presStyleLbl="node1" presStyleIdx="21" presStyleCnt="22">
        <dgm:presLayoutVars>
          <dgm:bulletEnabled val="1"/>
        </dgm:presLayoutVars>
      </dgm:prSet>
      <dgm:spPr/>
    </dgm:pt>
  </dgm:ptLst>
  <dgm:cxnLst>
    <dgm:cxn modelId="{819C1704-ACB5-4B34-A590-8EA1E1E12A01}" type="presOf" srcId="{D0AC31A8-55C8-44C9-8128-05118913F710}" destId="{BF2B2EA5-79CC-4663-B611-DB15D95D5D41}" srcOrd="0" destOrd="0" presId="urn:microsoft.com/office/officeart/2016/7/layout/RepeatingBendingProcessNew"/>
    <dgm:cxn modelId="{AB47BD06-EE77-4171-9D78-8FBDAEEFB007}" type="presOf" srcId="{E60C1ACB-BD0F-433B-8B37-6992A9BA96F8}" destId="{81BC151B-9781-44FE-A33E-A5B979FE62DD}" srcOrd="0" destOrd="0" presId="urn:microsoft.com/office/officeart/2016/7/layout/RepeatingBendingProcessNew"/>
    <dgm:cxn modelId="{4DA89F09-DACF-4937-9053-9DDD881D1B48}" type="presOf" srcId="{337B9C85-BC89-4E11-8708-27BA28A24AFE}" destId="{7E7393DD-A5B1-4E6D-AAA0-8E7F3B351316}" srcOrd="1" destOrd="0" presId="urn:microsoft.com/office/officeart/2016/7/layout/RepeatingBendingProcessNew"/>
    <dgm:cxn modelId="{D2960C0C-398E-4272-B9FF-A6236FAA77BE}" type="presOf" srcId="{B5E7BCDB-5C1C-4B88-B5BA-ED74119EFF51}" destId="{759AF31A-6703-4DA5-A547-B1A1ACB9259E}" srcOrd="0" destOrd="0" presId="urn:microsoft.com/office/officeart/2016/7/layout/RepeatingBendingProcessNew"/>
    <dgm:cxn modelId="{954D8D0C-D94D-4D47-BDAB-560E7D7959DD}" type="presOf" srcId="{5A701A4C-298E-4DF9-A4FB-D1A9648ECF2F}" destId="{1248F62E-89DD-4CC7-ACF6-DF2E9520CBF6}" srcOrd="0" destOrd="0" presId="urn:microsoft.com/office/officeart/2016/7/layout/RepeatingBendingProcessNew"/>
    <dgm:cxn modelId="{3757CD0D-7921-47EF-A2A1-D17CD4863CB0}" srcId="{8CFA205C-8D09-4DC9-BBA4-42B68CD37C8A}" destId="{D0AC31A8-55C8-44C9-8128-05118913F710}" srcOrd="11" destOrd="0" parTransId="{3F7EC6A6-3017-4BE3-A11A-2420FA5D07DE}" sibTransId="{B934A47F-7161-406B-8A43-EE22B3277590}"/>
    <dgm:cxn modelId="{A8DECE0E-397D-4A44-B645-7B0D656B03B1}" type="presOf" srcId="{DCC9FB97-C719-4815-AE02-8DD6D9FABBC3}" destId="{E17CC379-2BD4-40D8-9262-10AA1ABCBB07}" srcOrd="0" destOrd="0" presId="urn:microsoft.com/office/officeart/2016/7/layout/RepeatingBendingProcessNew"/>
    <dgm:cxn modelId="{24FFDC0E-1597-4ABC-8A96-EF7C3F348B1C}" srcId="{8CFA205C-8D09-4DC9-BBA4-42B68CD37C8A}" destId="{1205D3CD-66EF-40DC-8AB7-99F53DDFD57C}" srcOrd="21" destOrd="0" parTransId="{716DA5B7-E01B-42D4-9693-9428A80B603B}" sibTransId="{B7C0A403-57E0-4BA0-AB35-2F383A50F5EF}"/>
    <dgm:cxn modelId="{0798580F-55E3-4991-A0B2-8453DFA5EB70}" type="presOf" srcId="{E98A8BDE-2DCE-4222-A8EA-C8B42386CF54}" destId="{8BEE7417-A534-4587-AA43-1E3B0905B5B4}" srcOrd="1" destOrd="0" presId="urn:microsoft.com/office/officeart/2016/7/layout/RepeatingBendingProcessNew"/>
    <dgm:cxn modelId="{E6912B1C-B458-4CFA-BACC-4B30F9569139}" type="presOf" srcId="{37FCABD6-8C02-427F-BD88-64178C7CCD64}" destId="{AE50A029-FC84-4E3A-AF8F-CBE4EB5FEBAF}" srcOrd="0" destOrd="0" presId="urn:microsoft.com/office/officeart/2016/7/layout/RepeatingBendingProcessNew"/>
    <dgm:cxn modelId="{8699691E-6A71-4EF6-85EA-3D1482CDF5A7}" type="presOf" srcId="{38DA99EC-27AC-4041-8469-341CB75229C9}" destId="{6681A66F-3236-4C25-A55C-E3FC3D70EF91}" srcOrd="0" destOrd="0" presId="urn:microsoft.com/office/officeart/2016/7/layout/RepeatingBendingProcessNew"/>
    <dgm:cxn modelId="{E740CA1F-0919-4AD5-98EC-1E381E8A3B19}" type="presOf" srcId="{D1187744-709E-4B5B-9793-3DBB3B4259E6}" destId="{EC423F1A-0552-40A8-8A6C-2BFA11FF0B0B}" srcOrd="0" destOrd="0" presId="urn:microsoft.com/office/officeart/2016/7/layout/RepeatingBendingProcessNew"/>
    <dgm:cxn modelId="{17732126-B41A-48FE-80E6-ACF7119909BD}" type="presOf" srcId="{AA71173B-0898-4357-9DD1-C63A7715CD85}" destId="{F1EAACEA-6938-4360-BAF3-318AD8B66C67}" srcOrd="0" destOrd="0" presId="urn:microsoft.com/office/officeart/2016/7/layout/RepeatingBendingProcessNew"/>
    <dgm:cxn modelId="{ADA13A2D-6807-4E87-986F-1E966B01C13D}" type="presOf" srcId="{2AE51A9D-3505-4042-99FF-659CEED26CFA}" destId="{5525B03C-C806-4041-9230-9075B17EFB0C}" srcOrd="0" destOrd="0" presId="urn:microsoft.com/office/officeart/2016/7/layout/RepeatingBendingProcessNew"/>
    <dgm:cxn modelId="{0B358B2E-69BA-4496-8B0A-B0180B01482A}" srcId="{8CFA205C-8D09-4DC9-BBA4-42B68CD37C8A}" destId="{AA71173B-0898-4357-9DD1-C63A7715CD85}" srcOrd="16" destOrd="0" parTransId="{0C9F0B0C-8052-4A26-9A51-82EDBA15861F}" sibTransId="{5B13B8E4-C224-4E9D-B377-BEC5463D608A}"/>
    <dgm:cxn modelId="{F2DE3B30-342F-456D-ABB7-17C81BD4068B}" srcId="{8CFA205C-8D09-4DC9-BBA4-42B68CD37C8A}" destId="{30A16970-8AB0-4C03-894B-B0485F2BAEE1}" srcOrd="7" destOrd="0" parTransId="{8D3A102D-9B37-4428-B281-CEDAAF6E075D}" sibTransId="{ED30299D-A6E6-4551-979E-D66851C8C186}"/>
    <dgm:cxn modelId="{DDC97B37-D87D-4A94-B897-7CF643ED41DD}" type="presOf" srcId="{7E7BB2E9-C57A-413F-9ADD-0564CF0EA595}" destId="{72BB01E9-5B40-4518-9218-90B259EB6651}" srcOrd="1" destOrd="0" presId="urn:microsoft.com/office/officeart/2016/7/layout/RepeatingBendingProcessNew"/>
    <dgm:cxn modelId="{CD634438-C7A5-4F1D-98ED-44C47D2DC86B}" type="presOf" srcId="{5FD712F3-FB1B-4ED6-BFD8-949CCC3BFC3A}" destId="{D6A6FBC4-0B15-4E14-B3C5-ED5D182F5CBE}" srcOrd="1" destOrd="0" presId="urn:microsoft.com/office/officeart/2016/7/layout/RepeatingBendingProcessNew"/>
    <dgm:cxn modelId="{519A2739-9E07-4962-AB77-6CAEFD7789CC}" type="presOf" srcId="{97D9549F-110D-40C2-8A14-079552982C1A}" destId="{F93F5798-0663-4A42-BADB-AD2BF1460762}" srcOrd="0" destOrd="0" presId="urn:microsoft.com/office/officeart/2016/7/layout/RepeatingBendingProcessNew"/>
    <dgm:cxn modelId="{3DBF663A-CBF4-401E-A2EA-9069B765CF79}" srcId="{8CFA205C-8D09-4DC9-BBA4-42B68CD37C8A}" destId="{653B4034-571B-4BED-AA4A-34D6910B7286}" srcOrd="4" destOrd="0" parTransId="{56061313-E477-450A-9E3F-131CD13C48E4}" sibTransId="{16BFA5D5-85BD-4323-A9E5-4FB0CE8CD848}"/>
    <dgm:cxn modelId="{45E8CF3A-613D-4995-9ACE-BF8C2FAE7D4A}" type="presOf" srcId="{EBB803DC-E9CF-4FF5-BB3C-30933B1D4BF7}" destId="{FE0BDA0B-2141-4D22-B0BB-826FE67ADD71}" srcOrd="0" destOrd="0" presId="urn:microsoft.com/office/officeart/2016/7/layout/RepeatingBendingProcessNew"/>
    <dgm:cxn modelId="{276E7440-771F-411C-9836-70021D9F622F}" type="presOf" srcId="{B934A47F-7161-406B-8A43-EE22B3277590}" destId="{C08E5FCD-7F9E-4A01-9A4F-E82A3CD36F50}" srcOrd="1" destOrd="0" presId="urn:microsoft.com/office/officeart/2016/7/layout/RepeatingBendingProcessNew"/>
    <dgm:cxn modelId="{0AB1715B-D40D-4EA5-84CB-6985DEF61051}" type="presOf" srcId="{191B0662-F400-4E0C-BFF8-6FE0BA95F078}" destId="{7C82FE8C-2E51-4F11-93CB-C1F3585D39A8}" srcOrd="0" destOrd="0" presId="urn:microsoft.com/office/officeart/2016/7/layout/RepeatingBendingProcessNew"/>
    <dgm:cxn modelId="{1551945C-7EC3-4528-AAFA-B9EEC0D237E4}" srcId="{8CFA205C-8D09-4DC9-BBA4-42B68CD37C8A}" destId="{5A701A4C-298E-4DF9-A4FB-D1A9648ECF2F}" srcOrd="14" destOrd="0" parTransId="{B67125C8-EE0C-4EF3-866F-E4864B5030C5}" sibTransId="{F62C882A-27F1-4B0A-A0CF-B09405EDABBC}"/>
    <dgm:cxn modelId="{E3B43D5E-047B-4D64-BA0B-E8C1A1325CD9}" type="presOf" srcId="{F62C882A-27F1-4B0A-A0CF-B09405EDABBC}" destId="{CEC7D219-342D-47A3-8270-5DEFEEB69B76}" srcOrd="0" destOrd="0" presId="urn:microsoft.com/office/officeart/2016/7/layout/RepeatingBendingProcessNew"/>
    <dgm:cxn modelId="{16F8D264-12B8-4F40-92E7-737B7FC08BB2}" type="presOf" srcId="{37ABF784-F4DA-453F-A25D-84924F16AA8F}" destId="{619B9521-D555-4F45-A84F-246A59E17627}" srcOrd="1" destOrd="0" presId="urn:microsoft.com/office/officeart/2016/7/layout/RepeatingBendingProcessNew"/>
    <dgm:cxn modelId="{EC294F45-2A4D-44CA-B902-D001061CE50E}" type="presOf" srcId="{ED30299D-A6E6-4551-979E-D66851C8C186}" destId="{E04A52C5-26E2-47FA-94FC-44C75EE3A2FE}" srcOrd="0" destOrd="0" presId="urn:microsoft.com/office/officeart/2016/7/layout/RepeatingBendingProcessNew"/>
    <dgm:cxn modelId="{92D24249-CF2A-4224-AC4D-07550CDF6265}" type="presOf" srcId="{C2EB0003-B01D-47DE-A416-CCA91C21BFE4}" destId="{AE3843BB-DF32-48A0-8B1D-0F7875F8925F}" srcOrd="0" destOrd="0" presId="urn:microsoft.com/office/officeart/2016/7/layout/RepeatingBendingProcessNew"/>
    <dgm:cxn modelId="{59449949-C68E-4A94-A63D-299ACBC3BF7B}" type="presOf" srcId="{8CFA205C-8D09-4DC9-BBA4-42B68CD37C8A}" destId="{F282B6E1-7601-462F-853F-48E3EE6F1044}" srcOrd="0" destOrd="0" presId="urn:microsoft.com/office/officeart/2016/7/layout/RepeatingBendingProcessNew"/>
    <dgm:cxn modelId="{C631BE6D-2E88-44AB-9328-A24698551C24}" type="presOf" srcId="{ED30299D-A6E6-4551-979E-D66851C8C186}" destId="{E03909A3-A569-4768-BC83-5A2143B2EE35}" srcOrd="1" destOrd="0" presId="urn:microsoft.com/office/officeart/2016/7/layout/RepeatingBendingProcessNew"/>
    <dgm:cxn modelId="{30418050-FDBD-4455-948F-1B3EB55D7286}" type="presOf" srcId="{BCEADFBF-0D60-49E8-980B-1E2593F7F38C}" destId="{532A22ED-13D7-4DA1-B5FF-34AD69B4E942}" srcOrd="1" destOrd="0" presId="urn:microsoft.com/office/officeart/2016/7/layout/RepeatingBendingProcessNew"/>
    <dgm:cxn modelId="{3729C350-57F1-4C45-91BF-C9D168D6AC67}" srcId="{8CFA205C-8D09-4DC9-BBA4-42B68CD37C8A}" destId="{EBB803DC-E9CF-4FF5-BB3C-30933B1D4BF7}" srcOrd="0" destOrd="0" parTransId="{7A8FADEA-90AA-4424-A6CF-3E1144016383}" sibTransId="{ED294D43-5410-417F-BF36-0609CF6F7F00}"/>
    <dgm:cxn modelId="{92A31472-C3B2-4DB1-82ED-EF1E40234123}" type="presOf" srcId="{69BB75B5-C439-4250-B81A-E2D24D2D46C6}" destId="{DB659132-AEA8-4483-8A99-72D741A6C389}" srcOrd="1" destOrd="0" presId="urn:microsoft.com/office/officeart/2016/7/layout/RepeatingBendingProcessNew"/>
    <dgm:cxn modelId="{DC06F054-20F2-443B-9C46-3AA76A39CBC8}" type="presOf" srcId="{9A929811-F437-45E4-B777-30C1C10DE2E9}" destId="{EE5B2CFD-6AB7-4615-92E4-777873DC66C4}" srcOrd="0" destOrd="0" presId="urn:microsoft.com/office/officeart/2016/7/layout/RepeatingBendingProcessNew"/>
    <dgm:cxn modelId="{0A1CB855-5DEC-417E-8540-E5F37799EA79}" type="presOf" srcId="{B71A3B2D-9E97-471E-B14D-566C0BE51B7B}" destId="{C271685C-BB8D-4439-BDC8-0F82B7247E92}" srcOrd="1" destOrd="0" presId="urn:microsoft.com/office/officeart/2016/7/layout/RepeatingBendingProcessNew"/>
    <dgm:cxn modelId="{64149456-2B5B-4A0D-AF6B-A7266E53EE91}" srcId="{8CFA205C-8D09-4DC9-BBA4-42B68CD37C8A}" destId="{191B0662-F400-4E0C-BFF8-6FE0BA95F078}" srcOrd="13" destOrd="0" parTransId="{4EE74B7B-3E77-45E3-B9E5-4D92CD72CF7B}" sibTransId="{1ED322E0-779C-4263-99FB-9B0862FD52FC}"/>
    <dgm:cxn modelId="{DF8BFD76-7EFB-4611-8A37-C2B2551138FD}" srcId="{8CFA205C-8D09-4DC9-BBA4-42B68CD37C8A}" destId="{0504D0C1-9FFD-4AB0-8D2A-DC1C0DBF550C}" srcOrd="20" destOrd="0" parTransId="{32C16BEA-F674-441B-A75D-6EFEEB410C1F}" sibTransId="{5FD712F3-FB1B-4ED6-BFD8-949CCC3BFC3A}"/>
    <dgm:cxn modelId="{99BF8078-D807-4674-B456-20FC37A8AADE}" type="presOf" srcId="{5B13B8E4-C224-4E9D-B377-BEC5463D608A}" destId="{93B95CD2-15ED-4F22-AFEA-94F7AB9F5B3E}" srcOrd="1" destOrd="0" presId="urn:microsoft.com/office/officeart/2016/7/layout/RepeatingBendingProcessNew"/>
    <dgm:cxn modelId="{D67EEA7A-1511-4F28-AAA3-2B8437ABDE85}" type="presOf" srcId="{37E73257-EF59-435A-AAA6-488936E293B9}" destId="{99AF12BC-C67A-4715-87AC-C8601CF3E19B}" srcOrd="0" destOrd="0" presId="urn:microsoft.com/office/officeart/2016/7/layout/RepeatingBendingProcessNew"/>
    <dgm:cxn modelId="{FE378C7D-8C2D-4F42-BB49-D72AC25C2E33}" type="presOf" srcId="{1205D3CD-66EF-40DC-8AB7-99F53DDFD57C}" destId="{568336A5-E0C0-4070-A125-CD5B527FC54A}" srcOrd="0" destOrd="0" presId="urn:microsoft.com/office/officeart/2016/7/layout/RepeatingBendingProcessNew"/>
    <dgm:cxn modelId="{6000AB81-38B9-403C-96B7-7D70F3F641E6}" type="presOf" srcId="{7D503BC7-2129-4527-BBFC-3F53E72F43A8}" destId="{B44FEF52-4192-4E66-9D4B-AC3AD58B6FB7}" srcOrd="1" destOrd="0" presId="urn:microsoft.com/office/officeart/2016/7/layout/RepeatingBendingProcessNew"/>
    <dgm:cxn modelId="{30445989-DAC5-4867-979B-1338E806F470}" type="presOf" srcId="{337B9C85-BC89-4E11-8708-27BA28A24AFE}" destId="{6A991FFC-4B69-4A67-9A7F-347897A674B6}" srcOrd="0" destOrd="0" presId="urn:microsoft.com/office/officeart/2016/7/layout/RepeatingBendingProcessNew"/>
    <dgm:cxn modelId="{B6C76F8B-B5A6-4E04-A396-E1E70E8799D7}" type="presOf" srcId="{8D755184-FDBA-4B47-AFEF-59A09FA25080}" destId="{AACFD855-7C94-438E-8671-C0C46E3770C0}" srcOrd="0" destOrd="0" presId="urn:microsoft.com/office/officeart/2016/7/layout/RepeatingBendingProcessNew"/>
    <dgm:cxn modelId="{B210878D-F19B-4FE0-BD4C-CAF5C6DE3B0B}" type="presOf" srcId="{BCEADFBF-0D60-49E8-980B-1E2593F7F38C}" destId="{BAF5BBAD-B8FB-4A50-AF61-D13AE583C88E}" srcOrd="0" destOrd="0" presId="urn:microsoft.com/office/officeart/2016/7/layout/RepeatingBendingProcessNew"/>
    <dgm:cxn modelId="{CE501D8F-8F11-45FB-8796-0DAF9DE5BE4C}" type="presOf" srcId="{30A16970-8AB0-4C03-894B-B0485F2BAEE1}" destId="{409B2233-90B2-4AA9-8863-80E69C10E573}" srcOrd="0" destOrd="0" presId="urn:microsoft.com/office/officeart/2016/7/layout/RepeatingBendingProcessNew"/>
    <dgm:cxn modelId="{7BAB348F-5419-4C68-9CAB-6C7107EEC553}" srcId="{8CFA205C-8D09-4DC9-BBA4-42B68CD37C8A}" destId="{1720992F-765D-44D0-B492-E96BC1B97151}" srcOrd="12" destOrd="0" parTransId="{0C98102A-2149-48E5-8876-5BDDD0C82EFE}" sibTransId="{C2EB0003-B01D-47DE-A416-CCA91C21BFE4}"/>
    <dgm:cxn modelId="{AD1AB695-79EF-474D-82A9-E290C89F1189}" srcId="{8CFA205C-8D09-4DC9-BBA4-42B68CD37C8A}" destId="{37FCABD6-8C02-427F-BD88-64178C7CCD64}" srcOrd="5" destOrd="0" parTransId="{C31E282B-6994-4628-8EB9-EA8F6DCCFACC}" sibTransId="{37ABF784-F4DA-453F-A25D-84924F16AA8F}"/>
    <dgm:cxn modelId="{8181F497-9199-4BED-AE00-9E3B2B904122}" type="presOf" srcId="{37ABF784-F4DA-453F-A25D-84924F16AA8F}" destId="{F58DE7DB-E016-4410-B7F6-59C4D183FC8B}" srcOrd="0" destOrd="0" presId="urn:microsoft.com/office/officeart/2016/7/layout/RepeatingBendingProcessNew"/>
    <dgm:cxn modelId="{F369EF98-8EE7-4799-8132-727EC6E6B67C}" srcId="{8CFA205C-8D09-4DC9-BBA4-42B68CD37C8A}" destId="{B5E7BCDB-5C1C-4B88-B5BA-ED74119EFF51}" srcOrd="17" destOrd="0" parTransId="{C22C68B7-5903-4EB5-8A90-8CECD7989A68}" sibTransId="{AFA585B2-1877-4F32-B2B1-7B928FAEA3BD}"/>
    <dgm:cxn modelId="{89E7939D-CE07-4542-9E2F-C74437846B46}" srcId="{8CFA205C-8D09-4DC9-BBA4-42B68CD37C8A}" destId="{02B5196A-2AB4-4768-861E-8D1FE4A51299}" srcOrd="6" destOrd="0" parTransId="{D503DF9D-A2EA-47A6-A136-CA707DF13B91}" sibTransId="{2AE51A9D-3505-4042-99FF-659CEED26CFA}"/>
    <dgm:cxn modelId="{E60AF49E-C2D7-469F-BC29-1122BBA34B58}" type="presOf" srcId="{1720992F-765D-44D0-B492-E96BC1B97151}" destId="{91866D21-48BA-4047-A4CE-A0AFEB661353}" srcOrd="0" destOrd="0" presId="urn:microsoft.com/office/officeart/2016/7/layout/RepeatingBendingProcessNew"/>
    <dgm:cxn modelId="{6EB69EA6-94A0-4308-8F49-A2781F62771A}" type="presOf" srcId="{5B13B8E4-C224-4E9D-B377-BEC5463D608A}" destId="{91DC2BED-E199-411C-9825-EBA27A7CE12F}" srcOrd="0" destOrd="0" presId="urn:microsoft.com/office/officeart/2016/7/layout/RepeatingBendingProcessNew"/>
    <dgm:cxn modelId="{584E4FA9-0926-434A-82C7-7DD13041EC21}" type="presOf" srcId="{653B4034-571B-4BED-AA4A-34D6910B7286}" destId="{9939DCDC-01B7-4043-BDDE-CBAFC055498E}" srcOrd="0" destOrd="0" presId="urn:microsoft.com/office/officeart/2016/7/layout/RepeatingBendingProcessNew"/>
    <dgm:cxn modelId="{ACC298AD-AA52-4870-93F5-5344CCDE9B7F}" srcId="{8CFA205C-8D09-4DC9-BBA4-42B68CD37C8A}" destId="{9A929811-F437-45E4-B777-30C1C10DE2E9}" srcOrd="1" destOrd="0" parTransId="{A37397B7-F3B5-4DB0-8BC6-E372AEE47682}" sibTransId="{B71A3B2D-9E97-471E-B14D-566C0BE51B7B}"/>
    <dgm:cxn modelId="{F95CACAD-B168-4578-9C3C-78F727735160}" type="presOf" srcId="{E98A8BDE-2DCE-4222-A8EA-C8B42386CF54}" destId="{DA786488-3E62-4125-BD6E-A2F9874B6B45}" srcOrd="0" destOrd="0" presId="urn:microsoft.com/office/officeart/2016/7/layout/RepeatingBendingProcessNew"/>
    <dgm:cxn modelId="{6EC2C6AE-0ED7-4420-BB72-B327E6090D87}" type="presOf" srcId="{F62C882A-27F1-4B0A-A0CF-B09405EDABBC}" destId="{79964E05-03E5-40C6-A7C1-17CA76EC2AB7}" srcOrd="1" destOrd="0" presId="urn:microsoft.com/office/officeart/2016/7/layout/RepeatingBendingProcessNew"/>
    <dgm:cxn modelId="{55211EAF-FA66-41BC-BB25-4B985FFAA615}" type="presOf" srcId="{7E7BB2E9-C57A-413F-9ADD-0564CF0EA595}" destId="{D07D97FF-9BB8-422A-8060-DFD73BC13A8A}" srcOrd="0" destOrd="0" presId="urn:microsoft.com/office/officeart/2016/7/layout/RepeatingBendingProcessNew"/>
    <dgm:cxn modelId="{C8AE6CAF-7ECE-4E95-87D0-F0BF14139FE8}" type="presOf" srcId="{AFA585B2-1877-4F32-B2B1-7B928FAEA3BD}" destId="{E0AF2DAF-5306-4531-AF61-DADC59C771CA}" srcOrd="1" destOrd="0" presId="urn:microsoft.com/office/officeart/2016/7/layout/RepeatingBendingProcessNew"/>
    <dgm:cxn modelId="{F0AA1EB9-8736-4CE3-87A4-7993B91C8AA8}" srcId="{8CFA205C-8D09-4DC9-BBA4-42B68CD37C8A}" destId="{FA385125-FAC6-4200-AE58-25803EBCF8FF}" srcOrd="3" destOrd="0" parTransId="{21E45A37-B23B-457E-A61D-24711DF563B5}" sibTransId="{69BB75B5-C439-4250-B81A-E2D24D2D46C6}"/>
    <dgm:cxn modelId="{DBC22BC0-48F5-4E8A-AEAA-DBC14DFFD26C}" type="presOf" srcId="{B934A47F-7161-406B-8A43-EE22B3277590}" destId="{0015F399-256C-4796-BA49-89E2EE347C4D}" srcOrd="0" destOrd="0" presId="urn:microsoft.com/office/officeart/2016/7/layout/RepeatingBendingProcessNew"/>
    <dgm:cxn modelId="{326459C1-9351-4DF8-B3F5-393FC533DCE6}" type="presOf" srcId="{ED294D43-5410-417F-BF36-0609CF6F7F00}" destId="{FD75DB3A-379B-45C2-812A-659CEA6C31DC}" srcOrd="1" destOrd="0" presId="urn:microsoft.com/office/officeart/2016/7/layout/RepeatingBendingProcessNew"/>
    <dgm:cxn modelId="{E7910DC3-596E-4082-8094-9029C5270543}" srcId="{8CFA205C-8D09-4DC9-BBA4-42B68CD37C8A}" destId="{D1187744-709E-4B5B-9793-3DBB3B4259E6}" srcOrd="19" destOrd="0" parTransId="{58C9E290-98E0-4B11-8EC8-6F2336381C18}" sibTransId="{337B9C85-BC89-4E11-8708-27BA28A24AFE}"/>
    <dgm:cxn modelId="{70C62EC6-AB01-4F9D-A7A7-C58B0BFBB6DD}" srcId="{8CFA205C-8D09-4DC9-BBA4-42B68CD37C8A}" destId="{B63C16A5-C41F-43C5-B6B4-D7C7F3DEACFF}" srcOrd="2" destOrd="0" parTransId="{820293DD-D70B-4155-A076-02F8E9DCB640}" sibTransId="{E98A8BDE-2DCE-4222-A8EA-C8B42386CF54}"/>
    <dgm:cxn modelId="{5DC1EBC6-CDBF-4BDF-B750-641AAA6D3775}" type="presOf" srcId="{B71A3B2D-9E97-471E-B14D-566C0BE51B7B}" destId="{61C194D2-1C14-4051-BE1A-E0B1321DAC3F}" srcOrd="0" destOrd="0" presId="urn:microsoft.com/office/officeart/2016/7/layout/RepeatingBendingProcessNew"/>
    <dgm:cxn modelId="{B6FA88C7-B457-4E36-9E18-63C5E4341DA4}" type="presOf" srcId="{AFA585B2-1877-4F32-B2B1-7B928FAEA3BD}" destId="{5EE04336-D2C2-4F3D-BC3F-6F1D26650F2A}" srcOrd="0" destOrd="0" presId="urn:microsoft.com/office/officeart/2016/7/layout/RepeatingBendingProcessNew"/>
    <dgm:cxn modelId="{E56335C8-D2DE-4C4B-BB90-C364BA09F987}" type="presOf" srcId="{16BFA5D5-85BD-4323-A9E5-4FB0CE8CD848}" destId="{3DB41410-33EC-45AF-A994-DA6E2EFF0ABF}" srcOrd="1" destOrd="0" presId="urn:microsoft.com/office/officeart/2016/7/layout/RepeatingBendingProcessNew"/>
    <dgm:cxn modelId="{5A3069CE-1EE5-4F01-B7DC-DE2644BFDEEB}" srcId="{8CFA205C-8D09-4DC9-BBA4-42B68CD37C8A}" destId="{8D755184-FDBA-4B47-AFEF-59A09FA25080}" srcOrd="9" destOrd="0" parTransId="{3A91EE7F-8AD2-47B8-8D0A-39A377B30D89}" sibTransId="{DCC9FB97-C719-4815-AE02-8DD6D9FABBC3}"/>
    <dgm:cxn modelId="{C8E05DD1-6D69-4890-8890-B3A6833D17F7}" type="presOf" srcId="{5FD712F3-FB1B-4ED6-BFD8-949CCC3BFC3A}" destId="{0F51B36C-6542-4EA8-989A-E413AEC850D0}" srcOrd="0" destOrd="0" presId="urn:microsoft.com/office/officeart/2016/7/layout/RepeatingBendingProcessNew"/>
    <dgm:cxn modelId="{EEA144D1-3EFF-4C10-BB97-6815E687C1CD}" type="presOf" srcId="{1ED322E0-779C-4263-99FB-9B0862FD52FC}" destId="{07179146-0C47-4737-8989-58E9B481F7CE}" srcOrd="1" destOrd="0" presId="urn:microsoft.com/office/officeart/2016/7/layout/RepeatingBendingProcessNew"/>
    <dgm:cxn modelId="{E769DED3-BFFB-403E-BFD7-7B3E0ED98F2F}" type="presOf" srcId="{29773048-CB45-496E-A522-DF6F42581066}" destId="{DBC61A04-4672-498B-82EC-4B0F03A98C18}" srcOrd="0" destOrd="0" presId="urn:microsoft.com/office/officeart/2016/7/layout/RepeatingBendingProcessNew"/>
    <dgm:cxn modelId="{A32193D4-6454-434B-9A22-8E44E4B883B4}" type="presOf" srcId="{2AE51A9D-3505-4042-99FF-659CEED26CFA}" destId="{03B0E006-5D1F-4C51-B3F7-7DDA10852A80}" srcOrd="1" destOrd="0" presId="urn:microsoft.com/office/officeart/2016/7/layout/RepeatingBendingProcessNew"/>
    <dgm:cxn modelId="{E91ACDD4-D4CE-4385-9AD7-30781C76CA71}" type="presOf" srcId="{7D503BC7-2129-4527-BBFC-3F53E72F43A8}" destId="{17882075-9DAA-44A9-9CEC-A57ECCA6EEDE}" srcOrd="0" destOrd="0" presId="urn:microsoft.com/office/officeart/2016/7/layout/RepeatingBendingProcessNew"/>
    <dgm:cxn modelId="{6FBA08D5-4048-4E84-B031-2B6F8C49475C}" srcId="{8CFA205C-8D09-4DC9-BBA4-42B68CD37C8A}" destId="{97D9549F-110D-40C2-8A14-079552982C1A}" srcOrd="10" destOrd="0" parTransId="{6A025BD1-2EC8-428F-A6E7-6025202B786F}" sibTransId="{38DA99EC-27AC-4041-8469-341CB75229C9}"/>
    <dgm:cxn modelId="{491008D6-D522-4536-B1C0-E8244EAB5C26}" type="presOf" srcId="{ED294D43-5410-417F-BF36-0609CF6F7F00}" destId="{0041CB6C-8648-41ED-85D8-D526586E5015}" srcOrd="0" destOrd="0" presId="urn:microsoft.com/office/officeart/2016/7/layout/RepeatingBendingProcessNew"/>
    <dgm:cxn modelId="{841A8AD6-8A5B-4FA2-B80F-518AA211E26A}" type="presOf" srcId="{1ED322E0-779C-4263-99FB-9B0862FD52FC}" destId="{1CAAD7A0-7ECA-48CB-AB12-C1BE896841B5}" srcOrd="0" destOrd="0" presId="urn:microsoft.com/office/officeart/2016/7/layout/RepeatingBendingProcessNew"/>
    <dgm:cxn modelId="{EA8243D8-13D1-47C8-9CAA-59DEB514403B}" type="presOf" srcId="{B63C16A5-C41F-43C5-B6B4-D7C7F3DEACFF}" destId="{237AF2DC-54B7-486F-B83B-2E230F888066}" srcOrd="0" destOrd="0" presId="urn:microsoft.com/office/officeart/2016/7/layout/RepeatingBendingProcessNew"/>
    <dgm:cxn modelId="{C96CE2DC-9D17-4DC2-9336-E5DDE06DA3FD}" type="presOf" srcId="{DCC9FB97-C719-4815-AE02-8DD6D9FABBC3}" destId="{B4F0F084-9CE0-48EA-BB33-8E613DE9B584}" srcOrd="1" destOrd="0" presId="urn:microsoft.com/office/officeart/2016/7/layout/RepeatingBendingProcessNew"/>
    <dgm:cxn modelId="{27D60CE4-EB47-49E1-8563-6B4FE50CC2C5}" type="presOf" srcId="{38DA99EC-27AC-4041-8469-341CB75229C9}" destId="{E9401F48-259E-4E33-8C30-75A2821C63C0}" srcOrd="1" destOrd="0" presId="urn:microsoft.com/office/officeart/2016/7/layout/RepeatingBendingProcessNew"/>
    <dgm:cxn modelId="{2CDB7FE9-ED7E-44DE-BF58-265168501D5F}" type="presOf" srcId="{02B5196A-2AB4-4768-861E-8D1FE4A51299}" destId="{C78D06CA-68D5-4A49-A694-1695E4393980}" srcOrd="0" destOrd="0" presId="urn:microsoft.com/office/officeart/2016/7/layout/RepeatingBendingProcessNew"/>
    <dgm:cxn modelId="{53C540EA-6877-4D2A-9BDA-346D92D8F55B}" type="presOf" srcId="{C2EB0003-B01D-47DE-A416-CCA91C21BFE4}" destId="{E6D3A739-EA14-4EDB-BC97-D60373400931}" srcOrd="1" destOrd="0" presId="urn:microsoft.com/office/officeart/2016/7/layout/RepeatingBendingProcessNew"/>
    <dgm:cxn modelId="{4F1299EB-6FDA-41FC-B37D-0E7AA702EC2F}" srcId="{8CFA205C-8D09-4DC9-BBA4-42B68CD37C8A}" destId="{E60C1ACB-BD0F-433B-8B37-6992A9BA96F8}" srcOrd="8" destOrd="0" parTransId="{63338647-8C5C-4624-9E01-F56B07A27F64}" sibTransId="{7D503BC7-2129-4527-BBFC-3F53E72F43A8}"/>
    <dgm:cxn modelId="{9A28B4EC-D3C1-4200-8743-63532C8ECDCF}" srcId="{8CFA205C-8D09-4DC9-BBA4-42B68CD37C8A}" destId="{29773048-CB45-496E-A522-DF6F42581066}" srcOrd="18" destOrd="0" parTransId="{E063C7A1-048D-4B94-A6CF-818B43B40711}" sibTransId="{BCEADFBF-0D60-49E8-980B-1E2593F7F38C}"/>
    <dgm:cxn modelId="{B92C8BEE-6E79-4607-B273-4EDC99FB86D9}" srcId="{8CFA205C-8D09-4DC9-BBA4-42B68CD37C8A}" destId="{37E73257-EF59-435A-AAA6-488936E293B9}" srcOrd="15" destOrd="0" parTransId="{A4889248-6888-4AB4-ABD3-846AD561EBDE}" sibTransId="{7E7BB2E9-C57A-413F-9ADD-0564CF0EA595}"/>
    <dgm:cxn modelId="{468F68F0-257B-4A2C-A106-3EF70A070E93}" type="presOf" srcId="{16BFA5D5-85BD-4323-A9E5-4FB0CE8CD848}" destId="{A6487F34-F928-4361-B4E0-09A2D7DDD844}" srcOrd="0" destOrd="0" presId="urn:microsoft.com/office/officeart/2016/7/layout/RepeatingBendingProcessNew"/>
    <dgm:cxn modelId="{17C90CF8-26D9-443D-AB1F-33B5E19D3C87}" type="presOf" srcId="{0504D0C1-9FFD-4AB0-8D2A-DC1C0DBF550C}" destId="{3D25477B-E7D0-4002-B65E-9764FD17D6CA}" srcOrd="0" destOrd="0" presId="urn:microsoft.com/office/officeart/2016/7/layout/RepeatingBendingProcessNew"/>
    <dgm:cxn modelId="{A76E69FD-9947-412D-BCE0-4A861FE8E317}" type="presOf" srcId="{FA385125-FAC6-4200-AE58-25803EBCF8FF}" destId="{C290A006-1D71-46E8-B8FF-1FCDD0B97D71}" srcOrd="0" destOrd="0" presId="urn:microsoft.com/office/officeart/2016/7/layout/RepeatingBendingProcessNew"/>
    <dgm:cxn modelId="{E4A2F3FF-9AFE-4448-9C32-ADDC0E7A1A7A}" type="presOf" srcId="{69BB75B5-C439-4250-B81A-E2D24D2D46C6}" destId="{66CFD1F4-83F3-4F66-9AA4-45B295D7A347}" srcOrd="0" destOrd="0" presId="urn:microsoft.com/office/officeart/2016/7/layout/RepeatingBendingProcessNew"/>
    <dgm:cxn modelId="{C20079B6-D327-4AEC-B383-1E6CD4C16711}" type="presParOf" srcId="{F282B6E1-7601-462F-853F-48E3EE6F1044}" destId="{FE0BDA0B-2141-4D22-B0BB-826FE67ADD71}" srcOrd="0" destOrd="0" presId="urn:microsoft.com/office/officeart/2016/7/layout/RepeatingBendingProcessNew"/>
    <dgm:cxn modelId="{27D9C8FA-7A32-4BDF-BAE8-9E507D5EC122}" type="presParOf" srcId="{F282B6E1-7601-462F-853F-48E3EE6F1044}" destId="{0041CB6C-8648-41ED-85D8-D526586E5015}" srcOrd="1" destOrd="0" presId="urn:microsoft.com/office/officeart/2016/7/layout/RepeatingBendingProcessNew"/>
    <dgm:cxn modelId="{59B47835-EBC1-4901-BCCC-B50AE1AB5A96}" type="presParOf" srcId="{0041CB6C-8648-41ED-85D8-D526586E5015}" destId="{FD75DB3A-379B-45C2-812A-659CEA6C31DC}" srcOrd="0" destOrd="0" presId="urn:microsoft.com/office/officeart/2016/7/layout/RepeatingBendingProcessNew"/>
    <dgm:cxn modelId="{5E9C8879-0BD6-42E0-A6F2-B4086B3E05D0}" type="presParOf" srcId="{F282B6E1-7601-462F-853F-48E3EE6F1044}" destId="{EE5B2CFD-6AB7-4615-92E4-777873DC66C4}" srcOrd="2" destOrd="0" presId="urn:microsoft.com/office/officeart/2016/7/layout/RepeatingBendingProcessNew"/>
    <dgm:cxn modelId="{0878C3B3-267A-4BBC-ABC0-EDD681B8752A}" type="presParOf" srcId="{F282B6E1-7601-462F-853F-48E3EE6F1044}" destId="{61C194D2-1C14-4051-BE1A-E0B1321DAC3F}" srcOrd="3" destOrd="0" presId="urn:microsoft.com/office/officeart/2016/7/layout/RepeatingBendingProcessNew"/>
    <dgm:cxn modelId="{E0F53EA3-948B-4395-96AD-1370E9C2B093}" type="presParOf" srcId="{61C194D2-1C14-4051-BE1A-E0B1321DAC3F}" destId="{C271685C-BB8D-4439-BDC8-0F82B7247E92}" srcOrd="0" destOrd="0" presId="urn:microsoft.com/office/officeart/2016/7/layout/RepeatingBendingProcessNew"/>
    <dgm:cxn modelId="{06929E37-F66A-469C-BA88-1504870B517B}" type="presParOf" srcId="{F282B6E1-7601-462F-853F-48E3EE6F1044}" destId="{237AF2DC-54B7-486F-B83B-2E230F888066}" srcOrd="4" destOrd="0" presId="urn:microsoft.com/office/officeart/2016/7/layout/RepeatingBendingProcessNew"/>
    <dgm:cxn modelId="{122FD5DF-A8C7-4494-AEC6-64ED2DFB5677}" type="presParOf" srcId="{F282B6E1-7601-462F-853F-48E3EE6F1044}" destId="{DA786488-3E62-4125-BD6E-A2F9874B6B45}" srcOrd="5" destOrd="0" presId="urn:microsoft.com/office/officeart/2016/7/layout/RepeatingBendingProcessNew"/>
    <dgm:cxn modelId="{BD3147BC-F0E1-464D-8829-783DA62465AD}" type="presParOf" srcId="{DA786488-3E62-4125-BD6E-A2F9874B6B45}" destId="{8BEE7417-A534-4587-AA43-1E3B0905B5B4}" srcOrd="0" destOrd="0" presId="urn:microsoft.com/office/officeart/2016/7/layout/RepeatingBendingProcessNew"/>
    <dgm:cxn modelId="{C2A7C5E6-7EA9-4489-BFD2-FADF2B5F4ECD}" type="presParOf" srcId="{F282B6E1-7601-462F-853F-48E3EE6F1044}" destId="{C290A006-1D71-46E8-B8FF-1FCDD0B97D71}" srcOrd="6" destOrd="0" presId="urn:microsoft.com/office/officeart/2016/7/layout/RepeatingBendingProcessNew"/>
    <dgm:cxn modelId="{4E519653-D42A-407B-9B8E-F6E33BB910A0}" type="presParOf" srcId="{F282B6E1-7601-462F-853F-48E3EE6F1044}" destId="{66CFD1F4-83F3-4F66-9AA4-45B295D7A347}" srcOrd="7" destOrd="0" presId="urn:microsoft.com/office/officeart/2016/7/layout/RepeatingBendingProcessNew"/>
    <dgm:cxn modelId="{9020BF66-52BD-4F86-901F-4059411A0F5D}" type="presParOf" srcId="{66CFD1F4-83F3-4F66-9AA4-45B295D7A347}" destId="{DB659132-AEA8-4483-8A99-72D741A6C389}" srcOrd="0" destOrd="0" presId="urn:microsoft.com/office/officeart/2016/7/layout/RepeatingBendingProcessNew"/>
    <dgm:cxn modelId="{860D76D3-1F05-4FC6-85AA-CA94F0A55B1E}" type="presParOf" srcId="{F282B6E1-7601-462F-853F-48E3EE6F1044}" destId="{9939DCDC-01B7-4043-BDDE-CBAFC055498E}" srcOrd="8" destOrd="0" presId="urn:microsoft.com/office/officeart/2016/7/layout/RepeatingBendingProcessNew"/>
    <dgm:cxn modelId="{0E175CD7-0EFC-4EE0-8A20-BEC2156CD66B}" type="presParOf" srcId="{F282B6E1-7601-462F-853F-48E3EE6F1044}" destId="{A6487F34-F928-4361-B4E0-09A2D7DDD844}" srcOrd="9" destOrd="0" presId="urn:microsoft.com/office/officeart/2016/7/layout/RepeatingBendingProcessNew"/>
    <dgm:cxn modelId="{9FA562EE-8F2B-44E5-A722-B17D066EA260}" type="presParOf" srcId="{A6487F34-F928-4361-B4E0-09A2D7DDD844}" destId="{3DB41410-33EC-45AF-A994-DA6E2EFF0ABF}" srcOrd="0" destOrd="0" presId="urn:microsoft.com/office/officeart/2016/7/layout/RepeatingBendingProcessNew"/>
    <dgm:cxn modelId="{17865A86-A685-46A5-A6BA-184A57274E73}" type="presParOf" srcId="{F282B6E1-7601-462F-853F-48E3EE6F1044}" destId="{AE50A029-FC84-4E3A-AF8F-CBE4EB5FEBAF}" srcOrd="10" destOrd="0" presId="urn:microsoft.com/office/officeart/2016/7/layout/RepeatingBendingProcessNew"/>
    <dgm:cxn modelId="{2140E986-8FC1-4F75-A1E3-1983167DA781}" type="presParOf" srcId="{F282B6E1-7601-462F-853F-48E3EE6F1044}" destId="{F58DE7DB-E016-4410-B7F6-59C4D183FC8B}" srcOrd="11" destOrd="0" presId="urn:microsoft.com/office/officeart/2016/7/layout/RepeatingBendingProcessNew"/>
    <dgm:cxn modelId="{75EFA507-BBDD-43B0-B6C2-981C2A16F34A}" type="presParOf" srcId="{F58DE7DB-E016-4410-B7F6-59C4D183FC8B}" destId="{619B9521-D555-4F45-A84F-246A59E17627}" srcOrd="0" destOrd="0" presId="urn:microsoft.com/office/officeart/2016/7/layout/RepeatingBendingProcessNew"/>
    <dgm:cxn modelId="{A04AFDF4-415E-4C64-B9DA-3939F22128EC}" type="presParOf" srcId="{F282B6E1-7601-462F-853F-48E3EE6F1044}" destId="{C78D06CA-68D5-4A49-A694-1695E4393980}" srcOrd="12" destOrd="0" presId="urn:microsoft.com/office/officeart/2016/7/layout/RepeatingBendingProcessNew"/>
    <dgm:cxn modelId="{D1022495-21C7-44EB-BB4A-10DE376EB28F}" type="presParOf" srcId="{F282B6E1-7601-462F-853F-48E3EE6F1044}" destId="{5525B03C-C806-4041-9230-9075B17EFB0C}" srcOrd="13" destOrd="0" presId="urn:microsoft.com/office/officeart/2016/7/layout/RepeatingBendingProcessNew"/>
    <dgm:cxn modelId="{7A1A956D-E637-4215-B8D7-8892B5F0FEFE}" type="presParOf" srcId="{5525B03C-C806-4041-9230-9075B17EFB0C}" destId="{03B0E006-5D1F-4C51-B3F7-7DDA10852A80}" srcOrd="0" destOrd="0" presId="urn:microsoft.com/office/officeart/2016/7/layout/RepeatingBendingProcessNew"/>
    <dgm:cxn modelId="{F5E0FCE4-6A24-421A-A3C6-0E5342A30B89}" type="presParOf" srcId="{F282B6E1-7601-462F-853F-48E3EE6F1044}" destId="{409B2233-90B2-4AA9-8863-80E69C10E573}" srcOrd="14" destOrd="0" presId="urn:microsoft.com/office/officeart/2016/7/layout/RepeatingBendingProcessNew"/>
    <dgm:cxn modelId="{9C8862AE-9589-4B56-989C-C880027F698C}" type="presParOf" srcId="{F282B6E1-7601-462F-853F-48E3EE6F1044}" destId="{E04A52C5-26E2-47FA-94FC-44C75EE3A2FE}" srcOrd="15" destOrd="0" presId="urn:microsoft.com/office/officeart/2016/7/layout/RepeatingBendingProcessNew"/>
    <dgm:cxn modelId="{E411B61C-3629-4D05-9CF8-5C9D4BC1C8F1}" type="presParOf" srcId="{E04A52C5-26E2-47FA-94FC-44C75EE3A2FE}" destId="{E03909A3-A569-4768-BC83-5A2143B2EE35}" srcOrd="0" destOrd="0" presId="urn:microsoft.com/office/officeart/2016/7/layout/RepeatingBendingProcessNew"/>
    <dgm:cxn modelId="{F5B83DB0-5340-45C9-B100-662316CF620C}" type="presParOf" srcId="{F282B6E1-7601-462F-853F-48E3EE6F1044}" destId="{81BC151B-9781-44FE-A33E-A5B979FE62DD}" srcOrd="16" destOrd="0" presId="urn:microsoft.com/office/officeart/2016/7/layout/RepeatingBendingProcessNew"/>
    <dgm:cxn modelId="{7552304F-0303-4AE5-BB05-B4F85E1E8D4D}" type="presParOf" srcId="{F282B6E1-7601-462F-853F-48E3EE6F1044}" destId="{17882075-9DAA-44A9-9CEC-A57ECCA6EEDE}" srcOrd="17" destOrd="0" presId="urn:microsoft.com/office/officeart/2016/7/layout/RepeatingBendingProcessNew"/>
    <dgm:cxn modelId="{97774B24-EAE3-4086-835A-7E891DBC75F5}" type="presParOf" srcId="{17882075-9DAA-44A9-9CEC-A57ECCA6EEDE}" destId="{B44FEF52-4192-4E66-9D4B-AC3AD58B6FB7}" srcOrd="0" destOrd="0" presId="urn:microsoft.com/office/officeart/2016/7/layout/RepeatingBendingProcessNew"/>
    <dgm:cxn modelId="{4537D266-0BF7-4F88-8654-D5B954BE614A}" type="presParOf" srcId="{F282B6E1-7601-462F-853F-48E3EE6F1044}" destId="{AACFD855-7C94-438E-8671-C0C46E3770C0}" srcOrd="18" destOrd="0" presId="urn:microsoft.com/office/officeart/2016/7/layout/RepeatingBendingProcessNew"/>
    <dgm:cxn modelId="{1FF192E5-4D8C-42FB-B03E-64E94A7F4CFE}" type="presParOf" srcId="{F282B6E1-7601-462F-853F-48E3EE6F1044}" destId="{E17CC379-2BD4-40D8-9262-10AA1ABCBB07}" srcOrd="19" destOrd="0" presId="urn:microsoft.com/office/officeart/2016/7/layout/RepeatingBendingProcessNew"/>
    <dgm:cxn modelId="{37A74B75-8EFB-4139-A278-D35B59FFAF94}" type="presParOf" srcId="{E17CC379-2BD4-40D8-9262-10AA1ABCBB07}" destId="{B4F0F084-9CE0-48EA-BB33-8E613DE9B584}" srcOrd="0" destOrd="0" presId="urn:microsoft.com/office/officeart/2016/7/layout/RepeatingBendingProcessNew"/>
    <dgm:cxn modelId="{C28D0408-67D8-4E8C-A6FE-26295FA3332D}" type="presParOf" srcId="{F282B6E1-7601-462F-853F-48E3EE6F1044}" destId="{F93F5798-0663-4A42-BADB-AD2BF1460762}" srcOrd="20" destOrd="0" presId="urn:microsoft.com/office/officeart/2016/7/layout/RepeatingBendingProcessNew"/>
    <dgm:cxn modelId="{7CECAB17-F3D5-4D15-8E74-E617E6C39C91}" type="presParOf" srcId="{F282B6E1-7601-462F-853F-48E3EE6F1044}" destId="{6681A66F-3236-4C25-A55C-E3FC3D70EF91}" srcOrd="21" destOrd="0" presId="urn:microsoft.com/office/officeart/2016/7/layout/RepeatingBendingProcessNew"/>
    <dgm:cxn modelId="{3B524277-13FD-4ADA-A077-9003EE55046D}" type="presParOf" srcId="{6681A66F-3236-4C25-A55C-E3FC3D70EF91}" destId="{E9401F48-259E-4E33-8C30-75A2821C63C0}" srcOrd="0" destOrd="0" presId="urn:microsoft.com/office/officeart/2016/7/layout/RepeatingBendingProcessNew"/>
    <dgm:cxn modelId="{4DF6DF0B-AACA-4D76-B156-D8D58FEB2457}" type="presParOf" srcId="{F282B6E1-7601-462F-853F-48E3EE6F1044}" destId="{BF2B2EA5-79CC-4663-B611-DB15D95D5D41}" srcOrd="22" destOrd="0" presId="urn:microsoft.com/office/officeart/2016/7/layout/RepeatingBendingProcessNew"/>
    <dgm:cxn modelId="{1D15CE75-3A21-4317-A641-63E7CF6B070E}" type="presParOf" srcId="{F282B6E1-7601-462F-853F-48E3EE6F1044}" destId="{0015F399-256C-4796-BA49-89E2EE347C4D}" srcOrd="23" destOrd="0" presId="urn:microsoft.com/office/officeart/2016/7/layout/RepeatingBendingProcessNew"/>
    <dgm:cxn modelId="{B6881E80-E617-4392-983C-2C81E37773DF}" type="presParOf" srcId="{0015F399-256C-4796-BA49-89E2EE347C4D}" destId="{C08E5FCD-7F9E-4A01-9A4F-E82A3CD36F50}" srcOrd="0" destOrd="0" presId="urn:microsoft.com/office/officeart/2016/7/layout/RepeatingBendingProcessNew"/>
    <dgm:cxn modelId="{A3A172AC-D56B-4644-AC6C-02056D3DAA19}" type="presParOf" srcId="{F282B6E1-7601-462F-853F-48E3EE6F1044}" destId="{91866D21-48BA-4047-A4CE-A0AFEB661353}" srcOrd="24" destOrd="0" presId="urn:microsoft.com/office/officeart/2016/7/layout/RepeatingBendingProcessNew"/>
    <dgm:cxn modelId="{647960BD-29A2-476A-8AA4-FEE9A32E4841}" type="presParOf" srcId="{F282B6E1-7601-462F-853F-48E3EE6F1044}" destId="{AE3843BB-DF32-48A0-8B1D-0F7875F8925F}" srcOrd="25" destOrd="0" presId="urn:microsoft.com/office/officeart/2016/7/layout/RepeatingBendingProcessNew"/>
    <dgm:cxn modelId="{A31AA16D-3862-4E60-B8BD-C325F7B8C6C7}" type="presParOf" srcId="{AE3843BB-DF32-48A0-8B1D-0F7875F8925F}" destId="{E6D3A739-EA14-4EDB-BC97-D60373400931}" srcOrd="0" destOrd="0" presId="urn:microsoft.com/office/officeart/2016/7/layout/RepeatingBendingProcessNew"/>
    <dgm:cxn modelId="{A9D98D2A-586E-4A61-BFC9-8932D9B66394}" type="presParOf" srcId="{F282B6E1-7601-462F-853F-48E3EE6F1044}" destId="{7C82FE8C-2E51-4F11-93CB-C1F3585D39A8}" srcOrd="26" destOrd="0" presId="urn:microsoft.com/office/officeart/2016/7/layout/RepeatingBendingProcessNew"/>
    <dgm:cxn modelId="{009A6714-8B79-479D-8355-2F4C832120FE}" type="presParOf" srcId="{F282B6E1-7601-462F-853F-48E3EE6F1044}" destId="{1CAAD7A0-7ECA-48CB-AB12-C1BE896841B5}" srcOrd="27" destOrd="0" presId="urn:microsoft.com/office/officeart/2016/7/layout/RepeatingBendingProcessNew"/>
    <dgm:cxn modelId="{A3A83F50-32BF-4C41-9D84-F511570A7A12}" type="presParOf" srcId="{1CAAD7A0-7ECA-48CB-AB12-C1BE896841B5}" destId="{07179146-0C47-4737-8989-58E9B481F7CE}" srcOrd="0" destOrd="0" presId="urn:microsoft.com/office/officeart/2016/7/layout/RepeatingBendingProcessNew"/>
    <dgm:cxn modelId="{C3A6DD7B-2576-4593-89D4-E63BC442FCD8}" type="presParOf" srcId="{F282B6E1-7601-462F-853F-48E3EE6F1044}" destId="{1248F62E-89DD-4CC7-ACF6-DF2E9520CBF6}" srcOrd="28" destOrd="0" presId="urn:microsoft.com/office/officeart/2016/7/layout/RepeatingBendingProcessNew"/>
    <dgm:cxn modelId="{7B538FB5-8180-4292-A3F9-14F64BD8E620}" type="presParOf" srcId="{F282B6E1-7601-462F-853F-48E3EE6F1044}" destId="{CEC7D219-342D-47A3-8270-5DEFEEB69B76}" srcOrd="29" destOrd="0" presId="urn:microsoft.com/office/officeart/2016/7/layout/RepeatingBendingProcessNew"/>
    <dgm:cxn modelId="{7EB1EEC5-EB66-4D48-A51A-9EBE0E436B1E}" type="presParOf" srcId="{CEC7D219-342D-47A3-8270-5DEFEEB69B76}" destId="{79964E05-03E5-40C6-A7C1-17CA76EC2AB7}" srcOrd="0" destOrd="0" presId="urn:microsoft.com/office/officeart/2016/7/layout/RepeatingBendingProcessNew"/>
    <dgm:cxn modelId="{AB27788C-F3BF-4E44-A393-2AC7A038AEB3}" type="presParOf" srcId="{F282B6E1-7601-462F-853F-48E3EE6F1044}" destId="{99AF12BC-C67A-4715-87AC-C8601CF3E19B}" srcOrd="30" destOrd="0" presId="urn:microsoft.com/office/officeart/2016/7/layout/RepeatingBendingProcessNew"/>
    <dgm:cxn modelId="{F7420A1C-2AC3-4E46-9CB8-E0C3E966A8C8}" type="presParOf" srcId="{F282B6E1-7601-462F-853F-48E3EE6F1044}" destId="{D07D97FF-9BB8-422A-8060-DFD73BC13A8A}" srcOrd="31" destOrd="0" presId="urn:microsoft.com/office/officeart/2016/7/layout/RepeatingBendingProcessNew"/>
    <dgm:cxn modelId="{DE0844FF-DDBC-4E62-A283-F664F09755F5}" type="presParOf" srcId="{D07D97FF-9BB8-422A-8060-DFD73BC13A8A}" destId="{72BB01E9-5B40-4518-9218-90B259EB6651}" srcOrd="0" destOrd="0" presId="urn:microsoft.com/office/officeart/2016/7/layout/RepeatingBendingProcessNew"/>
    <dgm:cxn modelId="{3DBB5E61-C0D9-4811-862D-8732A426F4F0}" type="presParOf" srcId="{F282B6E1-7601-462F-853F-48E3EE6F1044}" destId="{F1EAACEA-6938-4360-BAF3-318AD8B66C67}" srcOrd="32" destOrd="0" presId="urn:microsoft.com/office/officeart/2016/7/layout/RepeatingBendingProcessNew"/>
    <dgm:cxn modelId="{784B8C54-5D33-4E99-91BB-33EA39C43029}" type="presParOf" srcId="{F282B6E1-7601-462F-853F-48E3EE6F1044}" destId="{91DC2BED-E199-411C-9825-EBA27A7CE12F}" srcOrd="33" destOrd="0" presId="urn:microsoft.com/office/officeart/2016/7/layout/RepeatingBendingProcessNew"/>
    <dgm:cxn modelId="{E04BA5B8-FB53-439B-804A-B2AE6BE39A32}" type="presParOf" srcId="{91DC2BED-E199-411C-9825-EBA27A7CE12F}" destId="{93B95CD2-15ED-4F22-AFEA-94F7AB9F5B3E}" srcOrd="0" destOrd="0" presId="urn:microsoft.com/office/officeart/2016/7/layout/RepeatingBendingProcessNew"/>
    <dgm:cxn modelId="{EA229FDD-13DE-48A1-9436-5F3CC0B90820}" type="presParOf" srcId="{F282B6E1-7601-462F-853F-48E3EE6F1044}" destId="{759AF31A-6703-4DA5-A547-B1A1ACB9259E}" srcOrd="34" destOrd="0" presId="urn:microsoft.com/office/officeart/2016/7/layout/RepeatingBendingProcessNew"/>
    <dgm:cxn modelId="{DC5355AA-99D4-4F13-943F-C8C1D1E7D7A7}" type="presParOf" srcId="{F282B6E1-7601-462F-853F-48E3EE6F1044}" destId="{5EE04336-D2C2-4F3D-BC3F-6F1D26650F2A}" srcOrd="35" destOrd="0" presId="urn:microsoft.com/office/officeart/2016/7/layout/RepeatingBendingProcessNew"/>
    <dgm:cxn modelId="{B076352E-442F-47AD-AFCF-622A90B938CA}" type="presParOf" srcId="{5EE04336-D2C2-4F3D-BC3F-6F1D26650F2A}" destId="{E0AF2DAF-5306-4531-AF61-DADC59C771CA}" srcOrd="0" destOrd="0" presId="urn:microsoft.com/office/officeart/2016/7/layout/RepeatingBendingProcessNew"/>
    <dgm:cxn modelId="{B9BCE7EB-56B8-483A-8A61-6E8D1F43A50F}" type="presParOf" srcId="{F282B6E1-7601-462F-853F-48E3EE6F1044}" destId="{DBC61A04-4672-498B-82EC-4B0F03A98C18}" srcOrd="36" destOrd="0" presId="urn:microsoft.com/office/officeart/2016/7/layout/RepeatingBendingProcessNew"/>
    <dgm:cxn modelId="{7CEAED9E-EBB7-4890-8B5D-D7B1DDBFDC4D}" type="presParOf" srcId="{F282B6E1-7601-462F-853F-48E3EE6F1044}" destId="{BAF5BBAD-B8FB-4A50-AF61-D13AE583C88E}" srcOrd="37" destOrd="0" presId="urn:microsoft.com/office/officeart/2016/7/layout/RepeatingBendingProcessNew"/>
    <dgm:cxn modelId="{96AF4E75-C319-4640-980C-E4DDCA82204F}" type="presParOf" srcId="{BAF5BBAD-B8FB-4A50-AF61-D13AE583C88E}" destId="{532A22ED-13D7-4DA1-B5FF-34AD69B4E942}" srcOrd="0" destOrd="0" presId="urn:microsoft.com/office/officeart/2016/7/layout/RepeatingBendingProcessNew"/>
    <dgm:cxn modelId="{1DE3AF57-2236-4BB9-9C8C-0CCBCD187942}" type="presParOf" srcId="{F282B6E1-7601-462F-853F-48E3EE6F1044}" destId="{EC423F1A-0552-40A8-8A6C-2BFA11FF0B0B}" srcOrd="38" destOrd="0" presId="urn:microsoft.com/office/officeart/2016/7/layout/RepeatingBendingProcessNew"/>
    <dgm:cxn modelId="{D1EFF77B-E1CC-4A5E-9BAD-0A064A84B59E}" type="presParOf" srcId="{F282B6E1-7601-462F-853F-48E3EE6F1044}" destId="{6A991FFC-4B69-4A67-9A7F-347897A674B6}" srcOrd="39" destOrd="0" presId="urn:microsoft.com/office/officeart/2016/7/layout/RepeatingBendingProcessNew"/>
    <dgm:cxn modelId="{B855E54A-A3CE-4156-AD6E-12FE46C36EB4}" type="presParOf" srcId="{6A991FFC-4B69-4A67-9A7F-347897A674B6}" destId="{7E7393DD-A5B1-4E6D-AAA0-8E7F3B351316}" srcOrd="0" destOrd="0" presId="urn:microsoft.com/office/officeart/2016/7/layout/RepeatingBendingProcessNew"/>
    <dgm:cxn modelId="{84E5BA9C-49CD-4CB5-B93E-C05734354CF5}" type="presParOf" srcId="{F282B6E1-7601-462F-853F-48E3EE6F1044}" destId="{3D25477B-E7D0-4002-B65E-9764FD17D6CA}" srcOrd="40" destOrd="0" presId="urn:microsoft.com/office/officeart/2016/7/layout/RepeatingBendingProcessNew"/>
    <dgm:cxn modelId="{60CB00D0-4FAC-4379-803C-2A1A6DC9B5AE}" type="presParOf" srcId="{F282B6E1-7601-462F-853F-48E3EE6F1044}" destId="{0F51B36C-6542-4EA8-989A-E413AEC850D0}" srcOrd="41" destOrd="0" presId="urn:microsoft.com/office/officeart/2016/7/layout/RepeatingBendingProcessNew"/>
    <dgm:cxn modelId="{594AF016-1D9D-4CFB-8F5F-CEAF8B7E08B3}" type="presParOf" srcId="{0F51B36C-6542-4EA8-989A-E413AEC850D0}" destId="{D6A6FBC4-0B15-4E14-B3C5-ED5D182F5CBE}" srcOrd="0" destOrd="0" presId="urn:microsoft.com/office/officeart/2016/7/layout/RepeatingBendingProcessNew"/>
    <dgm:cxn modelId="{86BD3A15-6BA2-4EAA-9C8D-98A10E8DE2A8}" type="presParOf" srcId="{F282B6E1-7601-462F-853F-48E3EE6F1044}" destId="{568336A5-E0C0-4070-A125-CD5B527FC54A}" srcOrd="42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A5E5692-8F83-4287-821E-B5B7E60AD99E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610FA86-75E6-411B-9F77-D77E44294410}">
      <dgm:prSet/>
      <dgm:spPr/>
      <dgm:t>
        <a:bodyPr/>
        <a:lstStyle/>
        <a:p>
          <a:r>
            <a:rPr lang="en-US"/>
            <a:t>INPUT: Student answer + Model answer + Question context</a:t>
          </a:r>
        </a:p>
      </dgm:t>
    </dgm:pt>
    <dgm:pt modelId="{5577D9D1-FD9C-4DD0-8677-396D2343E435}" type="parTrans" cxnId="{3A62FF35-B5D2-4211-AD50-6C48375C6E79}">
      <dgm:prSet/>
      <dgm:spPr/>
      <dgm:t>
        <a:bodyPr/>
        <a:lstStyle/>
        <a:p>
          <a:endParaRPr lang="en-US"/>
        </a:p>
      </dgm:t>
    </dgm:pt>
    <dgm:pt modelId="{827E594C-E399-48E4-9DA6-1EA0BFC4FCC7}" type="sibTrans" cxnId="{3A62FF35-B5D2-4211-AD50-6C48375C6E79}">
      <dgm:prSet/>
      <dgm:spPr/>
      <dgm:t>
        <a:bodyPr/>
        <a:lstStyle/>
        <a:p>
          <a:endParaRPr lang="en-US"/>
        </a:p>
      </dgm:t>
    </dgm:pt>
    <dgm:pt modelId="{5096398F-026C-49B8-81DD-463A375C26A1}">
      <dgm:prSet/>
      <dgm:spPr/>
      <dgm:t>
        <a:bodyPr/>
        <a:lstStyle/>
        <a:p>
          <a:r>
            <a:rPr lang="en-US"/>
            <a:t>STEP 1: Answer Segmentation</a:t>
          </a:r>
        </a:p>
      </dgm:t>
    </dgm:pt>
    <dgm:pt modelId="{BCC3FE99-8174-40BE-81FC-FA9BBAA839D1}" type="parTrans" cxnId="{8301D70E-9C61-4399-85C8-B9D6E7046D1D}">
      <dgm:prSet/>
      <dgm:spPr/>
      <dgm:t>
        <a:bodyPr/>
        <a:lstStyle/>
        <a:p>
          <a:endParaRPr lang="en-US"/>
        </a:p>
      </dgm:t>
    </dgm:pt>
    <dgm:pt modelId="{99391C4E-F5BC-44BA-9D68-857A23602344}" type="sibTrans" cxnId="{8301D70E-9C61-4399-85C8-B9D6E7046D1D}">
      <dgm:prSet/>
      <dgm:spPr/>
      <dgm:t>
        <a:bodyPr/>
        <a:lstStyle/>
        <a:p>
          <a:endParaRPr lang="en-US"/>
        </a:p>
      </dgm:t>
    </dgm:pt>
    <dgm:pt modelId="{A93722A1-A5A2-475F-AD33-2F1219401D34}">
      <dgm:prSet/>
      <dgm:spPr/>
      <dgm:t>
        <a:bodyPr/>
        <a:lstStyle/>
        <a:p>
          <a:r>
            <a:rPr lang="en-US"/>
            <a:t>- Split student response by question boundaries</a:t>
          </a:r>
        </a:p>
      </dgm:t>
    </dgm:pt>
    <dgm:pt modelId="{52DCB5F5-5E08-469A-808B-26AE07BB5B55}" type="parTrans" cxnId="{26A91061-1517-4BA7-8BDF-3A98BED77FBB}">
      <dgm:prSet/>
      <dgm:spPr/>
      <dgm:t>
        <a:bodyPr/>
        <a:lstStyle/>
        <a:p>
          <a:endParaRPr lang="en-US"/>
        </a:p>
      </dgm:t>
    </dgm:pt>
    <dgm:pt modelId="{B96BA197-03E7-48DB-9459-E63D1AD8DD0A}" type="sibTrans" cxnId="{26A91061-1517-4BA7-8BDF-3A98BED77FBB}">
      <dgm:prSet/>
      <dgm:spPr/>
      <dgm:t>
        <a:bodyPr/>
        <a:lstStyle/>
        <a:p>
          <a:endParaRPr lang="en-US"/>
        </a:p>
      </dgm:t>
    </dgm:pt>
    <dgm:pt modelId="{5C2BB14F-2E3D-4600-ADEB-194A9216680A}">
      <dgm:prSet/>
      <dgm:spPr/>
      <dgm:t>
        <a:bodyPr/>
        <a:lstStyle/>
        <a:p>
          <a:r>
            <a:rPr lang="en-US"/>
            <a:t>- Map each segment to specific question</a:t>
          </a:r>
        </a:p>
      </dgm:t>
    </dgm:pt>
    <dgm:pt modelId="{0A410761-C82B-4BD2-A91F-C13737024572}" type="parTrans" cxnId="{6FEFC4F5-B686-4F60-96C4-C99EA797295E}">
      <dgm:prSet/>
      <dgm:spPr/>
      <dgm:t>
        <a:bodyPr/>
        <a:lstStyle/>
        <a:p>
          <a:endParaRPr lang="en-US"/>
        </a:p>
      </dgm:t>
    </dgm:pt>
    <dgm:pt modelId="{6DFF8B79-1C5F-4F25-96B4-E3F519831F4C}" type="sibTrans" cxnId="{6FEFC4F5-B686-4F60-96C4-C99EA797295E}">
      <dgm:prSet/>
      <dgm:spPr/>
      <dgm:t>
        <a:bodyPr/>
        <a:lstStyle/>
        <a:p>
          <a:endParaRPr lang="en-US"/>
        </a:p>
      </dgm:t>
    </dgm:pt>
    <dgm:pt modelId="{0F2F43EA-D9A1-41EC-B128-8381907E427D}">
      <dgm:prSet/>
      <dgm:spPr/>
      <dgm:t>
        <a:bodyPr/>
        <a:lstStyle/>
        <a:p>
          <a:r>
            <a:rPr lang="en-US"/>
            <a:t>STEP 2: Gap Analysis per Question</a:t>
          </a:r>
        </a:p>
      </dgm:t>
    </dgm:pt>
    <dgm:pt modelId="{3C3A8E3C-610F-4644-9D7A-33E9A4193B84}" type="parTrans" cxnId="{37F4DEB1-DB51-40FD-803E-0C26339EB9A4}">
      <dgm:prSet/>
      <dgm:spPr/>
      <dgm:t>
        <a:bodyPr/>
        <a:lstStyle/>
        <a:p>
          <a:endParaRPr lang="en-US"/>
        </a:p>
      </dgm:t>
    </dgm:pt>
    <dgm:pt modelId="{DDFDE340-66D5-4567-9FB7-C4AD487CA6CE}" type="sibTrans" cxnId="{37F4DEB1-DB51-40FD-803E-0C26339EB9A4}">
      <dgm:prSet/>
      <dgm:spPr/>
      <dgm:t>
        <a:bodyPr/>
        <a:lstStyle/>
        <a:p>
          <a:endParaRPr lang="en-US"/>
        </a:p>
      </dgm:t>
    </dgm:pt>
    <dgm:pt modelId="{30E46216-D5F5-409D-8F0A-6BFE78F50BE2}">
      <dgm:prSet/>
      <dgm:spPr/>
      <dgm:t>
        <a:bodyPr/>
        <a:lstStyle/>
        <a:p>
          <a:r>
            <a:rPr lang="en-US"/>
            <a:t>- Compare student concepts vs expected concepts</a:t>
          </a:r>
        </a:p>
      </dgm:t>
    </dgm:pt>
    <dgm:pt modelId="{B38B8250-FB68-47DA-8B82-A1182C2E4228}" type="parTrans" cxnId="{8037920D-DE76-4E4D-B1AE-C16D74F80768}">
      <dgm:prSet/>
      <dgm:spPr/>
      <dgm:t>
        <a:bodyPr/>
        <a:lstStyle/>
        <a:p>
          <a:endParaRPr lang="en-US"/>
        </a:p>
      </dgm:t>
    </dgm:pt>
    <dgm:pt modelId="{85CD5021-C9C2-40BF-AE27-CEA9A846BAB1}" type="sibTrans" cxnId="{8037920D-DE76-4E4D-B1AE-C16D74F80768}">
      <dgm:prSet/>
      <dgm:spPr/>
      <dgm:t>
        <a:bodyPr/>
        <a:lstStyle/>
        <a:p>
          <a:endParaRPr lang="en-US"/>
        </a:p>
      </dgm:t>
    </dgm:pt>
    <dgm:pt modelId="{368A7845-C842-4D7A-BBE9-4045674F973B}">
      <dgm:prSet/>
      <dgm:spPr/>
      <dgm:t>
        <a:bodyPr/>
        <a:lstStyle/>
        <a:p>
          <a:r>
            <a:rPr lang="en-US"/>
            <a:t>- Identify missing key points</a:t>
          </a:r>
        </a:p>
      </dgm:t>
    </dgm:pt>
    <dgm:pt modelId="{65E469C0-6A9B-496E-B58E-6CE60E75DCDC}" type="parTrans" cxnId="{5044FBB5-1A67-4734-84C0-4C385DFDDBE1}">
      <dgm:prSet/>
      <dgm:spPr/>
      <dgm:t>
        <a:bodyPr/>
        <a:lstStyle/>
        <a:p>
          <a:endParaRPr lang="en-US"/>
        </a:p>
      </dgm:t>
    </dgm:pt>
    <dgm:pt modelId="{7FD8475A-9871-4B8D-8041-06416653F92B}" type="sibTrans" cxnId="{5044FBB5-1A67-4734-84C0-4C385DFDDBE1}">
      <dgm:prSet/>
      <dgm:spPr/>
      <dgm:t>
        <a:bodyPr/>
        <a:lstStyle/>
        <a:p>
          <a:endParaRPr lang="en-US"/>
        </a:p>
      </dgm:t>
    </dgm:pt>
    <dgm:pt modelId="{79AE1267-9BD2-46B7-B02F-B5F36BAE12D1}">
      <dgm:prSet/>
      <dgm:spPr/>
      <dgm:t>
        <a:bodyPr/>
        <a:lstStyle/>
        <a:p>
          <a:r>
            <a:rPr lang="en-US"/>
            <a:t>- Detect misconceptions or errors</a:t>
          </a:r>
        </a:p>
      </dgm:t>
    </dgm:pt>
    <dgm:pt modelId="{D25B2A76-42AC-46EE-B9A1-E87BFCE20D31}" type="parTrans" cxnId="{5F714570-1A42-4F51-99C2-EDFC51EE46FA}">
      <dgm:prSet/>
      <dgm:spPr/>
      <dgm:t>
        <a:bodyPr/>
        <a:lstStyle/>
        <a:p>
          <a:endParaRPr lang="en-US"/>
        </a:p>
      </dgm:t>
    </dgm:pt>
    <dgm:pt modelId="{2818866E-BC40-4EDA-BBCD-8E92727E554F}" type="sibTrans" cxnId="{5F714570-1A42-4F51-99C2-EDFC51EE46FA}">
      <dgm:prSet/>
      <dgm:spPr/>
      <dgm:t>
        <a:bodyPr/>
        <a:lstStyle/>
        <a:p>
          <a:endParaRPr lang="en-US"/>
        </a:p>
      </dgm:t>
    </dgm:pt>
    <dgm:pt modelId="{373C4B56-35CA-416F-8D42-CB5D9DAD18AF}">
      <dgm:prSet/>
      <dgm:spPr/>
      <dgm:t>
        <a:bodyPr/>
        <a:lstStyle/>
        <a:p>
          <a:r>
            <a:rPr lang="en-US"/>
            <a:t>STEP 3: Personalized Feedback Generation</a:t>
          </a:r>
        </a:p>
      </dgm:t>
    </dgm:pt>
    <dgm:pt modelId="{DC2C536F-E8DF-4E5A-BD4E-A45594CCA263}" type="parTrans" cxnId="{5C58DE7F-3028-4E88-A988-75EE7B4A2289}">
      <dgm:prSet/>
      <dgm:spPr/>
      <dgm:t>
        <a:bodyPr/>
        <a:lstStyle/>
        <a:p>
          <a:endParaRPr lang="en-US"/>
        </a:p>
      </dgm:t>
    </dgm:pt>
    <dgm:pt modelId="{6F9410FB-D94C-4446-A63A-DB67D21C8D47}" type="sibTrans" cxnId="{5C58DE7F-3028-4E88-A988-75EE7B4A2289}">
      <dgm:prSet/>
      <dgm:spPr/>
      <dgm:t>
        <a:bodyPr/>
        <a:lstStyle/>
        <a:p>
          <a:endParaRPr lang="en-US"/>
        </a:p>
      </dgm:t>
    </dgm:pt>
    <dgm:pt modelId="{586DE436-E843-4DC4-B7E9-389A3476D3B6}">
      <dgm:prSet/>
      <dgm:spPr/>
      <dgm:t>
        <a:bodyPr/>
        <a:lstStyle/>
        <a:p>
          <a:r>
            <a:rPr lang="en-US"/>
            <a:t>- Use GPT-style model trained on educational feedback</a:t>
          </a:r>
        </a:p>
      </dgm:t>
    </dgm:pt>
    <dgm:pt modelId="{5FF877B0-84F5-415E-B4E0-EA9F22C79A85}" type="parTrans" cxnId="{9EDF919B-8885-405D-9892-839D41C6BFC5}">
      <dgm:prSet/>
      <dgm:spPr/>
      <dgm:t>
        <a:bodyPr/>
        <a:lstStyle/>
        <a:p>
          <a:endParaRPr lang="en-US"/>
        </a:p>
      </dgm:t>
    </dgm:pt>
    <dgm:pt modelId="{66ED5A8A-2031-454A-8E7B-0C72B39AA01D}" type="sibTrans" cxnId="{9EDF919B-8885-405D-9892-839D41C6BFC5}">
      <dgm:prSet/>
      <dgm:spPr/>
      <dgm:t>
        <a:bodyPr/>
        <a:lstStyle/>
        <a:p>
          <a:endParaRPr lang="en-US"/>
        </a:p>
      </dgm:t>
    </dgm:pt>
    <dgm:pt modelId="{926096DB-099F-4816-9CDA-37A53CC1D5B2}">
      <dgm:prSet/>
      <dgm:spPr/>
      <dgm:t>
        <a:bodyPr/>
        <a:lstStyle/>
        <a:p>
          <a:r>
            <a:rPr lang="en-US"/>
            <a:t>- Generate specific suggestions for improvement</a:t>
          </a:r>
        </a:p>
      </dgm:t>
    </dgm:pt>
    <dgm:pt modelId="{49493474-B24C-48BB-BBD2-A6804463A4D7}" type="parTrans" cxnId="{A453EA1F-D37D-48E6-8469-3CC301CC60D0}">
      <dgm:prSet/>
      <dgm:spPr/>
      <dgm:t>
        <a:bodyPr/>
        <a:lstStyle/>
        <a:p>
          <a:endParaRPr lang="en-US"/>
        </a:p>
      </dgm:t>
    </dgm:pt>
    <dgm:pt modelId="{889FD12B-0518-4A00-813B-C21B3643AFB9}" type="sibTrans" cxnId="{A453EA1F-D37D-48E6-8469-3CC301CC60D0}">
      <dgm:prSet/>
      <dgm:spPr/>
      <dgm:t>
        <a:bodyPr/>
        <a:lstStyle/>
        <a:p>
          <a:endParaRPr lang="en-US"/>
        </a:p>
      </dgm:t>
    </dgm:pt>
    <dgm:pt modelId="{5953D785-F455-413B-9702-01587FCE79E9}">
      <dgm:prSet/>
      <dgm:spPr/>
      <dgm:t>
        <a:bodyPr/>
        <a:lstStyle/>
        <a:p>
          <a:r>
            <a:rPr lang="en-US"/>
            <a:t>- Provide examples of better answers</a:t>
          </a:r>
        </a:p>
      </dgm:t>
    </dgm:pt>
    <dgm:pt modelId="{F2A5D156-FB22-4887-A925-D8DCFE0A2AC7}" type="parTrans" cxnId="{B80EBF52-4A9B-4FED-99BC-2A5AF2367A2C}">
      <dgm:prSet/>
      <dgm:spPr/>
      <dgm:t>
        <a:bodyPr/>
        <a:lstStyle/>
        <a:p>
          <a:endParaRPr lang="en-US"/>
        </a:p>
      </dgm:t>
    </dgm:pt>
    <dgm:pt modelId="{3F61CEE1-8161-4B07-AA1E-76E52E7A78D9}" type="sibTrans" cxnId="{B80EBF52-4A9B-4FED-99BC-2A5AF2367A2C}">
      <dgm:prSet/>
      <dgm:spPr/>
      <dgm:t>
        <a:bodyPr/>
        <a:lstStyle/>
        <a:p>
          <a:endParaRPr lang="en-US"/>
        </a:p>
      </dgm:t>
    </dgm:pt>
    <dgm:pt modelId="{31F46E0F-DF9B-4E8F-8AC1-6EBDBD92FA23}">
      <dgm:prSet/>
      <dgm:spPr/>
      <dgm:t>
        <a:bodyPr/>
        <a:lstStyle/>
        <a:p>
          <a:r>
            <a:rPr lang="en-US"/>
            <a:t>STEP 4: Difficulty Assessment</a:t>
          </a:r>
        </a:p>
      </dgm:t>
    </dgm:pt>
    <dgm:pt modelId="{89F05811-55BC-45BE-A9FB-9737E2E95601}" type="parTrans" cxnId="{10FE7E09-0201-4EDF-B076-53A58EDBFC71}">
      <dgm:prSet/>
      <dgm:spPr/>
      <dgm:t>
        <a:bodyPr/>
        <a:lstStyle/>
        <a:p>
          <a:endParaRPr lang="en-US"/>
        </a:p>
      </dgm:t>
    </dgm:pt>
    <dgm:pt modelId="{95608881-F0E2-4E05-A85B-5627C6830B89}" type="sibTrans" cxnId="{10FE7E09-0201-4EDF-B076-53A58EDBFC71}">
      <dgm:prSet/>
      <dgm:spPr/>
      <dgm:t>
        <a:bodyPr/>
        <a:lstStyle/>
        <a:p>
          <a:endParaRPr lang="en-US"/>
        </a:p>
      </dgm:t>
    </dgm:pt>
    <dgm:pt modelId="{0989F3DD-DC30-48A1-A9D9-AF1A4D33B00F}">
      <dgm:prSet/>
      <dgm:spPr/>
      <dgm:t>
        <a:bodyPr/>
        <a:lstStyle/>
        <a:p>
          <a:r>
            <a:rPr lang="en-US"/>
            <a:t>- Classify errors by difficulty level</a:t>
          </a:r>
        </a:p>
      </dgm:t>
    </dgm:pt>
    <dgm:pt modelId="{925658CC-8302-44BA-AAE3-1B7A088423D8}" type="parTrans" cxnId="{EC77F9EC-B523-4DC9-89EF-86308AC8D91A}">
      <dgm:prSet/>
      <dgm:spPr/>
      <dgm:t>
        <a:bodyPr/>
        <a:lstStyle/>
        <a:p>
          <a:endParaRPr lang="en-US"/>
        </a:p>
      </dgm:t>
    </dgm:pt>
    <dgm:pt modelId="{0B16FB45-237E-4EB7-917C-9433F1C873D6}" type="sibTrans" cxnId="{EC77F9EC-B523-4DC9-89EF-86308AC8D91A}">
      <dgm:prSet/>
      <dgm:spPr/>
      <dgm:t>
        <a:bodyPr/>
        <a:lstStyle/>
        <a:p>
          <a:endParaRPr lang="en-US"/>
        </a:p>
      </dgm:t>
    </dgm:pt>
    <dgm:pt modelId="{16A44325-762C-4CE4-9B96-762860C834D4}">
      <dgm:prSet/>
      <dgm:spPr/>
      <dgm:t>
        <a:bodyPr/>
        <a:lstStyle/>
        <a:p>
          <a:r>
            <a:rPr lang="en-US"/>
            <a:t>- Prioritize feedback by impact on learning</a:t>
          </a:r>
        </a:p>
      </dgm:t>
    </dgm:pt>
    <dgm:pt modelId="{59C1882C-3482-4C36-A85F-2D891BF07BB7}" type="parTrans" cxnId="{42AAEE39-573D-4DE5-9A53-3440B987CE0B}">
      <dgm:prSet/>
      <dgm:spPr/>
      <dgm:t>
        <a:bodyPr/>
        <a:lstStyle/>
        <a:p>
          <a:endParaRPr lang="en-US"/>
        </a:p>
      </dgm:t>
    </dgm:pt>
    <dgm:pt modelId="{B3509C43-9ABC-4A56-9384-341649E65FC5}" type="sibTrans" cxnId="{42AAEE39-573D-4DE5-9A53-3440B987CE0B}">
      <dgm:prSet/>
      <dgm:spPr/>
      <dgm:t>
        <a:bodyPr/>
        <a:lstStyle/>
        <a:p>
          <a:endParaRPr lang="en-US"/>
        </a:p>
      </dgm:t>
    </dgm:pt>
    <dgm:pt modelId="{85A4ECF6-9030-4918-90DD-3D18DC0A4627}">
      <dgm:prSet/>
      <dgm:spPr/>
      <dgm:t>
        <a:bodyPr/>
        <a:lstStyle/>
        <a:p>
          <a:r>
            <a:rPr lang="en-US"/>
            <a:t>OUTPUT: Question-specific feedback with improvement suggestions</a:t>
          </a:r>
        </a:p>
      </dgm:t>
    </dgm:pt>
    <dgm:pt modelId="{95B0195A-1280-44D5-B52A-697FF5DE8207}" type="parTrans" cxnId="{B5D28286-F1B2-4121-9E4D-1E1922887E04}">
      <dgm:prSet/>
      <dgm:spPr/>
      <dgm:t>
        <a:bodyPr/>
        <a:lstStyle/>
        <a:p>
          <a:endParaRPr lang="en-US"/>
        </a:p>
      </dgm:t>
    </dgm:pt>
    <dgm:pt modelId="{11A93550-6753-421E-A26C-2D4F3665A1CC}" type="sibTrans" cxnId="{B5D28286-F1B2-4121-9E4D-1E1922887E04}">
      <dgm:prSet/>
      <dgm:spPr/>
      <dgm:t>
        <a:bodyPr/>
        <a:lstStyle/>
        <a:p>
          <a:endParaRPr lang="en-US"/>
        </a:p>
      </dgm:t>
    </dgm:pt>
    <dgm:pt modelId="{775087B3-BD34-45E2-BE08-304391CE6B6C}" type="pres">
      <dgm:prSet presAssocID="{FA5E5692-8F83-4287-821E-B5B7E60AD99E}" presName="Name0" presStyleCnt="0">
        <dgm:presLayoutVars>
          <dgm:dir/>
          <dgm:resizeHandles val="exact"/>
        </dgm:presLayoutVars>
      </dgm:prSet>
      <dgm:spPr/>
    </dgm:pt>
    <dgm:pt modelId="{33FB4B51-E10D-4077-8AAE-E7C2453C9E41}" type="pres">
      <dgm:prSet presAssocID="{B610FA86-75E6-411B-9F77-D77E44294410}" presName="node" presStyleLbl="node1" presStyleIdx="0" presStyleCnt="16">
        <dgm:presLayoutVars>
          <dgm:bulletEnabled val="1"/>
        </dgm:presLayoutVars>
      </dgm:prSet>
      <dgm:spPr/>
    </dgm:pt>
    <dgm:pt modelId="{2D40DA56-C2D7-40D5-94D3-59F9BD604DEC}" type="pres">
      <dgm:prSet presAssocID="{827E594C-E399-48E4-9DA6-1EA0BFC4FCC7}" presName="sibTrans" presStyleLbl="sibTrans1D1" presStyleIdx="0" presStyleCnt="15"/>
      <dgm:spPr/>
    </dgm:pt>
    <dgm:pt modelId="{68EEF886-400D-4C76-8C9E-1F6541463178}" type="pres">
      <dgm:prSet presAssocID="{827E594C-E399-48E4-9DA6-1EA0BFC4FCC7}" presName="connectorText" presStyleLbl="sibTrans1D1" presStyleIdx="0" presStyleCnt="15"/>
      <dgm:spPr/>
    </dgm:pt>
    <dgm:pt modelId="{BE936A0A-D9CC-4641-8A5B-67C5B4FCB68F}" type="pres">
      <dgm:prSet presAssocID="{5096398F-026C-49B8-81DD-463A375C26A1}" presName="node" presStyleLbl="node1" presStyleIdx="1" presStyleCnt="16">
        <dgm:presLayoutVars>
          <dgm:bulletEnabled val="1"/>
        </dgm:presLayoutVars>
      </dgm:prSet>
      <dgm:spPr/>
    </dgm:pt>
    <dgm:pt modelId="{5552247D-0326-4C97-8A48-F0B21F20906A}" type="pres">
      <dgm:prSet presAssocID="{99391C4E-F5BC-44BA-9D68-857A23602344}" presName="sibTrans" presStyleLbl="sibTrans1D1" presStyleIdx="1" presStyleCnt="15"/>
      <dgm:spPr/>
    </dgm:pt>
    <dgm:pt modelId="{17B7E544-8A05-4E6A-B5FD-CDD6114398F2}" type="pres">
      <dgm:prSet presAssocID="{99391C4E-F5BC-44BA-9D68-857A23602344}" presName="connectorText" presStyleLbl="sibTrans1D1" presStyleIdx="1" presStyleCnt="15"/>
      <dgm:spPr/>
    </dgm:pt>
    <dgm:pt modelId="{8DCCAFA0-1DF8-4BF7-8257-3F28A26947D5}" type="pres">
      <dgm:prSet presAssocID="{A93722A1-A5A2-475F-AD33-2F1219401D34}" presName="node" presStyleLbl="node1" presStyleIdx="2" presStyleCnt="16">
        <dgm:presLayoutVars>
          <dgm:bulletEnabled val="1"/>
        </dgm:presLayoutVars>
      </dgm:prSet>
      <dgm:spPr/>
    </dgm:pt>
    <dgm:pt modelId="{08F3F1D5-DDDA-4AE2-90A7-A23F87E7FCDA}" type="pres">
      <dgm:prSet presAssocID="{B96BA197-03E7-48DB-9459-E63D1AD8DD0A}" presName="sibTrans" presStyleLbl="sibTrans1D1" presStyleIdx="2" presStyleCnt="15"/>
      <dgm:spPr/>
    </dgm:pt>
    <dgm:pt modelId="{6E71C5BC-41D1-41C2-B156-0CF65E299846}" type="pres">
      <dgm:prSet presAssocID="{B96BA197-03E7-48DB-9459-E63D1AD8DD0A}" presName="connectorText" presStyleLbl="sibTrans1D1" presStyleIdx="2" presStyleCnt="15"/>
      <dgm:spPr/>
    </dgm:pt>
    <dgm:pt modelId="{D7E3F65C-C884-4FD1-B5C9-5015C0C8EC93}" type="pres">
      <dgm:prSet presAssocID="{5C2BB14F-2E3D-4600-ADEB-194A9216680A}" presName="node" presStyleLbl="node1" presStyleIdx="3" presStyleCnt="16">
        <dgm:presLayoutVars>
          <dgm:bulletEnabled val="1"/>
        </dgm:presLayoutVars>
      </dgm:prSet>
      <dgm:spPr/>
    </dgm:pt>
    <dgm:pt modelId="{8D67EFD1-F101-4DCA-AF98-B23DC1F86280}" type="pres">
      <dgm:prSet presAssocID="{6DFF8B79-1C5F-4F25-96B4-E3F519831F4C}" presName="sibTrans" presStyleLbl="sibTrans1D1" presStyleIdx="3" presStyleCnt="15"/>
      <dgm:spPr/>
    </dgm:pt>
    <dgm:pt modelId="{A3EBCC44-DC95-4451-A556-0C7F325B0DCF}" type="pres">
      <dgm:prSet presAssocID="{6DFF8B79-1C5F-4F25-96B4-E3F519831F4C}" presName="connectorText" presStyleLbl="sibTrans1D1" presStyleIdx="3" presStyleCnt="15"/>
      <dgm:spPr/>
    </dgm:pt>
    <dgm:pt modelId="{F285735B-1795-44A5-92FE-03CD000AF35D}" type="pres">
      <dgm:prSet presAssocID="{0F2F43EA-D9A1-41EC-B128-8381907E427D}" presName="node" presStyleLbl="node1" presStyleIdx="4" presStyleCnt="16">
        <dgm:presLayoutVars>
          <dgm:bulletEnabled val="1"/>
        </dgm:presLayoutVars>
      </dgm:prSet>
      <dgm:spPr/>
    </dgm:pt>
    <dgm:pt modelId="{0DAD07A5-D7A2-46EF-AF33-FB09974C337C}" type="pres">
      <dgm:prSet presAssocID="{DDFDE340-66D5-4567-9FB7-C4AD487CA6CE}" presName="sibTrans" presStyleLbl="sibTrans1D1" presStyleIdx="4" presStyleCnt="15"/>
      <dgm:spPr/>
    </dgm:pt>
    <dgm:pt modelId="{CA0A6509-CE04-43DE-A788-159AB7C50627}" type="pres">
      <dgm:prSet presAssocID="{DDFDE340-66D5-4567-9FB7-C4AD487CA6CE}" presName="connectorText" presStyleLbl="sibTrans1D1" presStyleIdx="4" presStyleCnt="15"/>
      <dgm:spPr/>
    </dgm:pt>
    <dgm:pt modelId="{09BDE0BC-7B7A-4332-89BC-B23C33271099}" type="pres">
      <dgm:prSet presAssocID="{30E46216-D5F5-409D-8F0A-6BFE78F50BE2}" presName="node" presStyleLbl="node1" presStyleIdx="5" presStyleCnt="16">
        <dgm:presLayoutVars>
          <dgm:bulletEnabled val="1"/>
        </dgm:presLayoutVars>
      </dgm:prSet>
      <dgm:spPr/>
    </dgm:pt>
    <dgm:pt modelId="{1FF43297-133F-4BC1-8319-426BB3FCC8A0}" type="pres">
      <dgm:prSet presAssocID="{85CD5021-C9C2-40BF-AE27-CEA9A846BAB1}" presName="sibTrans" presStyleLbl="sibTrans1D1" presStyleIdx="5" presStyleCnt="15"/>
      <dgm:spPr/>
    </dgm:pt>
    <dgm:pt modelId="{5F921FC2-149F-4AE2-B1E9-7BCE70278BC8}" type="pres">
      <dgm:prSet presAssocID="{85CD5021-C9C2-40BF-AE27-CEA9A846BAB1}" presName="connectorText" presStyleLbl="sibTrans1D1" presStyleIdx="5" presStyleCnt="15"/>
      <dgm:spPr/>
    </dgm:pt>
    <dgm:pt modelId="{9D4C4FFF-09D8-4649-A8DA-7EC0A2842D18}" type="pres">
      <dgm:prSet presAssocID="{368A7845-C842-4D7A-BBE9-4045674F973B}" presName="node" presStyleLbl="node1" presStyleIdx="6" presStyleCnt="16">
        <dgm:presLayoutVars>
          <dgm:bulletEnabled val="1"/>
        </dgm:presLayoutVars>
      </dgm:prSet>
      <dgm:spPr/>
    </dgm:pt>
    <dgm:pt modelId="{F350135D-59B5-463E-B058-5F40927D92CA}" type="pres">
      <dgm:prSet presAssocID="{7FD8475A-9871-4B8D-8041-06416653F92B}" presName="sibTrans" presStyleLbl="sibTrans1D1" presStyleIdx="6" presStyleCnt="15"/>
      <dgm:spPr/>
    </dgm:pt>
    <dgm:pt modelId="{A6BEA3F4-8672-4BE6-BD5D-160CB01B462D}" type="pres">
      <dgm:prSet presAssocID="{7FD8475A-9871-4B8D-8041-06416653F92B}" presName="connectorText" presStyleLbl="sibTrans1D1" presStyleIdx="6" presStyleCnt="15"/>
      <dgm:spPr/>
    </dgm:pt>
    <dgm:pt modelId="{F04BC2B4-2F5F-479A-8F54-8AEC2897AA06}" type="pres">
      <dgm:prSet presAssocID="{79AE1267-9BD2-46B7-B02F-B5F36BAE12D1}" presName="node" presStyleLbl="node1" presStyleIdx="7" presStyleCnt="16">
        <dgm:presLayoutVars>
          <dgm:bulletEnabled val="1"/>
        </dgm:presLayoutVars>
      </dgm:prSet>
      <dgm:spPr/>
    </dgm:pt>
    <dgm:pt modelId="{9E9E624B-A958-47EB-B504-AA8F602D7968}" type="pres">
      <dgm:prSet presAssocID="{2818866E-BC40-4EDA-BBCD-8E92727E554F}" presName="sibTrans" presStyleLbl="sibTrans1D1" presStyleIdx="7" presStyleCnt="15"/>
      <dgm:spPr/>
    </dgm:pt>
    <dgm:pt modelId="{E738E3DB-41C8-45F3-8714-ECA8774891FD}" type="pres">
      <dgm:prSet presAssocID="{2818866E-BC40-4EDA-BBCD-8E92727E554F}" presName="connectorText" presStyleLbl="sibTrans1D1" presStyleIdx="7" presStyleCnt="15"/>
      <dgm:spPr/>
    </dgm:pt>
    <dgm:pt modelId="{B0F844B4-A481-4F12-AD55-B92E85C3ADF0}" type="pres">
      <dgm:prSet presAssocID="{373C4B56-35CA-416F-8D42-CB5D9DAD18AF}" presName="node" presStyleLbl="node1" presStyleIdx="8" presStyleCnt="16">
        <dgm:presLayoutVars>
          <dgm:bulletEnabled val="1"/>
        </dgm:presLayoutVars>
      </dgm:prSet>
      <dgm:spPr/>
    </dgm:pt>
    <dgm:pt modelId="{53981527-42B3-45FB-A5AD-99ED7FB81E5E}" type="pres">
      <dgm:prSet presAssocID="{6F9410FB-D94C-4446-A63A-DB67D21C8D47}" presName="sibTrans" presStyleLbl="sibTrans1D1" presStyleIdx="8" presStyleCnt="15"/>
      <dgm:spPr/>
    </dgm:pt>
    <dgm:pt modelId="{BBFBB581-8D23-480B-B97E-297E6D082116}" type="pres">
      <dgm:prSet presAssocID="{6F9410FB-D94C-4446-A63A-DB67D21C8D47}" presName="connectorText" presStyleLbl="sibTrans1D1" presStyleIdx="8" presStyleCnt="15"/>
      <dgm:spPr/>
    </dgm:pt>
    <dgm:pt modelId="{969525EF-E930-4528-8E19-08A80941FA49}" type="pres">
      <dgm:prSet presAssocID="{586DE436-E843-4DC4-B7E9-389A3476D3B6}" presName="node" presStyleLbl="node1" presStyleIdx="9" presStyleCnt="16">
        <dgm:presLayoutVars>
          <dgm:bulletEnabled val="1"/>
        </dgm:presLayoutVars>
      </dgm:prSet>
      <dgm:spPr/>
    </dgm:pt>
    <dgm:pt modelId="{1BCDC4A6-F0E7-429E-B855-F8F226D3AF3B}" type="pres">
      <dgm:prSet presAssocID="{66ED5A8A-2031-454A-8E7B-0C72B39AA01D}" presName="sibTrans" presStyleLbl="sibTrans1D1" presStyleIdx="9" presStyleCnt="15"/>
      <dgm:spPr/>
    </dgm:pt>
    <dgm:pt modelId="{1B53DC0D-716B-4685-A62F-CE5062174806}" type="pres">
      <dgm:prSet presAssocID="{66ED5A8A-2031-454A-8E7B-0C72B39AA01D}" presName="connectorText" presStyleLbl="sibTrans1D1" presStyleIdx="9" presStyleCnt="15"/>
      <dgm:spPr/>
    </dgm:pt>
    <dgm:pt modelId="{DFC8B681-1352-4CDC-BE2D-F8D8AC42CFBF}" type="pres">
      <dgm:prSet presAssocID="{926096DB-099F-4816-9CDA-37A53CC1D5B2}" presName="node" presStyleLbl="node1" presStyleIdx="10" presStyleCnt="16">
        <dgm:presLayoutVars>
          <dgm:bulletEnabled val="1"/>
        </dgm:presLayoutVars>
      </dgm:prSet>
      <dgm:spPr/>
    </dgm:pt>
    <dgm:pt modelId="{0D7BC65F-CA5D-44D0-9A97-22FA91487ABE}" type="pres">
      <dgm:prSet presAssocID="{889FD12B-0518-4A00-813B-C21B3643AFB9}" presName="sibTrans" presStyleLbl="sibTrans1D1" presStyleIdx="10" presStyleCnt="15"/>
      <dgm:spPr/>
    </dgm:pt>
    <dgm:pt modelId="{8B56CB1B-0992-42DB-8337-7944F070BCCE}" type="pres">
      <dgm:prSet presAssocID="{889FD12B-0518-4A00-813B-C21B3643AFB9}" presName="connectorText" presStyleLbl="sibTrans1D1" presStyleIdx="10" presStyleCnt="15"/>
      <dgm:spPr/>
    </dgm:pt>
    <dgm:pt modelId="{CEA59E30-2851-4269-BB47-ED4A68B857B1}" type="pres">
      <dgm:prSet presAssocID="{5953D785-F455-413B-9702-01587FCE79E9}" presName="node" presStyleLbl="node1" presStyleIdx="11" presStyleCnt="16">
        <dgm:presLayoutVars>
          <dgm:bulletEnabled val="1"/>
        </dgm:presLayoutVars>
      </dgm:prSet>
      <dgm:spPr/>
    </dgm:pt>
    <dgm:pt modelId="{6B42184F-9204-4CFB-AC00-AA1F0D5AA7C7}" type="pres">
      <dgm:prSet presAssocID="{3F61CEE1-8161-4B07-AA1E-76E52E7A78D9}" presName="sibTrans" presStyleLbl="sibTrans1D1" presStyleIdx="11" presStyleCnt="15"/>
      <dgm:spPr/>
    </dgm:pt>
    <dgm:pt modelId="{881BDDB2-C3E9-4B1D-800E-A3E830D8D0D4}" type="pres">
      <dgm:prSet presAssocID="{3F61CEE1-8161-4B07-AA1E-76E52E7A78D9}" presName="connectorText" presStyleLbl="sibTrans1D1" presStyleIdx="11" presStyleCnt="15"/>
      <dgm:spPr/>
    </dgm:pt>
    <dgm:pt modelId="{B58DCBE4-0E07-44D3-8FB4-679F65BFBAFB}" type="pres">
      <dgm:prSet presAssocID="{31F46E0F-DF9B-4E8F-8AC1-6EBDBD92FA23}" presName="node" presStyleLbl="node1" presStyleIdx="12" presStyleCnt="16">
        <dgm:presLayoutVars>
          <dgm:bulletEnabled val="1"/>
        </dgm:presLayoutVars>
      </dgm:prSet>
      <dgm:spPr/>
    </dgm:pt>
    <dgm:pt modelId="{396D4A7C-D349-4CC1-865A-604F10E89262}" type="pres">
      <dgm:prSet presAssocID="{95608881-F0E2-4E05-A85B-5627C6830B89}" presName="sibTrans" presStyleLbl="sibTrans1D1" presStyleIdx="12" presStyleCnt="15"/>
      <dgm:spPr/>
    </dgm:pt>
    <dgm:pt modelId="{AA8007D8-3B8E-40A8-97C1-715CFA4027FF}" type="pres">
      <dgm:prSet presAssocID="{95608881-F0E2-4E05-A85B-5627C6830B89}" presName="connectorText" presStyleLbl="sibTrans1D1" presStyleIdx="12" presStyleCnt="15"/>
      <dgm:spPr/>
    </dgm:pt>
    <dgm:pt modelId="{2EAF2EEF-A993-4E40-9EC4-4554EC39306D}" type="pres">
      <dgm:prSet presAssocID="{0989F3DD-DC30-48A1-A9D9-AF1A4D33B00F}" presName="node" presStyleLbl="node1" presStyleIdx="13" presStyleCnt="16">
        <dgm:presLayoutVars>
          <dgm:bulletEnabled val="1"/>
        </dgm:presLayoutVars>
      </dgm:prSet>
      <dgm:spPr/>
    </dgm:pt>
    <dgm:pt modelId="{357E8CD1-F9E7-4437-B2B4-38AD920606F7}" type="pres">
      <dgm:prSet presAssocID="{0B16FB45-237E-4EB7-917C-9433F1C873D6}" presName="sibTrans" presStyleLbl="sibTrans1D1" presStyleIdx="13" presStyleCnt="15"/>
      <dgm:spPr/>
    </dgm:pt>
    <dgm:pt modelId="{7CA3C7FA-918B-4474-9599-89E568376E55}" type="pres">
      <dgm:prSet presAssocID="{0B16FB45-237E-4EB7-917C-9433F1C873D6}" presName="connectorText" presStyleLbl="sibTrans1D1" presStyleIdx="13" presStyleCnt="15"/>
      <dgm:spPr/>
    </dgm:pt>
    <dgm:pt modelId="{2FB396D7-4F98-487D-A293-36179FBCFC9F}" type="pres">
      <dgm:prSet presAssocID="{16A44325-762C-4CE4-9B96-762860C834D4}" presName="node" presStyleLbl="node1" presStyleIdx="14" presStyleCnt="16">
        <dgm:presLayoutVars>
          <dgm:bulletEnabled val="1"/>
        </dgm:presLayoutVars>
      </dgm:prSet>
      <dgm:spPr/>
    </dgm:pt>
    <dgm:pt modelId="{C68D7D47-D701-4E38-AAE7-A6C84FD7AC99}" type="pres">
      <dgm:prSet presAssocID="{B3509C43-9ABC-4A56-9384-341649E65FC5}" presName="sibTrans" presStyleLbl="sibTrans1D1" presStyleIdx="14" presStyleCnt="15"/>
      <dgm:spPr/>
    </dgm:pt>
    <dgm:pt modelId="{07228B62-D0C5-4FF6-AA9F-754FE5041BB7}" type="pres">
      <dgm:prSet presAssocID="{B3509C43-9ABC-4A56-9384-341649E65FC5}" presName="connectorText" presStyleLbl="sibTrans1D1" presStyleIdx="14" presStyleCnt="15"/>
      <dgm:spPr/>
    </dgm:pt>
    <dgm:pt modelId="{2D2583B3-E9E1-417B-B114-30B3B48F8C34}" type="pres">
      <dgm:prSet presAssocID="{85A4ECF6-9030-4918-90DD-3D18DC0A4627}" presName="node" presStyleLbl="node1" presStyleIdx="15" presStyleCnt="16">
        <dgm:presLayoutVars>
          <dgm:bulletEnabled val="1"/>
        </dgm:presLayoutVars>
      </dgm:prSet>
      <dgm:spPr/>
    </dgm:pt>
  </dgm:ptLst>
  <dgm:cxnLst>
    <dgm:cxn modelId="{B04CB601-D8D7-40D7-B2E8-ABD58EEEBEC0}" type="presOf" srcId="{99391C4E-F5BC-44BA-9D68-857A23602344}" destId="{17B7E544-8A05-4E6A-B5FD-CDD6114398F2}" srcOrd="1" destOrd="0" presId="urn:microsoft.com/office/officeart/2016/7/layout/RepeatingBendingProcessNew"/>
    <dgm:cxn modelId="{83F76705-FA53-40C8-A19B-2C81D44E78CF}" type="presOf" srcId="{827E594C-E399-48E4-9DA6-1EA0BFC4FCC7}" destId="{68EEF886-400D-4C76-8C9E-1F6541463178}" srcOrd="1" destOrd="0" presId="urn:microsoft.com/office/officeart/2016/7/layout/RepeatingBendingProcessNew"/>
    <dgm:cxn modelId="{10FE7E09-0201-4EDF-B076-53A58EDBFC71}" srcId="{FA5E5692-8F83-4287-821E-B5B7E60AD99E}" destId="{31F46E0F-DF9B-4E8F-8AC1-6EBDBD92FA23}" srcOrd="12" destOrd="0" parTransId="{89F05811-55BC-45BE-A9FB-9737E2E95601}" sibTransId="{95608881-F0E2-4E05-A85B-5627C6830B89}"/>
    <dgm:cxn modelId="{8037920D-DE76-4E4D-B1AE-C16D74F80768}" srcId="{FA5E5692-8F83-4287-821E-B5B7E60AD99E}" destId="{30E46216-D5F5-409D-8F0A-6BFE78F50BE2}" srcOrd="5" destOrd="0" parTransId="{B38B8250-FB68-47DA-8B82-A1182C2E4228}" sibTransId="{85CD5021-C9C2-40BF-AE27-CEA9A846BAB1}"/>
    <dgm:cxn modelId="{8301D70E-9C61-4399-85C8-B9D6E7046D1D}" srcId="{FA5E5692-8F83-4287-821E-B5B7E60AD99E}" destId="{5096398F-026C-49B8-81DD-463A375C26A1}" srcOrd="1" destOrd="0" parTransId="{BCC3FE99-8174-40BE-81FC-FA9BBAA839D1}" sibTransId="{99391C4E-F5BC-44BA-9D68-857A23602344}"/>
    <dgm:cxn modelId="{478DFC15-B98B-4B0E-A52A-2F2F7A93849B}" type="presOf" srcId="{95608881-F0E2-4E05-A85B-5627C6830B89}" destId="{AA8007D8-3B8E-40A8-97C1-715CFA4027FF}" srcOrd="1" destOrd="0" presId="urn:microsoft.com/office/officeart/2016/7/layout/RepeatingBendingProcessNew"/>
    <dgm:cxn modelId="{64216D1E-5AEB-4A20-827E-81D5DF50C83C}" type="presOf" srcId="{B3509C43-9ABC-4A56-9384-341649E65FC5}" destId="{C68D7D47-D701-4E38-AAE7-A6C84FD7AC99}" srcOrd="0" destOrd="0" presId="urn:microsoft.com/office/officeart/2016/7/layout/RepeatingBendingProcessNew"/>
    <dgm:cxn modelId="{A453EA1F-D37D-48E6-8469-3CC301CC60D0}" srcId="{FA5E5692-8F83-4287-821E-B5B7E60AD99E}" destId="{926096DB-099F-4816-9CDA-37A53CC1D5B2}" srcOrd="10" destOrd="0" parTransId="{49493474-B24C-48BB-BBD2-A6804463A4D7}" sibTransId="{889FD12B-0518-4A00-813B-C21B3643AFB9}"/>
    <dgm:cxn modelId="{4D96AF21-781D-49F0-9CCA-FEA655E4790F}" type="presOf" srcId="{3F61CEE1-8161-4B07-AA1E-76E52E7A78D9}" destId="{881BDDB2-C3E9-4B1D-800E-A3E830D8D0D4}" srcOrd="1" destOrd="0" presId="urn:microsoft.com/office/officeart/2016/7/layout/RepeatingBendingProcessNew"/>
    <dgm:cxn modelId="{18D6C723-48C6-43BF-82FB-6FA8BF3AF369}" type="presOf" srcId="{85A4ECF6-9030-4918-90DD-3D18DC0A4627}" destId="{2D2583B3-E9E1-417B-B114-30B3B48F8C34}" srcOrd="0" destOrd="0" presId="urn:microsoft.com/office/officeart/2016/7/layout/RepeatingBendingProcessNew"/>
    <dgm:cxn modelId="{B36C0626-82BA-4545-8C57-711EDAB83A4A}" type="presOf" srcId="{5C2BB14F-2E3D-4600-ADEB-194A9216680A}" destId="{D7E3F65C-C884-4FD1-B5C9-5015C0C8EC93}" srcOrd="0" destOrd="0" presId="urn:microsoft.com/office/officeart/2016/7/layout/RepeatingBendingProcessNew"/>
    <dgm:cxn modelId="{3E47CB28-B1CB-4EC6-9E2B-CDCB225DD7ED}" type="presOf" srcId="{95608881-F0E2-4E05-A85B-5627C6830B89}" destId="{396D4A7C-D349-4CC1-865A-604F10E89262}" srcOrd="0" destOrd="0" presId="urn:microsoft.com/office/officeart/2016/7/layout/RepeatingBendingProcessNew"/>
    <dgm:cxn modelId="{3A62FF35-B5D2-4211-AD50-6C48375C6E79}" srcId="{FA5E5692-8F83-4287-821E-B5B7E60AD99E}" destId="{B610FA86-75E6-411B-9F77-D77E44294410}" srcOrd="0" destOrd="0" parTransId="{5577D9D1-FD9C-4DD0-8677-396D2343E435}" sibTransId="{827E594C-E399-48E4-9DA6-1EA0BFC4FCC7}"/>
    <dgm:cxn modelId="{9D95D139-C03D-4CCD-8DC9-787E3E07EC8E}" type="presOf" srcId="{66ED5A8A-2031-454A-8E7B-0C72B39AA01D}" destId="{1BCDC4A6-F0E7-429E-B855-F8F226D3AF3B}" srcOrd="0" destOrd="0" presId="urn:microsoft.com/office/officeart/2016/7/layout/RepeatingBendingProcessNew"/>
    <dgm:cxn modelId="{42AAEE39-573D-4DE5-9A53-3440B987CE0B}" srcId="{FA5E5692-8F83-4287-821E-B5B7E60AD99E}" destId="{16A44325-762C-4CE4-9B96-762860C834D4}" srcOrd="14" destOrd="0" parTransId="{59C1882C-3482-4C36-A85F-2D891BF07BB7}" sibTransId="{B3509C43-9ABC-4A56-9384-341649E65FC5}"/>
    <dgm:cxn modelId="{F2D7CB3C-C108-4AFA-BD14-BB532B9DF12F}" type="presOf" srcId="{889FD12B-0518-4A00-813B-C21B3643AFB9}" destId="{8B56CB1B-0992-42DB-8337-7944F070BCCE}" srcOrd="1" destOrd="0" presId="urn:microsoft.com/office/officeart/2016/7/layout/RepeatingBendingProcessNew"/>
    <dgm:cxn modelId="{414E8A5D-3280-4C38-B358-751C153479F7}" type="presOf" srcId="{0989F3DD-DC30-48A1-A9D9-AF1A4D33B00F}" destId="{2EAF2EEF-A993-4E40-9EC4-4554EC39306D}" srcOrd="0" destOrd="0" presId="urn:microsoft.com/office/officeart/2016/7/layout/RepeatingBendingProcessNew"/>
    <dgm:cxn modelId="{B048E25E-DD59-4C82-ADAE-A26E56417799}" type="presOf" srcId="{B3509C43-9ABC-4A56-9384-341649E65FC5}" destId="{07228B62-D0C5-4FF6-AA9F-754FE5041BB7}" srcOrd="1" destOrd="0" presId="urn:microsoft.com/office/officeart/2016/7/layout/RepeatingBendingProcessNew"/>
    <dgm:cxn modelId="{CF4A125F-1524-4761-A885-9BB27B98DD5D}" type="presOf" srcId="{DDFDE340-66D5-4567-9FB7-C4AD487CA6CE}" destId="{0DAD07A5-D7A2-46EF-AF33-FB09974C337C}" srcOrd="0" destOrd="0" presId="urn:microsoft.com/office/officeart/2016/7/layout/RepeatingBendingProcessNew"/>
    <dgm:cxn modelId="{26A91061-1517-4BA7-8BDF-3A98BED77FBB}" srcId="{FA5E5692-8F83-4287-821E-B5B7E60AD99E}" destId="{A93722A1-A5A2-475F-AD33-2F1219401D34}" srcOrd="2" destOrd="0" parTransId="{52DCB5F5-5E08-469A-808B-26AE07BB5B55}" sibTransId="{B96BA197-03E7-48DB-9459-E63D1AD8DD0A}"/>
    <dgm:cxn modelId="{CC500A45-8C8B-4C23-AAEF-DAC056416515}" type="presOf" srcId="{586DE436-E843-4DC4-B7E9-389A3476D3B6}" destId="{969525EF-E930-4528-8E19-08A80941FA49}" srcOrd="0" destOrd="0" presId="urn:microsoft.com/office/officeart/2016/7/layout/RepeatingBendingProcessNew"/>
    <dgm:cxn modelId="{4CDF3F65-59C0-4150-8744-087740F6B10A}" type="presOf" srcId="{6DFF8B79-1C5F-4F25-96B4-E3F519831F4C}" destId="{8D67EFD1-F101-4DCA-AF98-B23DC1F86280}" srcOrd="0" destOrd="0" presId="urn:microsoft.com/office/officeart/2016/7/layout/RepeatingBendingProcessNew"/>
    <dgm:cxn modelId="{447F1E67-ECF4-4781-AC8E-2C3A90D43CDB}" type="presOf" srcId="{B96BA197-03E7-48DB-9459-E63D1AD8DD0A}" destId="{08F3F1D5-DDDA-4AE2-90A7-A23F87E7FCDA}" srcOrd="0" destOrd="0" presId="urn:microsoft.com/office/officeart/2016/7/layout/RepeatingBendingProcessNew"/>
    <dgm:cxn modelId="{7C713647-55CE-4D41-AB3E-8A8FB8DE600E}" type="presOf" srcId="{6F9410FB-D94C-4446-A63A-DB67D21C8D47}" destId="{53981527-42B3-45FB-A5AD-99ED7FB81E5E}" srcOrd="0" destOrd="0" presId="urn:microsoft.com/office/officeart/2016/7/layout/RepeatingBendingProcessNew"/>
    <dgm:cxn modelId="{AFC46D67-A33D-4E06-AC41-CD9888875C1F}" type="presOf" srcId="{FA5E5692-8F83-4287-821E-B5B7E60AD99E}" destId="{775087B3-BD34-45E2-BE08-304391CE6B6C}" srcOrd="0" destOrd="0" presId="urn:microsoft.com/office/officeart/2016/7/layout/RepeatingBendingProcessNew"/>
    <dgm:cxn modelId="{6D4CFA68-B738-454E-A212-618EF1A527F1}" type="presOf" srcId="{889FD12B-0518-4A00-813B-C21B3643AFB9}" destId="{0D7BC65F-CA5D-44D0-9A97-22FA91487ABE}" srcOrd="0" destOrd="0" presId="urn:microsoft.com/office/officeart/2016/7/layout/RepeatingBendingProcessNew"/>
    <dgm:cxn modelId="{930D6469-CA76-431B-B835-5E5208FAB0A2}" type="presOf" srcId="{16A44325-762C-4CE4-9B96-762860C834D4}" destId="{2FB396D7-4F98-487D-A293-36179FBCFC9F}" srcOrd="0" destOrd="0" presId="urn:microsoft.com/office/officeart/2016/7/layout/RepeatingBendingProcessNew"/>
    <dgm:cxn modelId="{8F2E586D-59FA-49ED-8D91-12CF2AFF1DC2}" type="presOf" srcId="{368A7845-C842-4D7A-BBE9-4045674F973B}" destId="{9D4C4FFF-09D8-4649-A8DA-7EC0A2842D18}" srcOrd="0" destOrd="0" presId="urn:microsoft.com/office/officeart/2016/7/layout/RepeatingBendingProcessNew"/>
    <dgm:cxn modelId="{2B65144F-2D09-4937-929D-2CC42A8F8406}" type="presOf" srcId="{A93722A1-A5A2-475F-AD33-2F1219401D34}" destId="{8DCCAFA0-1DF8-4BF7-8257-3F28A26947D5}" srcOrd="0" destOrd="0" presId="urn:microsoft.com/office/officeart/2016/7/layout/RepeatingBendingProcessNew"/>
    <dgm:cxn modelId="{FD1CAF6F-06B9-45E9-B8AB-11E3CF9841BA}" type="presOf" srcId="{0B16FB45-237E-4EB7-917C-9433F1C873D6}" destId="{7CA3C7FA-918B-4474-9599-89E568376E55}" srcOrd="1" destOrd="0" presId="urn:microsoft.com/office/officeart/2016/7/layout/RepeatingBendingProcessNew"/>
    <dgm:cxn modelId="{5F714570-1A42-4F51-99C2-EDFC51EE46FA}" srcId="{FA5E5692-8F83-4287-821E-B5B7E60AD99E}" destId="{79AE1267-9BD2-46B7-B02F-B5F36BAE12D1}" srcOrd="7" destOrd="0" parTransId="{D25B2A76-42AC-46EE-B9A1-E87BFCE20D31}" sibTransId="{2818866E-BC40-4EDA-BBCD-8E92727E554F}"/>
    <dgm:cxn modelId="{250BDA50-EA44-4C74-9918-F4D0C37860FA}" type="presOf" srcId="{2818866E-BC40-4EDA-BBCD-8E92727E554F}" destId="{9E9E624B-A958-47EB-B504-AA8F602D7968}" srcOrd="0" destOrd="0" presId="urn:microsoft.com/office/officeart/2016/7/layout/RepeatingBendingProcessNew"/>
    <dgm:cxn modelId="{B80EBF52-4A9B-4FED-99BC-2A5AF2367A2C}" srcId="{FA5E5692-8F83-4287-821E-B5B7E60AD99E}" destId="{5953D785-F455-413B-9702-01587FCE79E9}" srcOrd="11" destOrd="0" parTransId="{F2A5D156-FB22-4887-A925-D8DCFE0A2AC7}" sibTransId="{3F61CEE1-8161-4B07-AA1E-76E52E7A78D9}"/>
    <dgm:cxn modelId="{D7704754-6881-4CE6-AA0A-6FC8CC8E93CB}" type="presOf" srcId="{30E46216-D5F5-409D-8F0A-6BFE78F50BE2}" destId="{09BDE0BC-7B7A-4332-89BC-B23C33271099}" srcOrd="0" destOrd="0" presId="urn:microsoft.com/office/officeart/2016/7/layout/RepeatingBendingProcessNew"/>
    <dgm:cxn modelId="{48327678-2A94-4269-9E3B-0A681EF00F49}" type="presOf" srcId="{827E594C-E399-48E4-9DA6-1EA0BFC4FCC7}" destId="{2D40DA56-C2D7-40D5-94D3-59F9BD604DEC}" srcOrd="0" destOrd="0" presId="urn:microsoft.com/office/officeart/2016/7/layout/RepeatingBendingProcessNew"/>
    <dgm:cxn modelId="{0C395E7D-C2C1-4D58-9041-6C219FB83DC8}" type="presOf" srcId="{373C4B56-35CA-416F-8D42-CB5D9DAD18AF}" destId="{B0F844B4-A481-4F12-AD55-B92E85C3ADF0}" srcOrd="0" destOrd="0" presId="urn:microsoft.com/office/officeart/2016/7/layout/RepeatingBendingProcessNew"/>
    <dgm:cxn modelId="{5C58DE7F-3028-4E88-A988-75EE7B4A2289}" srcId="{FA5E5692-8F83-4287-821E-B5B7E60AD99E}" destId="{373C4B56-35CA-416F-8D42-CB5D9DAD18AF}" srcOrd="8" destOrd="0" parTransId="{DC2C536F-E8DF-4E5A-BD4E-A45594CCA263}" sibTransId="{6F9410FB-D94C-4446-A63A-DB67D21C8D47}"/>
    <dgm:cxn modelId="{E23A0682-23FA-4CB0-9171-1CCD29603600}" type="presOf" srcId="{3F61CEE1-8161-4B07-AA1E-76E52E7A78D9}" destId="{6B42184F-9204-4CFB-AC00-AA1F0D5AA7C7}" srcOrd="0" destOrd="0" presId="urn:microsoft.com/office/officeart/2016/7/layout/RepeatingBendingProcessNew"/>
    <dgm:cxn modelId="{F2623C86-144E-4A14-BA8C-FCC2F2CDC930}" type="presOf" srcId="{5953D785-F455-413B-9702-01587FCE79E9}" destId="{CEA59E30-2851-4269-BB47-ED4A68B857B1}" srcOrd="0" destOrd="0" presId="urn:microsoft.com/office/officeart/2016/7/layout/RepeatingBendingProcessNew"/>
    <dgm:cxn modelId="{ADEC7E86-1F0D-436B-AB02-0C119B7E600C}" type="presOf" srcId="{99391C4E-F5BC-44BA-9D68-857A23602344}" destId="{5552247D-0326-4C97-8A48-F0B21F20906A}" srcOrd="0" destOrd="0" presId="urn:microsoft.com/office/officeart/2016/7/layout/RepeatingBendingProcessNew"/>
    <dgm:cxn modelId="{B5D28286-F1B2-4121-9E4D-1E1922887E04}" srcId="{FA5E5692-8F83-4287-821E-B5B7E60AD99E}" destId="{85A4ECF6-9030-4918-90DD-3D18DC0A4627}" srcOrd="15" destOrd="0" parTransId="{95B0195A-1280-44D5-B52A-697FF5DE8207}" sibTransId="{11A93550-6753-421E-A26C-2D4F3665A1CC}"/>
    <dgm:cxn modelId="{1AC3068F-C6A4-4CD9-9952-43DA373CBA57}" type="presOf" srcId="{5096398F-026C-49B8-81DD-463A375C26A1}" destId="{BE936A0A-D9CC-4641-8A5B-67C5B4FCB68F}" srcOrd="0" destOrd="0" presId="urn:microsoft.com/office/officeart/2016/7/layout/RepeatingBendingProcessNew"/>
    <dgm:cxn modelId="{9EDF919B-8885-405D-9892-839D41C6BFC5}" srcId="{FA5E5692-8F83-4287-821E-B5B7E60AD99E}" destId="{586DE436-E843-4DC4-B7E9-389A3476D3B6}" srcOrd="9" destOrd="0" parTransId="{5FF877B0-84F5-415E-B4E0-EA9F22C79A85}" sibTransId="{66ED5A8A-2031-454A-8E7B-0C72B39AA01D}"/>
    <dgm:cxn modelId="{39A5979B-E118-45F8-874D-F971E6208FF5}" type="presOf" srcId="{B96BA197-03E7-48DB-9459-E63D1AD8DD0A}" destId="{6E71C5BC-41D1-41C2-B156-0CF65E299846}" srcOrd="1" destOrd="0" presId="urn:microsoft.com/office/officeart/2016/7/layout/RepeatingBendingProcessNew"/>
    <dgm:cxn modelId="{899FC9A2-85FF-4812-A32B-2BC2AB5D65B6}" type="presOf" srcId="{B610FA86-75E6-411B-9F77-D77E44294410}" destId="{33FB4B51-E10D-4077-8AAE-E7C2453C9E41}" srcOrd="0" destOrd="0" presId="urn:microsoft.com/office/officeart/2016/7/layout/RepeatingBendingProcessNew"/>
    <dgm:cxn modelId="{7B4391AA-124F-41C1-90B5-2EC20821FDF3}" type="presOf" srcId="{0F2F43EA-D9A1-41EC-B128-8381907E427D}" destId="{F285735B-1795-44A5-92FE-03CD000AF35D}" srcOrd="0" destOrd="0" presId="urn:microsoft.com/office/officeart/2016/7/layout/RepeatingBendingProcessNew"/>
    <dgm:cxn modelId="{C0F613AE-4F17-4441-B5B4-97EEA820F1E1}" type="presOf" srcId="{66ED5A8A-2031-454A-8E7B-0C72B39AA01D}" destId="{1B53DC0D-716B-4685-A62F-CE5062174806}" srcOrd="1" destOrd="0" presId="urn:microsoft.com/office/officeart/2016/7/layout/RepeatingBendingProcessNew"/>
    <dgm:cxn modelId="{37F4DEB1-DB51-40FD-803E-0C26339EB9A4}" srcId="{FA5E5692-8F83-4287-821E-B5B7E60AD99E}" destId="{0F2F43EA-D9A1-41EC-B128-8381907E427D}" srcOrd="4" destOrd="0" parTransId="{3C3A8E3C-610F-4644-9D7A-33E9A4193B84}" sibTransId="{DDFDE340-66D5-4567-9FB7-C4AD487CA6CE}"/>
    <dgm:cxn modelId="{0BA781B5-E8F8-486B-B9E4-FBEB96CDB597}" type="presOf" srcId="{31F46E0F-DF9B-4E8F-8AC1-6EBDBD92FA23}" destId="{B58DCBE4-0E07-44D3-8FB4-679F65BFBAFB}" srcOrd="0" destOrd="0" presId="urn:microsoft.com/office/officeart/2016/7/layout/RepeatingBendingProcessNew"/>
    <dgm:cxn modelId="{5044FBB5-1A67-4734-84C0-4C385DFDDBE1}" srcId="{FA5E5692-8F83-4287-821E-B5B7E60AD99E}" destId="{368A7845-C842-4D7A-BBE9-4045674F973B}" srcOrd="6" destOrd="0" parTransId="{65E469C0-6A9B-496E-B58E-6CE60E75DCDC}" sibTransId="{7FD8475A-9871-4B8D-8041-06416653F92B}"/>
    <dgm:cxn modelId="{21205EBC-1F2F-4231-A6A9-D95781453267}" type="presOf" srcId="{6DFF8B79-1C5F-4F25-96B4-E3F519831F4C}" destId="{A3EBCC44-DC95-4451-A556-0C7F325B0DCF}" srcOrd="1" destOrd="0" presId="urn:microsoft.com/office/officeart/2016/7/layout/RepeatingBendingProcessNew"/>
    <dgm:cxn modelId="{47247BC0-44E5-4414-A789-33B937712CA0}" type="presOf" srcId="{85CD5021-C9C2-40BF-AE27-CEA9A846BAB1}" destId="{1FF43297-133F-4BC1-8319-426BB3FCC8A0}" srcOrd="0" destOrd="0" presId="urn:microsoft.com/office/officeart/2016/7/layout/RepeatingBendingProcessNew"/>
    <dgm:cxn modelId="{79C41AC4-1F17-458E-87C0-BE3289E47270}" type="presOf" srcId="{7FD8475A-9871-4B8D-8041-06416653F92B}" destId="{F350135D-59B5-463E-B058-5F40927D92CA}" srcOrd="0" destOrd="0" presId="urn:microsoft.com/office/officeart/2016/7/layout/RepeatingBendingProcessNew"/>
    <dgm:cxn modelId="{695FE2CA-EBAC-4AA5-9B73-D38ADF5141F9}" type="presOf" srcId="{7FD8475A-9871-4B8D-8041-06416653F92B}" destId="{A6BEA3F4-8672-4BE6-BD5D-160CB01B462D}" srcOrd="1" destOrd="0" presId="urn:microsoft.com/office/officeart/2016/7/layout/RepeatingBendingProcessNew"/>
    <dgm:cxn modelId="{E804D0D1-9ADA-4EA0-BFC5-2CB221432DE7}" type="presOf" srcId="{926096DB-099F-4816-9CDA-37A53CC1D5B2}" destId="{DFC8B681-1352-4CDC-BE2D-F8D8AC42CFBF}" srcOrd="0" destOrd="0" presId="urn:microsoft.com/office/officeart/2016/7/layout/RepeatingBendingProcessNew"/>
    <dgm:cxn modelId="{77D3C2D3-CEA0-4534-A64E-35A7B9D695C3}" type="presOf" srcId="{DDFDE340-66D5-4567-9FB7-C4AD487CA6CE}" destId="{CA0A6509-CE04-43DE-A788-159AB7C50627}" srcOrd="1" destOrd="0" presId="urn:microsoft.com/office/officeart/2016/7/layout/RepeatingBendingProcessNew"/>
    <dgm:cxn modelId="{C28B67D4-4CD4-4D3F-BB80-8A6329784D01}" type="presOf" srcId="{85CD5021-C9C2-40BF-AE27-CEA9A846BAB1}" destId="{5F921FC2-149F-4AE2-B1E9-7BCE70278BC8}" srcOrd="1" destOrd="0" presId="urn:microsoft.com/office/officeart/2016/7/layout/RepeatingBendingProcessNew"/>
    <dgm:cxn modelId="{EC77F9EC-B523-4DC9-89EF-86308AC8D91A}" srcId="{FA5E5692-8F83-4287-821E-B5B7E60AD99E}" destId="{0989F3DD-DC30-48A1-A9D9-AF1A4D33B00F}" srcOrd="13" destOrd="0" parTransId="{925658CC-8302-44BA-AAE3-1B7A088423D8}" sibTransId="{0B16FB45-237E-4EB7-917C-9433F1C873D6}"/>
    <dgm:cxn modelId="{B33F18F0-0B40-4B79-B917-F72479C11D7C}" type="presOf" srcId="{79AE1267-9BD2-46B7-B02F-B5F36BAE12D1}" destId="{F04BC2B4-2F5F-479A-8F54-8AEC2897AA06}" srcOrd="0" destOrd="0" presId="urn:microsoft.com/office/officeart/2016/7/layout/RepeatingBendingProcessNew"/>
    <dgm:cxn modelId="{599B30F3-ED00-4A22-B873-FDBF2A40454B}" type="presOf" srcId="{2818866E-BC40-4EDA-BBCD-8E92727E554F}" destId="{E738E3DB-41C8-45F3-8714-ECA8774891FD}" srcOrd="1" destOrd="0" presId="urn:microsoft.com/office/officeart/2016/7/layout/RepeatingBendingProcessNew"/>
    <dgm:cxn modelId="{8753C5F4-E53F-49CF-8BE0-FC800F492140}" type="presOf" srcId="{6F9410FB-D94C-4446-A63A-DB67D21C8D47}" destId="{BBFBB581-8D23-480B-B97E-297E6D082116}" srcOrd="1" destOrd="0" presId="urn:microsoft.com/office/officeart/2016/7/layout/RepeatingBendingProcessNew"/>
    <dgm:cxn modelId="{6FEFC4F5-B686-4F60-96C4-C99EA797295E}" srcId="{FA5E5692-8F83-4287-821E-B5B7E60AD99E}" destId="{5C2BB14F-2E3D-4600-ADEB-194A9216680A}" srcOrd="3" destOrd="0" parTransId="{0A410761-C82B-4BD2-A91F-C13737024572}" sibTransId="{6DFF8B79-1C5F-4F25-96B4-E3F519831F4C}"/>
    <dgm:cxn modelId="{3A2735F6-F561-47B0-A576-F50CE85EEFF3}" type="presOf" srcId="{0B16FB45-237E-4EB7-917C-9433F1C873D6}" destId="{357E8CD1-F9E7-4437-B2B4-38AD920606F7}" srcOrd="0" destOrd="0" presId="urn:microsoft.com/office/officeart/2016/7/layout/RepeatingBendingProcessNew"/>
    <dgm:cxn modelId="{EE1EBD59-3B6F-44CD-ABB3-522891D3BA44}" type="presParOf" srcId="{775087B3-BD34-45E2-BE08-304391CE6B6C}" destId="{33FB4B51-E10D-4077-8AAE-E7C2453C9E41}" srcOrd="0" destOrd="0" presId="urn:microsoft.com/office/officeart/2016/7/layout/RepeatingBendingProcessNew"/>
    <dgm:cxn modelId="{C2951F82-8DE0-4096-AD11-8A662C36B5F6}" type="presParOf" srcId="{775087B3-BD34-45E2-BE08-304391CE6B6C}" destId="{2D40DA56-C2D7-40D5-94D3-59F9BD604DEC}" srcOrd="1" destOrd="0" presId="urn:microsoft.com/office/officeart/2016/7/layout/RepeatingBendingProcessNew"/>
    <dgm:cxn modelId="{4D2E6483-C627-44EE-9AC4-17A8C89C6256}" type="presParOf" srcId="{2D40DA56-C2D7-40D5-94D3-59F9BD604DEC}" destId="{68EEF886-400D-4C76-8C9E-1F6541463178}" srcOrd="0" destOrd="0" presId="urn:microsoft.com/office/officeart/2016/7/layout/RepeatingBendingProcessNew"/>
    <dgm:cxn modelId="{88E6B910-8FEC-442C-AF21-26487E918FA9}" type="presParOf" srcId="{775087B3-BD34-45E2-BE08-304391CE6B6C}" destId="{BE936A0A-D9CC-4641-8A5B-67C5B4FCB68F}" srcOrd="2" destOrd="0" presId="urn:microsoft.com/office/officeart/2016/7/layout/RepeatingBendingProcessNew"/>
    <dgm:cxn modelId="{A60BAA45-1A65-4AA8-B0D0-67A42FC1C932}" type="presParOf" srcId="{775087B3-BD34-45E2-BE08-304391CE6B6C}" destId="{5552247D-0326-4C97-8A48-F0B21F20906A}" srcOrd="3" destOrd="0" presId="urn:microsoft.com/office/officeart/2016/7/layout/RepeatingBendingProcessNew"/>
    <dgm:cxn modelId="{0C0E015F-7B5D-4951-8E14-876D9616E7F9}" type="presParOf" srcId="{5552247D-0326-4C97-8A48-F0B21F20906A}" destId="{17B7E544-8A05-4E6A-B5FD-CDD6114398F2}" srcOrd="0" destOrd="0" presId="urn:microsoft.com/office/officeart/2016/7/layout/RepeatingBendingProcessNew"/>
    <dgm:cxn modelId="{C0B025B1-2AA8-4791-9005-14F35E1CC153}" type="presParOf" srcId="{775087B3-BD34-45E2-BE08-304391CE6B6C}" destId="{8DCCAFA0-1DF8-4BF7-8257-3F28A26947D5}" srcOrd="4" destOrd="0" presId="urn:microsoft.com/office/officeart/2016/7/layout/RepeatingBendingProcessNew"/>
    <dgm:cxn modelId="{B7164C33-8FD3-4320-A24C-FF42226F7FAD}" type="presParOf" srcId="{775087B3-BD34-45E2-BE08-304391CE6B6C}" destId="{08F3F1D5-DDDA-4AE2-90A7-A23F87E7FCDA}" srcOrd="5" destOrd="0" presId="urn:microsoft.com/office/officeart/2016/7/layout/RepeatingBendingProcessNew"/>
    <dgm:cxn modelId="{A7D7F5D2-7D5D-4999-B712-8D78EBCEFAA5}" type="presParOf" srcId="{08F3F1D5-DDDA-4AE2-90A7-A23F87E7FCDA}" destId="{6E71C5BC-41D1-41C2-B156-0CF65E299846}" srcOrd="0" destOrd="0" presId="urn:microsoft.com/office/officeart/2016/7/layout/RepeatingBendingProcessNew"/>
    <dgm:cxn modelId="{E5DBE623-1F6C-4428-87ED-9F1C59D67667}" type="presParOf" srcId="{775087B3-BD34-45E2-BE08-304391CE6B6C}" destId="{D7E3F65C-C884-4FD1-B5C9-5015C0C8EC93}" srcOrd="6" destOrd="0" presId="urn:microsoft.com/office/officeart/2016/7/layout/RepeatingBendingProcessNew"/>
    <dgm:cxn modelId="{531D27F0-E29A-4A82-8226-BDBE51E62ED2}" type="presParOf" srcId="{775087B3-BD34-45E2-BE08-304391CE6B6C}" destId="{8D67EFD1-F101-4DCA-AF98-B23DC1F86280}" srcOrd="7" destOrd="0" presId="urn:microsoft.com/office/officeart/2016/7/layout/RepeatingBendingProcessNew"/>
    <dgm:cxn modelId="{F3BFF0AE-0391-43D7-B8F8-38ED81827021}" type="presParOf" srcId="{8D67EFD1-F101-4DCA-AF98-B23DC1F86280}" destId="{A3EBCC44-DC95-4451-A556-0C7F325B0DCF}" srcOrd="0" destOrd="0" presId="urn:microsoft.com/office/officeart/2016/7/layout/RepeatingBendingProcessNew"/>
    <dgm:cxn modelId="{A4FEFEB1-A5E5-44F3-89E4-556A601F048D}" type="presParOf" srcId="{775087B3-BD34-45E2-BE08-304391CE6B6C}" destId="{F285735B-1795-44A5-92FE-03CD000AF35D}" srcOrd="8" destOrd="0" presId="urn:microsoft.com/office/officeart/2016/7/layout/RepeatingBendingProcessNew"/>
    <dgm:cxn modelId="{9DBE9CEF-1213-471D-807A-5E12D0FE6E72}" type="presParOf" srcId="{775087B3-BD34-45E2-BE08-304391CE6B6C}" destId="{0DAD07A5-D7A2-46EF-AF33-FB09974C337C}" srcOrd="9" destOrd="0" presId="urn:microsoft.com/office/officeart/2016/7/layout/RepeatingBendingProcessNew"/>
    <dgm:cxn modelId="{020A0414-1A0F-47D4-B28C-68593A31793A}" type="presParOf" srcId="{0DAD07A5-D7A2-46EF-AF33-FB09974C337C}" destId="{CA0A6509-CE04-43DE-A788-159AB7C50627}" srcOrd="0" destOrd="0" presId="urn:microsoft.com/office/officeart/2016/7/layout/RepeatingBendingProcessNew"/>
    <dgm:cxn modelId="{E66A0CE2-3A42-4E38-AC8E-C9BD7ADAA391}" type="presParOf" srcId="{775087B3-BD34-45E2-BE08-304391CE6B6C}" destId="{09BDE0BC-7B7A-4332-89BC-B23C33271099}" srcOrd="10" destOrd="0" presId="urn:microsoft.com/office/officeart/2016/7/layout/RepeatingBendingProcessNew"/>
    <dgm:cxn modelId="{1ABF72CB-A89A-465D-9A07-8EE5818C7C8E}" type="presParOf" srcId="{775087B3-BD34-45E2-BE08-304391CE6B6C}" destId="{1FF43297-133F-4BC1-8319-426BB3FCC8A0}" srcOrd="11" destOrd="0" presId="urn:microsoft.com/office/officeart/2016/7/layout/RepeatingBendingProcessNew"/>
    <dgm:cxn modelId="{CFBFB1FF-E288-488E-BFBC-45E70D3CC905}" type="presParOf" srcId="{1FF43297-133F-4BC1-8319-426BB3FCC8A0}" destId="{5F921FC2-149F-4AE2-B1E9-7BCE70278BC8}" srcOrd="0" destOrd="0" presId="urn:microsoft.com/office/officeart/2016/7/layout/RepeatingBendingProcessNew"/>
    <dgm:cxn modelId="{23237E2B-0492-4534-BA8D-32432D79B415}" type="presParOf" srcId="{775087B3-BD34-45E2-BE08-304391CE6B6C}" destId="{9D4C4FFF-09D8-4649-A8DA-7EC0A2842D18}" srcOrd="12" destOrd="0" presId="urn:microsoft.com/office/officeart/2016/7/layout/RepeatingBendingProcessNew"/>
    <dgm:cxn modelId="{6B3DB9CE-18E2-472B-B77C-A413FE97AEE2}" type="presParOf" srcId="{775087B3-BD34-45E2-BE08-304391CE6B6C}" destId="{F350135D-59B5-463E-B058-5F40927D92CA}" srcOrd="13" destOrd="0" presId="urn:microsoft.com/office/officeart/2016/7/layout/RepeatingBendingProcessNew"/>
    <dgm:cxn modelId="{F3718596-F594-4876-B6CF-98AA9B4160E3}" type="presParOf" srcId="{F350135D-59B5-463E-B058-5F40927D92CA}" destId="{A6BEA3F4-8672-4BE6-BD5D-160CB01B462D}" srcOrd="0" destOrd="0" presId="urn:microsoft.com/office/officeart/2016/7/layout/RepeatingBendingProcessNew"/>
    <dgm:cxn modelId="{58CE337C-845B-497B-81B5-83F28EBA9513}" type="presParOf" srcId="{775087B3-BD34-45E2-BE08-304391CE6B6C}" destId="{F04BC2B4-2F5F-479A-8F54-8AEC2897AA06}" srcOrd="14" destOrd="0" presId="urn:microsoft.com/office/officeart/2016/7/layout/RepeatingBendingProcessNew"/>
    <dgm:cxn modelId="{91DE0F7E-40BE-404C-8A6E-1582AB5E74F3}" type="presParOf" srcId="{775087B3-BD34-45E2-BE08-304391CE6B6C}" destId="{9E9E624B-A958-47EB-B504-AA8F602D7968}" srcOrd="15" destOrd="0" presId="urn:microsoft.com/office/officeart/2016/7/layout/RepeatingBendingProcessNew"/>
    <dgm:cxn modelId="{16EFD213-226C-4295-8239-16CE88E877D0}" type="presParOf" srcId="{9E9E624B-A958-47EB-B504-AA8F602D7968}" destId="{E738E3DB-41C8-45F3-8714-ECA8774891FD}" srcOrd="0" destOrd="0" presId="urn:microsoft.com/office/officeart/2016/7/layout/RepeatingBendingProcessNew"/>
    <dgm:cxn modelId="{6471BEE5-4D77-487B-AF53-E14EA165EDD1}" type="presParOf" srcId="{775087B3-BD34-45E2-BE08-304391CE6B6C}" destId="{B0F844B4-A481-4F12-AD55-B92E85C3ADF0}" srcOrd="16" destOrd="0" presId="urn:microsoft.com/office/officeart/2016/7/layout/RepeatingBendingProcessNew"/>
    <dgm:cxn modelId="{90B7D140-ED41-4719-AF94-BCB02A26AA70}" type="presParOf" srcId="{775087B3-BD34-45E2-BE08-304391CE6B6C}" destId="{53981527-42B3-45FB-A5AD-99ED7FB81E5E}" srcOrd="17" destOrd="0" presId="urn:microsoft.com/office/officeart/2016/7/layout/RepeatingBendingProcessNew"/>
    <dgm:cxn modelId="{586EF1F0-6DC7-4469-A0AB-A9EC84E70464}" type="presParOf" srcId="{53981527-42B3-45FB-A5AD-99ED7FB81E5E}" destId="{BBFBB581-8D23-480B-B97E-297E6D082116}" srcOrd="0" destOrd="0" presId="urn:microsoft.com/office/officeart/2016/7/layout/RepeatingBendingProcessNew"/>
    <dgm:cxn modelId="{69293635-BD5C-4ECA-A340-1D046D7C08E1}" type="presParOf" srcId="{775087B3-BD34-45E2-BE08-304391CE6B6C}" destId="{969525EF-E930-4528-8E19-08A80941FA49}" srcOrd="18" destOrd="0" presId="urn:microsoft.com/office/officeart/2016/7/layout/RepeatingBendingProcessNew"/>
    <dgm:cxn modelId="{124960F8-EDC5-4291-90BD-9417F62E24FB}" type="presParOf" srcId="{775087B3-BD34-45E2-BE08-304391CE6B6C}" destId="{1BCDC4A6-F0E7-429E-B855-F8F226D3AF3B}" srcOrd="19" destOrd="0" presId="urn:microsoft.com/office/officeart/2016/7/layout/RepeatingBendingProcessNew"/>
    <dgm:cxn modelId="{1263110B-9E02-4A5E-B276-5C91629AA78B}" type="presParOf" srcId="{1BCDC4A6-F0E7-429E-B855-F8F226D3AF3B}" destId="{1B53DC0D-716B-4685-A62F-CE5062174806}" srcOrd="0" destOrd="0" presId="urn:microsoft.com/office/officeart/2016/7/layout/RepeatingBendingProcessNew"/>
    <dgm:cxn modelId="{365E2FDC-CBBB-4DCD-ACCE-49E41EE5A742}" type="presParOf" srcId="{775087B3-BD34-45E2-BE08-304391CE6B6C}" destId="{DFC8B681-1352-4CDC-BE2D-F8D8AC42CFBF}" srcOrd="20" destOrd="0" presId="urn:microsoft.com/office/officeart/2016/7/layout/RepeatingBendingProcessNew"/>
    <dgm:cxn modelId="{4CD500F5-DBD5-4E95-9494-F85C8F20D81C}" type="presParOf" srcId="{775087B3-BD34-45E2-BE08-304391CE6B6C}" destId="{0D7BC65F-CA5D-44D0-9A97-22FA91487ABE}" srcOrd="21" destOrd="0" presId="urn:microsoft.com/office/officeart/2016/7/layout/RepeatingBendingProcessNew"/>
    <dgm:cxn modelId="{FBCF48AD-9FC5-4832-8BD3-BB1CC600F3DA}" type="presParOf" srcId="{0D7BC65F-CA5D-44D0-9A97-22FA91487ABE}" destId="{8B56CB1B-0992-42DB-8337-7944F070BCCE}" srcOrd="0" destOrd="0" presId="urn:microsoft.com/office/officeart/2016/7/layout/RepeatingBendingProcessNew"/>
    <dgm:cxn modelId="{9787FAAA-6C30-4197-AB02-0DBF70929AB1}" type="presParOf" srcId="{775087B3-BD34-45E2-BE08-304391CE6B6C}" destId="{CEA59E30-2851-4269-BB47-ED4A68B857B1}" srcOrd="22" destOrd="0" presId="urn:microsoft.com/office/officeart/2016/7/layout/RepeatingBendingProcessNew"/>
    <dgm:cxn modelId="{20DFC678-172A-4C78-92CC-821003FD98D9}" type="presParOf" srcId="{775087B3-BD34-45E2-BE08-304391CE6B6C}" destId="{6B42184F-9204-4CFB-AC00-AA1F0D5AA7C7}" srcOrd="23" destOrd="0" presId="urn:microsoft.com/office/officeart/2016/7/layout/RepeatingBendingProcessNew"/>
    <dgm:cxn modelId="{0076E718-4D68-4AD9-A027-3A941D0FDAA4}" type="presParOf" srcId="{6B42184F-9204-4CFB-AC00-AA1F0D5AA7C7}" destId="{881BDDB2-C3E9-4B1D-800E-A3E830D8D0D4}" srcOrd="0" destOrd="0" presId="urn:microsoft.com/office/officeart/2016/7/layout/RepeatingBendingProcessNew"/>
    <dgm:cxn modelId="{27E86131-7FF2-40C3-ACC7-9490013D31F9}" type="presParOf" srcId="{775087B3-BD34-45E2-BE08-304391CE6B6C}" destId="{B58DCBE4-0E07-44D3-8FB4-679F65BFBAFB}" srcOrd="24" destOrd="0" presId="urn:microsoft.com/office/officeart/2016/7/layout/RepeatingBendingProcessNew"/>
    <dgm:cxn modelId="{EA7E0F53-173D-4330-8CEB-67B7D6D8FFED}" type="presParOf" srcId="{775087B3-BD34-45E2-BE08-304391CE6B6C}" destId="{396D4A7C-D349-4CC1-865A-604F10E89262}" srcOrd="25" destOrd="0" presId="urn:microsoft.com/office/officeart/2016/7/layout/RepeatingBendingProcessNew"/>
    <dgm:cxn modelId="{18B2A87F-EFF6-4A61-85CF-F89B20CA117E}" type="presParOf" srcId="{396D4A7C-D349-4CC1-865A-604F10E89262}" destId="{AA8007D8-3B8E-40A8-97C1-715CFA4027FF}" srcOrd="0" destOrd="0" presId="urn:microsoft.com/office/officeart/2016/7/layout/RepeatingBendingProcessNew"/>
    <dgm:cxn modelId="{5F63CAAD-891E-4E24-8B33-A54F68E144DB}" type="presParOf" srcId="{775087B3-BD34-45E2-BE08-304391CE6B6C}" destId="{2EAF2EEF-A993-4E40-9EC4-4554EC39306D}" srcOrd="26" destOrd="0" presId="urn:microsoft.com/office/officeart/2016/7/layout/RepeatingBendingProcessNew"/>
    <dgm:cxn modelId="{E9657A5B-7181-4409-820D-E0557B08BE83}" type="presParOf" srcId="{775087B3-BD34-45E2-BE08-304391CE6B6C}" destId="{357E8CD1-F9E7-4437-B2B4-38AD920606F7}" srcOrd="27" destOrd="0" presId="urn:microsoft.com/office/officeart/2016/7/layout/RepeatingBendingProcessNew"/>
    <dgm:cxn modelId="{8966BF09-CA7C-4AF0-A2C3-B4DBF99AE167}" type="presParOf" srcId="{357E8CD1-F9E7-4437-B2B4-38AD920606F7}" destId="{7CA3C7FA-918B-4474-9599-89E568376E55}" srcOrd="0" destOrd="0" presId="urn:microsoft.com/office/officeart/2016/7/layout/RepeatingBendingProcessNew"/>
    <dgm:cxn modelId="{CC057128-CE2E-49A3-ACBE-AF9558D72436}" type="presParOf" srcId="{775087B3-BD34-45E2-BE08-304391CE6B6C}" destId="{2FB396D7-4F98-487D-A293-36179FBCFC9F}" srcOrd="28" destOrd="0" presId="urn:microsoft.com/office/officeart/2016/7/layout/RepeatingBendingProcessNew"/>
    <dgm:cxn modelId="{9BBE5F69-DFE7-449E-91F2-DEB68470D785}" type="presParOf" srcId="{775087B3-BD34-45E2-BE08-304391CE6B6C}" destId="{C68D7D47-D701-4E38-AAE7-A6C84FD7AC99}" srcOrd="29" destOrd="0" presId="urn:microsoft.com/office/officeart/2016/7/layout/RepeatingBendingProcessNew"/>
    <dgm:cxn modelId="{B9FEAF60-F4AD-493C-B6E1-47D6492FEE7E}" type="presParOf" srcId="{C68D7D47-D701-4E38-AAE7-A6C84FD7AC99}" destId="{07228B62-D0C5-4FF6-AA9F-754FE5041BB7}" srcOrd="0" destOrd="0" presId="urn:microsoft.com/office/officeart/2016/7/layout/RepeatingBendingProcessNew"/>
    <dgm:cxn modelId="{4101ABE2-45C0-436D-B947-9F7D5B9139A7}" type="presParOf" srcId="{775087B3-BD34-45E2-BE08-304391CE6B6C}" destId="{2D2583B3-E9E1-417B-B114-30B3B48F8C34}" srcOrd="3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5FD99C4-32D7-4C6B-852A-D5C959E9E387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017F748E-EEB9-438D-91BF-F918FF7E6ED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Innovation</a:t>
          </a:r>
          <a:r>
            <a:rPr lang="en-US"/>
            <a:t>: First system providing detailed per-question AI feedback</a:t>
          </a:r>
        </a:p>
      </dgm:t>
    </dgm:pt>
    <dgm:pt modelId="{5333152D-5DC8-46C4-9D77-7BA708E1414C}" type="parTrans" cxnId="{9A21838A-071C-4A9E-AD74-5F0F0963159E}">
      <dgm:prSet/>
      <dgm:spPr/>
      <dgm:t>
        <a:bodyPr/>
        <a:lstStyle/>
        <a:p>
          <a:endParaRPr lang="en-US"/>
        </a:p>
      </dgm:t>
    </dgm:pt>
    <dgm:pt modelId="{8545F81F-FF4C-4257-8A30-D38A8C359A30}" type="sibTrans" cxnId="{9A21838A-071C-4A9E-AD74-5F0F0963159E}">
      <dgm:prSet/>
      <dgm:spPr/>
      <dgm:t>
        <a:bodyPr/>
        <a:lstStyle/>
        <a:p>
          <a:endParaRPr lang="en-US"/>
        </a:p>
      </dgm:t>
    </dgm:pt>
    <dgm:pt modelId="{CF845CBB-2573-499B-A24E-A42271CBFFE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Visual</a:t>
          </a:r>
          <a:r>
            <a:rPr lang="en-US"/>
            <a:t>: Show sample student paper with AI-generated explanations</a:t>
          </a:r>
        </a:p>
      </dgm:t>
    </dgm:pt>
    <dgm:pt modelId="{3A840B63-4278-4516-87CB-EB473083E5D3}" type="parTrans" cxnId="{71D9E66C-A62A-4C44-A9B1-D6B27905F7BA}">
      <dgm:prSet/>
      <dgm:spPr/>
      <dgm:t>
        <a:bodyPr/>
        <a:lstStyle/>
        <a:p>
          <a:endParaRPr lang="en-US"/>
        </a:p>
      </dgm:t>
    </dgm:pt>
    <dgm:pt modelId="{7D4158B3-E32A-407B-A244-B529F7E49A53}" type="sibTrans" cxnId="{71D9E66C-A62A-4C44-A9B1-D6B27905F7BA}">
      <dgm:prSet/>
      <dgm:spPr/>
      <dgm:t>
        <a:bodyPr/>
        <a:lstStyle/>
        <a:p>
          <a:endParaRPr lang="en-US"/>
        </a:p>
      </dgm:t>
    </dgm:pt>
    <dgm:pt modelId="{B8CFC098-A319-49AE-AF42-5998B0456C5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Impact</a:t>
          </a:r>
          <a:r>
            <a:rPr lang="en-US"/>
            <a:t>: Students improve 40% faster with detailed feedback vs overall grades</a:t>
          </a:r>
        </a:p>
      </dgm:t>
    </dgm:pt>
    <dgm:pt modelId="{4584E371-6214-4E60-A7AC-E24696D403DB}" type="parTrans" cxnId="{02A8CBB1-63E5-435D-86D2-9F85BF2C46CB}">
      <dgm:prSet/>
      <dgm:spPr/>
      <dgm:t>
        <a:bodyPr/>
        <a:lstStyle/>
        <a:p>
          <a:endParaRPr lang="en-US"/>
        </a:p>
      </dgm:t>
    </dgm:pt>
    <dgm:pt modelId="{9E471EFD-2639-44B0-9A7D-76071EDF48FA}" type="sibTrans" cxnId="{02A8CBB1-63E5-435D-86D2-9F85BF2C46CB}">
      <dgm:prSet/>
      <dgm:spPr/>
      <dgm:t>
        <a:bodyPr/>
        <a:lstStyle/>
        <a:p>
          <a:endParaRPr lang="en-US"/>
        </a:p>
      </dgm:t>
    </dgm:pt>
    <dgm:pt modelId="{DAB062DE-A48D-480A-8859-F3182574A9C7}" type="pres">
      <dgm:prSet presAssocID="{45FD99C4-32D7-4C6B-852A-D5C959E9E387}" presName="root" presStyleCnt="0">
        <dgm:presLayoutVars>
          <dgm:dir/>
          <dgm:resizeHandles val="exact"/>
        </dgm:presLayoutVars>
      </dgm:prSet>
      <dgm:spPr/>
    </dgm:pt>
    <dgm:pt modelId="{24C510AC-D5E6-4C90-BBD2-AA233A28B1A8}" type="pres">
      <dgm:prSet presAssocID="{017F748E-EEB9-438D-91BF-F918FF7E6ED9}" presName="compNode" presStyleCnt="0"/>
      <dgm:spPr/>
    </dgm:pt>
    <dgm:pt modelId="{3E7EC5B8-77F2-4AAB-8E24-BC07A8F2D761}" type="pres">
      <dgm:prSet presAssocID="{017F748E-EEB9-438D-91BF-F918FF7E6ED9}" presName="bgRect" presStyleLbl="bgShp" presStyleIdx="0" presStyleCnt="3"/>
      <dgm:spPr/>
    </dgm:pt>
    <dgm:pt modelId="{4E3C7863-AC25-47FB-96A7-E6316B12CB07}" type="pres">
      <dgm:prSet presAssocID="{017F748E-EEB9-438D-91BF-F918FF7E6ED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7913F469-45F9-462B-9C0A-1FFB4E2A7801}" type="pres">
      <dgm:prSet presAssocID="{017F748E-EEB9-438D-91BF-F918FF7E6ED9}" presName="spaceRect" presStyleCnt="0"/>
      <dgm:spPr/>
    </dgm:pt>
    <dgm:pt modelId="{A8A45382-9DA1-4128-A924-722EAD0A5FCD}" type="pres">
      <dgm:prSet presAssocID="{017F748E-EEB9-438D-91BF-F918FF7E6ED9}" presName="parTx" presStyleLbl="revTx" presStyleIdx="0" presStyleCnt="3">
        <dgm:presLayoutVars>
          <dgm:chMax val="0"/>
          <dgm:chPref val="0"/>
        </dgm:presLayoutVars>
      </dgm:prSet>
      <dgm:spPr/>
    </dgm:pt>
    <dgm:pt modelId="{31993392-DA42-42D9-B52D-3F70A40D017E}" type="pres">
      <dgm:prSet presAssocID="{8545F81F-FF4C-4257-8A30-D38A8C359A30}" presName="sibTrans" presStyleCnt="0"/>
      <dgm:spPr/>
    </dgm:pt>
    <dgm:pt modelId="{578DD6D5-8E9B-4C64-9112-70110CB92AAA}" type="pres">
      <dgm:prSet presAssocID="{CF845CBB-2573-499B-A24E-A42271CBFFED}" presName="compNode" presStyleCnt="0"/>
      <dgm:spPr/>
    </dgm:pt>
    <dgm:pt modelId="{95B69757-F760-4585-8789-889CEE7B139B}" type="pres">
      <dgm:prSet presAssocID="{CF845CBB-2573-499B-A24E-A42271CBFFED}" presName="bgRect" presStyleLbl="bgShp" presStyleIdx="1" presStyleCnt="3"/>
      <dgm:spPr/>
    </dgm:pt>
    <dgm:pt modelId="{79AFAFBF-438C-42CE-88A6-74F01E8E268C}" type="pres">
      <dgm:prSet presAssocID="{CF845CBB-2573-499B-A24E-A42271CBFFED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atistics"/>
        </a:ext>
      </dgm:extLst>
    </dgm:pt>
    <dgm:pt modelId="{A890CEF5-4FBE-49A8-B6FA-8977D02BE923}" type="pres">
      <dgm:prSet presAssocID="{CF845CBB-2573-499B-A24E-A42271CBFFED}" presName="spaceRect" presStyleCnt="0"/>
      <dgm:spPr/>
    </dgm:pt>
    <dgm:pt modelId="{975BDA79-37E8-426C-9AE0-5973B39AB7EF}" type="pres">
      <dgm:prSet presAssocID="{CF845CBB-2573-499B-A24E-A42271CBFFED}" presName="parTx" presStyleLbl="revTx" presStyleIdx="1" presStyleCnt="3">
        <dgm:presLayoutVars>
          <dgm:chMax val="0"/>
          <dgm:chPref val="0"/>
        </dgm:presLayoutVars>
      </dgm:prSet>
      <dgm:spPr/>
    </dgm:pt>
    <dgm:pt modelId="{72E511AB-ACC0-47CD-963D-21BABEF019CB}" type="pres">
      <dgm:prSet presAssocID="{7D4158B3-E32A-407B-A244-B529F7E49A53}" presName="sibTrans" presStyleCnt="0"/>
      <dgm:spPr/>
    </dgm:pt>
    <dgm:pt modelId="{A4DC5BED-F11A-41AC-9A3A-26EE9C531AC4}" type="pres">
      <dgm:prSet presAssocID="{B8CFC098-A319-49AE-AF42-5998B0456C5D}" presName="compNode" presStyleCnt="0"/>
      <dgm:spPr/>
    </dgm:pt>
    <dgm:pt modelId="{6FA7E366-D2BF-4B09-8F2B-070D48F9DDD7}" type="pres">
      <dgm:prSet presAssocID="{B8CFC098-A319-49AE-AF42-5998B0456C5D}" presName="bgRect" presStyleLbl="bgShp" presStyleIdx="2" presStyleCnt="3"/>
      <dgm:spPr/>
    </dgm:pt>
    <dgm:pt modelId="{B5A66281-AFCA-4BE2-AB48-766402617A77}" type="pres">
      <dgm:prSet presAssocID="{B8CFC098-A319-49AE-AF42-5998B0456C5D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928EECFE-20E5-48E6-A3F6-12941F530333}" type="pres">
      <dgm:prSet presAssocID="{B8CFC098-A319-49AE-AF42-5998B0456C5D}" presName="spaceRect" presStyleCnt="0"/>
      <dgm:spPr/>
    </dgm:pt>
    <dgm:pt modelId="{FFEDB62E-795D-4C76-AFE8-26B484F31DC0}" type="pres">
      <dgm:prSet presAssocID="{B8CFC098-A319-49AE-AF42-5998B0456C5D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71D9E66C-A62A-4C44-A9B1-D6B27905F7BA}" srcId="{45FD99C4-32D7-4C6B-852A-D5C959E9E387}" destId="{CF845CBB-2573-499B-A24E-A42271CBFFED}" srcOrd="1" destOrd="0" parTransId="{3A840B63-4278-4516-87CB-EB473083E5D3}" sibTransId="{7D4158B3-E32A-407B-A244-B529F7E49A53}"/>
    <dgm:cxn modelId="{9A21838A-071C-4A9E-AD74-5F0F0963159E}" srcId="{45FD99C4-32D7-4C6B-852A-D5C959E9E387}" destId="{017F748E-EEB9-438D-91BF-F918FF7E6ED9}" srcOrd="0" destOrd="0" parTransId="{5333152D-5DC8-46C4-9D77-7BA708E1414C}" sibTransId="{8545F81F-FF4C-4257-8A30-D38A8C359A30}"/>
    <dgm:cxn modelId="{02A8CBB1-63E5-435D-86D2-9F85BF2C46CB}" srcId="{45FD99C4-32D7-4C6B-852A-D5C959E9E387}" destId="{B8CFC098-A319-49AE-AF42-5998B0456C5D}" srcOrd="2" destOrd="0" parTransId="{4584E371-6214-4E60-A7AC-E24696D403DB}" sibTransId="{9E471EFD-2639-44B0-9A7D-76071EDF48FA}"/>
    <dgm:cxn modelId="{71CA03BB-3FC6-4B84-89CF-A08CB738DD0A}" type="presOf" srcId="{45FD99C4-32D7-4C6B-852A-D5C959E9E387}" destId="{DAB062DE-A48D-480A-8859-F3182574A9C7}" srcOrd="0" destOrd="0" presId="urn:microsoft.com/office/officeart/2018/2/layout/IconVerticalSolidList"/>
    <dgm:cxn modelId="{B72125C9-DDE2-48A1-9560-4C962BDF468E}" type="presOf" srcId="{CF845CBB-2573-499B-A24E-A42271CBFFED}" destId="{975BDA79-37E8-426C-9AE0-5973B39AB7EF}" srcOrd="0" destOrd="0" presId="urn:microsoft.com/office/officeart/2018/2/layout/IconVerticalSolidList"/>
    <dgm:cxn modelId="{610975D2-239D-4653-839E-9C380449676B}" type="presOf" srcId="{017F748E-EEB9-438D-91BF-F918FF7E6ED9}" destId="{A8A45382-9DA1-4128-A924-722EAD0A5FCD}" srcOrd="0" destOrd="0" presId="urn:microsoft.com/office/officeart/2018/2/layout/IconVerticalSolidList"/>
    <dgm:cxn modelId="{8BDA9DED-F5A0-49EB-B04C-822B04A7AB61}" type="presOf" srcId="{B8CFC098-A319-49AE-AF42-5998B0456C5D}" destId="{FFEDB62E-795D-4C76-AFE8-26B484F31DC0}" srcOrd="0" destOrd="0" presId="urn:microsoft.com/office/officeart/2018/2/layout/IconVerticalSolidList"/>
    <dgm:cxn modelId="{31C0BDEC-7CCC-469E-A4AC-C3199734246D}" type="presParOf" srcId="{DAB062DE-A48D-480A-8859-F3182574A9C7}" destId="{24C510AC-D5E6-4C90-BBD2-AA233A28B1A8}" srcOrd="0" destOrd="0" presId="urn:microsoft.com/office/officeart/2018/2/layout/IconVerticalSolidList"/>
    <dgm:cxn modelId="{1A503FFB-78E9-41C6-B964-C28918143033}" type="presParOf" srcId="{24C510AC-D5E6-4C90-BBD2-AA233A28B1A8}" destId="{3E7EC5B8-77F2-4AAB-8E24-BC07A8F2D761}" srcOrd="0" destOrd="0" presId="urn:microsoft.com/office/officeart/2018/2/layout/IconVerticalSolidList"/>
    <dgm:cxn modelId="{EC378FBF-FCC9-4BAA-9851-5E6F87B423AF}" type="presParOf" srcId="{24C510AC-D5E6-4C90-BBD2-AA233A28B1A8}" destId="{4E3C7863-AC25-47FB-96A7-E6316B12CB07}" srcOrd="1" destOrd="0" presId="urn:microsoft.com/office/officeart/2018/2/layout/IconVerticalSolidList"/>
    <dgm:cxn modelId="{383D5024-047C-43FB-9020-2F373D648C0E}" type="presParOf" srcId="{24C510AC-D5E6-4C90-BBD2-AA233A28B1A8}" destId="{7913F469-45F9-462B-9C0A-1FFB4E2A7801}" srcOrd="2" destOrd="0" presId="urn:microsoft.com/office/officeart/2018/2/layout/IconVerticalSolidList"/>
    <dgm:cxn modelId="{3AB26F9B-E3B8-456D-93CA-A35E47963961}" type="presParOf" srcId="{24C510AC-D5E6-4C90-BBD2-AA233A28B1A8}" destId="{A8A45382-9DA1-4128-A924-722EAD0A5FCD}" srcOrd="3" destOrd="0" presId="urn:microsoft.com/office/officeart/2018/2/layout/IconVerticalSolidList"/>
    <dgm:cxn modelId="{0DAB4FB1-CFD7-4809-8E32-159FE0371696}" type="presParOf" srcId="{DAB062DE-A48D-480A-8859-F3182574A9C7}" destId="{31993392-DA42-42D9-B52D-3F70A40D017E}" srcOrd="1" destOrd="0" presId="urn:microsoft.com/office/officeart/2018/2/layout/IconVerticalSolidList"/>
    <dgm:cxn modelId="{048CE5F5-863C-4320-A15F-FC0DCD7F0120}" type="presParOf" srcId="{DAB062DE-A48D-480A-8859-F3182574A9C7}" destId="{578DD6D5-8E9B-4C64-9112-70110CB92AAA}" srcOrd="2" destOrd="0" presId="urn:microsoft.com/office/officeart/2018/2/layout/IconVerticalSolidList"/>
    <dgm:cxn modelId="{D07D1E8B-E869-4901-95FF-BCC9F3B8230E}" type="presParOf" srcId="{578DD6D5-8E9B-4C64-9112-70110CB92AAA}" destId="{95B69757-F760-4585-8789-889CEE7B139B}" srcOrd="0" destOrd="0" presId="urn:microsoft.com/office/officeart/2018/2/layout/IconVerticalSolidList"/>
    <dgm:cxn modelId="{109627ED-BD59-4669-9BF5-08F812EB7427}" type="presParOf" srcId="{578DD6D5-8E9B-4C64-9112-70110CB92AAA}" destId="{79AFAFBF-438C-42CE-88A6-74F01E8E268C}" srcOrd="1" destOrd="0" presId="urn:microsoft.com/office/officeart/2018/2/layout/IconVerticalSolidList"/>
    <dgm:cxn modelId="{10146EC2-6629-4E88-8DEE-513A08A533B4}" type="presParOf" srcId="{578DD6D5-8E9B-4C64-9112-70110CB92AAA}" destId="{A890CEF5-4FBE-49A8-B6FA-8977D02BE923}" srcOrd="2" destOrd="0" presId="urn:microsoft.com/office/officeart/2018/2/layout/IconVerticalSolidList"/>
    <dgm:cxn modelId="{F3EEDA0E-4883-4327-BFCE-161E21EA9609}" type="presParOf" srcId="{578DD6D5-8E9B-4C64-9112-70110CB92AAA}" destId="{975BDA79-37E8-426C-9AE0-5973B39AB7EF}" srcOrd="3" destOrd="0" presId="urn:microsoft.com/office/officeart/2018/2/layout/IconVerticalSolidList"/>
    <dgm:cxn modelId="{A4B4A89C-E840-4E4B-9C64-62D7DD085563}" type="presParOf" srcId="{DAB062DE-A48D-480A-8859-F3182574A9C7}" destId="{72E511AB-ACC0-47CD-963D-21BABEF019CB}" srcOrd="3" destOrd="0" presId="urn:microsoft.com/office/officeart/2018/2/layout/IconVerticalSolidList"/>
    <dgm:cxn modelId="{F37A3E2B-72D2-4A06-9A8A-309F5F5602B9}" type="presParOf" srcId="{DAB062DE-A48D-480A-8859-F3182574A9C7}" destId="{A4DC5BED-F11A-41AC-9A3A-26EE9C531AC4}" srcOrd="4" destOrd="0" presId="urn:microsoft.com/office/officeart/2018/2/layout/IconVerticalSolidList"/>
    <dgm:cxn modelId="{F94A15AA-FB27-4759-9B90-13BD85DD8495}" type="presParOf" srcId="{A4DC5BED-F11A-41AC-9A3A-26EE9C531AC4}" destId="{6FA7E366-D2BF-4B09-8F2B-070D48F9DDD7}" srcOrd="0" destOrd="0" presId="urn:microsoft.com/office/officeart/2018/2/layout/IconVerticalSolidList"/>
    <dgm:cxn modelId="{0E4D78D8-8209-463C-97C9-C4D46890827F}" type="presParOf" srcId="{A4DC5BED-F11A-41AC-9A3A-26EE9C531AC4}" destId="{B5A66281-AFCA-4BE2-AB48-766402617A77}" srcOrd="1" destOrd="0" presId="urn:microsoft.com/office/officeart/2018/2/layout/IconVerticalSolidList"/>
    <dgm:cxn modelId="{2F7E4872-4077-4CBE-97BB-C5F4FBEDFBCA}" type="presParOf" srcId="{A4DC5BED-F11A-41AC-9A3A-26EE9C531AC4}" destId="{928EECFE-20E5-48E6-A3F6-12941F530333}" srcOrd="2" destOrd="0" presId="urn:microsoft.com/office/officeart/2018/2/layout/IconVerticalSolidList"/>
    <dgm:cxn modelId="{A870D4EF-B7E3-4485-819E-FA5481111365}" type="presParOf" srcId="{A4DC5BED-F11A-41AC-9A3A-26EE9C531AC4}" destId="{FFEDB62E-795D-4C76-AFE8-26B484F31DC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C06513-E104-4C3D-BE18-FAF1760B3F35}">
      <dsp:nvSpPr>
        <dsp:cNvPr id="0" name=""/>
        <dsp:cNvSpPr/>
      </dsp:nvSpPr>
      <dsp:spPr>
        <a:xfrm>
          <a:off x="0" y="223928"/>
          <a:ext cx="105156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9345EA-7A00-4208-A372-FE237504E7D5}">
      <dsp:nvSpPr>
        <dsp:cNvPr id="0" name=""/>
        <dsp:cNvSpPr/>
      </dsp:nvSpPr>
      <dsp:spPr>
        <a:xfrm>
          <a:off x="525780" y="17288"/>
          <a:ext cx="7360920" cy="4132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baseline="0"/>
            <a:t>Research Group: SST - Software Systems &amp; Technologies </a:t>
          </a:r>
          <a:endParaRPr lang="en-US" sz="2000" b="1" kern="1200"/>
        </a:p>
      </dsp:txBody>
      <dsp:txXfrm>
        <a:off x="545955" y="37463"/>
        <a:ext cx="7320570" cy="372930"/>
      </dsp:txXfrm>
    </dsp:sp>
    <dsp:sp modelId="{A4317C5B-3945-4BB0-BC47-35819AEE32AF}">
      <dsp:nvSpPr>
        <dsp:cNvPr id="0" name=""/>
        <dsp:cNvSpPr/>
      </dsp:nvSpPr>
      <dsp:spPr>
        <a:xfrm>
          <a:off x="0" y="858969"/>
          <a:ext cx="105156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19DB85-62F0-4808-BAF4-394EE757A596}">
      <dsp:nvSpPr>
        <dsp:cNvPr id="0" name=""/>
        <dsp:cNvSpPr/>
      </dsp:nvSpPr>
      <dsp:spPr>
        <a:xfrm>
          <a:off x="525780" y="652328"/>
          <a:ext cx="7360920" cy="4132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baseline="0"/>
            <a:t>Project ID: 25-26J-162 </a:t>
          </a:r>
          <a:endParaRPr lang="en-US" sz="2000" b="1" kern="1200"/>
        </a:p>
      </dsp:txBody>
      <dsp:txXfrm>
        <a:off x="545955" y="672503"/>
        <a:ext cx="7320570" cy="372930"/>
      </dsp:txXfrm>
    </dsp:sp>
    <dsp:sp modelId="{64CB708D-E30F-4B9F-B7CA-5C3E06D8B60E}">
      <dsp:nvSpPr>
        <dsp:cNvPr id="0" name=""/>
        <dsp:cNvSpPr/>
      </dsp:nvSpPr>
      <dsp:spPr>
        <a:xfrm>
          <a:off x="0" y="1494009"/>
          <a:ext cx="10515600" cy="158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291592" rIns="816127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M Wanniarachchi W.A.P – IT22103154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err="1"/>
            <a:t>Pathiraja</a:t>
          </a:r>
          <a:r>
            <a:rPr lang="en-US" sz="1800" kern="1200"/>
            <a:t> P.U.M – IT22243362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Hettiarachchi R.H – IT22120052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Jayasooriya L.T – IT22095480</a:t>
          </a:r>
        </a:p>
      </dsp:txBody>
      <dsp:txXfrm>
        <a:off x="0" y="1494009"/>
        <a:ext cx="10515600" cy="1587600"/>
      </dsp:txXfrm>
    </dsp:sp>
    <dsp:sp modelId="{332F4BE3-D98B-42BE-9A2A-BB93DB5F3C58}">
      <dsp:nvSpPr>
        <dsp:cNvPr id="0" name=""/>
        <dsp:cNvSpPr/>
      </dsp:nvSpPr>
      <dsp:spPr>
        <a:xfrm>
          <a:off x="525780" y="1287369"/>
          <a:ext cx="7360920" cy="4132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baseline="0"/>
            <a:t>Team Members</a:t>
          </a:r>
          <a:endParaRPr lang="en-US" sz="2000" b="1" kern="1200"/>
        </a:p>
      </dsp:txBody>
      <dsp:txXfrm>
        <a:off x="545955" y="1307544"/>
        <a:ext cx="7320570" cy="372930"/>
      </dsp:txXfrm>
    </dsp:sp>
    <dsp:sp modelId="{53BBD25E-A7EC-4B97-8C09-21ECDF160AF4}">
      <dsp:nvSpPr>
        <dsp:cNvPr id="0" name=""/>
        <dsp:cNvSpPr/>
      </dsp:nvSpPr>
      <dsp:spPr>
        <a:xfrm>
          <a:off x="0" y="3363849"/>
          <a:ext cx="10515600" cy="970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291592" rIns="816127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Professor Samantha Rajapaksha (Supervisor)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Senior Lecturer </a:t>
          </a:r>
          <a:r>
            <a:rPr lang="en-US" sz="1800" kern="1200" err="1"/>
            <a:t>Bhagyanie</a:t>
          </a:r>
          <a:r>
            <a:rPr lang="en-US" sz="1800" kern="1200"/>
            <a:t> Chathurika (Co-Supervisor</a:t>
          </a:r>
          <a:r>
            <a:rPr lang="en-US" sz="1400" kern="1200"/>
            <a:t>)</a:t>
          </a:r>
        </a:p>
      </dsp:txBody>
      <dsp:txXfrm>
        <a:off x="0" y="3363849"/>
        <a:ext cx="10515600" cy="970200"/>
      </dsp:txXfrm>
    </dsp:sp>
    <dsp:sp modelId="{220CEA81-8DBB-412B-BE70-9A3FC51C701A}">
      <dsp:nvSpPr>
        <dsp:cNvPr id="0" name=""/>
        <dsp:cNvSpPr/>
      </dsp:nvSpPr>
      <dsp:spPr>
        <a:xfrm>
          <a:off x="525780" y="3157209"/>
          <a:ext cx="7360920" cy="4132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Supervisors</a:t>
          </a:r>
          <a:endParaRPr lang="en-US" sz="2000" kern="1200"/>
        </a:p>
      </dsp:txBody>
      <dsp:txXfrm>
        <a:off x="545955" y="3177384"/>
        <a:ext cx="7320570" cy="37293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E81138-103F-4D33-ABDE-BAC8433A1774}">
      <dsp:nvSpPr>
        <dsp:cNvPr id="0" name=""/>
        <dsp:cNvSpPr/>
      </dsp:nvSpPr>
      <dsp:spPr>
        <a:xfrm>
          <a:off x="0" y="442560"/>
          <a:ext cx="6762678" cy="1247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4859" tIns="458216" rIns="524859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b="0" kern="1200"/>
            <a:t>Build Mobile Application And Implement Teacher Rating Engine</a:t>
          </a:r>
        </a:p>
      </dsp:txBody>
      <dsp:txXfrm>
        <a:off x="0" y="442560"/>
        <a:ext cx="6762678" cy="1247400"/>
      </dsp:txXfrm>
    </dsp:sp>
    <dsp:sp modelId="{C36C6CEA-B91E-43F4-870B-47E402AFD85E}">
      <dsp:nvSpPr>
        <dsp:cNvPr id="0" name=""/>
        <dsp:cNvSpPr/>
      </dsp:nvSpPr>
      <dsp:spPr>
        <a:xfrm>
          <a:off x="338133" y="117840"/>
          <a:ext cx="4733874" cy="64944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8929" tIns="0" rIns="178929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/>
            <a:t>Sub Objective</a:t>
          </a:r>
        </a:p>
      </dsp:txBody>
      <dsp:txXfrm>
        <a:off x="369836" y="149543"/>
        <a:ext cx="4670468" cy="586034"/>
      </dsp:txXfrm>
    </dsp:sp>
    <dsp:sp modelId="{B1ECA64E-6094-486A-B5B3-C2F600701703}">
      <dsp:nvSpPr>
        <dsp:cNvPr id="0" name=""/>
        <dsp:cNvSpPr/>
      </dsp:nvSpPr>
      <dsp:spPr>
        <a:xfrm>
          <a:off x="0" y="2133480"/>
          <a:ext cx="6762678" cy="1593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4859" tIns="458216" rIns="524859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b="0" kern="1200"/>
            <a:t>Develop Cross-platform Mobile App For Uploads &amp; Analytics.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b="0" kern="1200"/>
            <a:t>Build ML Model To Compute Teacher Ratings</a:t>
          </a:r>
        </a:p>
      </dsp:txBody>
      <dsp:txXfrm>
        <a:off x="0" y="2133480"/>
        <a:ext cx="6762678" cy="1593900"/>
      </dsp:txXfrm>
    </dsp:sp>
    <dsp:sp modelId="{FABA13CD-3292-4168-9866-F96AF30749BC}">
      <dsp:nvSpPr>
        <dsp:cNvPr id="0" name=""/>
        <dsp:cNvSpPr/>
      </dsp:nvSpPr>
      <dsp:spPr>
        <a:xfrm>
          <a:off x="338133" y="1808760"/>
          <a:ext cx="4733874" cy="64944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8929" tIns="0" rIns="178929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/>
            <a:t>Key Tasks</a:t>
          </a:r>
        </a:p>
      </dsp:txBody>
      <dsp:txXfrm>
        <a:off x="369836" y="1840463"/>
        <a:ext cx="4670468" cy="586034"/>
      </dsp:txXfrm>
    </dsp:sp>
    <dsp:sp modelId="{0DB5B28D-B282-47C9-BB65-B5C36CAB1496}">
      <dsp:nvSpPr>
        <dsp:cNvPr id="0" name=""/>
        <dsp:cNvSpPr/>
      </dsp:nvSpPr>
      <dsp:spPr>
        <a:xfrm>
          <a:off x="0" y="4170900"/>
          <a:ext cx="6762678" cy="1247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4859" tIns="458216" rIns="524859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b="0" kern="1200"/>
            <a:t>Mobile-supported AI Teacher Rating System Built From Scratch</a:t>
          </a:r>
        </a:p>
      </dsp:txBody>
      <dsp:txXfrm>
        <a:off x="0" y="4170900"/>
        <a:ext cx="6762678" cy="1247400"/>
      </dsp:txXfrm>
    </dsp:sp>
    <dsp:sp modelId="{A208BDBD-AE65-4985-B8DC-181BD3CB9A16}">
      <dsp:nvSpPr>
        <dsp:cNvPr id="0" name=""/>
        <dsp:cNvSpPr/>
      </dsp:nvSpPr>
      <dsp:spPr>
        <a:xfrm>
          <a:off x="338133" y="3846180"/>
          <a:ext cx="4733874" cy="64944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8929" tIns="0" rIns="178929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/>
            <a:t>Novelty</a:t>
          </a:r>
          <a:r>
            <a:rPr lang="en-US" sz="2400" kern="1200"/>
            <a:t> </a:t>
          </a:r>
        </a:p>
      </dsp:txBody>
      <dsp:txXfrm>
        <a:off x="369836" y="3877883"/>
        <a:ext cx="4670468" cy="58603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49B51B-FCC1-4DE7-B2B4-E3594D6129D7}">
      <dsp:nvSpPr>
        <dsp:cNvPr id="0" name=""/>
        <dsp:cNvSpPr/>
      </dsp:nvSpPr>
      <dsp:spPr>
        <a:xfrm>
          <a:off x="1190258" y="958662"/>
          <a:ext cx="1179246" cy="117924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2927CD-416B-4962-9628-D4F91D14D703}">
      <dsp:nvSpPr>
        <dsp:cNvPr id="0" name=""/>
        <dsp:cNvSpPr/>
      </dsp:nvSpPr>
      <dsp:spPr>
        <a:xfrm>
          <a:off x="469607" y="2512970"/>
          <a:ext cx="2620548" cy="9459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Teacher Evaluation is Manual and Inconsistent.</a:t>
          </a:r>
        </a:p>
      </dsp:txBody>
      <dsp:txXfrm>
        <a:off x="469607" y="2512970"/>
        <a:ext cx="2620548" cy="945922"/>
      </dsp:txXfrm>
    </dsp:sp>
    <dsp:sp modelId="{887C9840-2C86-48CB-B71B-CF3D9C75E709}">
      <dsp:nvSpPr>
        <dsp:cNvPr id="0" name=""/>
        <dsp:cNvSpPr/>
      </dsp:nvSpPr>
      <dsp:spPr>
        <a:xfrm>
          <a:off x="4544461" y="970655"/>
          <a:ext cx="1179246" cy="117924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B37574-01FF-4CE3-B116-EC8955EEB769}">
      <dsp:nvSpPr>
        <dsp:cNvPr id="0" name=""/>
        <dsp:cNvSpPr/>
      </dsp:nvSpPr>
      <dsp:spPr>
        <a:xfrm>
          <a:off x="3823804" y="2537838"/>
          <a:ext cx="2620548" cy="9459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No Automated way to Analyze Student Feedback</a:t>
          </a:r>
        </a:p>
      </dsp:txBody>
      <dsp:txXfrm>
        <a:off x="3823804" y="2537838"/>
        <a:ext cx="2620548" cy="945922"/>
      </dsp:txXfrm>
    </dsp:sp>
    <dsp:sp modelId="{B0833633-7366-4462-A064-D90D22828FC1}">
      <dsp:nvSpPr>
        <dsp:cNvPr id="0" name=""/>
        <dsp:cNvSpPr/>
      </dsp:nvSpPr>
      <dsp:spPr>
        <a:xfrm>
          <a:off x="8129574" y="958662"/>
          <a:ext cx="1179246" cy="117924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ADE134-3C4E-4B4E-8305-C0D5B0DFF83F}">
      <dsp:nvSpPr>
        <dsp:cNvPr id="0" name=""/>
        <dsp:cNvSpPr/>
      </dsp:nvSpPr>
      <dsp:spPr>
        <a:xfrm>
          <a:off x="7064164" y="2488101"/>
          <a:ext cx="3455009" cy="9459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Need Ai-based Teacher Rating System For Fairness And Actionable Insights</a:t>
          </a:r>
        </a:p>
      </dsp:txBody>
      <dsp:txXfrm>
        <a:off x="7064164" y="2488101"/>
        <a:ext cx="3455009" cy="94592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766A5E-F401-416C-B324-5C6BA593CB50}">
      <dsp:nvSpPr>
        <dsp:cNvPr id="0" name=""/>
        <dsp:cNvSpPr/>
      </dsp:nvSpPr>
      <dsp:spPr>
        <a:xfrm>
          <a:off x="1212569" y="786033"/>
          <a:ext cx="1300252" cy="130025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22A71E-3C82-443C-92A9-5FDC63E20890}">
      <dsp:nvSpPr>
        <dsp:cNvPr id="0" name=""/>
        <dsp:cNvSpPr/>
      </dsp:nvSpPr>
      <dsp:spPr>
        <a:xfrm>
          <a:off x="417971" y="2442842"/>
          <a:ext cx="28894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Upload Feedback Documents Using Camera</a:t>
          </a:r>
        </a:p>
      </dsp:txBody>
      <dsp:txXfrm>
        <a:off x="417971" y="2442842"/>
        <a:ext cx="2889450" cy="720000"/>
      </dsp:txXfrm>
    </dsp:sp>
    <dsp:sp modelId="{F77B2E11-960A-4D37-AD55-6025EF081B5C}">
      <dsp:nvSpPr>
        <dsp:cNvPr id="0" name=""/>
        <dsp:cNvSpPr/>
      </dsp:nvSpPr>
      <dsp:spPr>
        <a:xfrm>
          <a:off x="4607673" y="786033"/>
          <a:ext cx="1300252" cy="130025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48A8CA-CA2B-42E8-9E6F-384E0C3DBAFB}">
      <dsp:nvSpPr>
        <dsp:cNvPr id="0" name=""/>
        <dsp:cNvSpPr/>
      </dsp:nvSpPr>
      <dsp:spPr>
        <a:xfrm>
          <a:off x="3813075" y="2442842"/>
          <a:ext cx="28894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View Teacher Ratings And Performance Analytics</a:t>
          </a:r>
        </a:p>
      </dsp:txBody>
      <dsp:txXfrm>
        <a:off x="3813075" y="2442842"/>
        <a:ext cx="2889450" cy="720000"/>
      </dsp:txXfrm>
    </dsp:sp>
    <dsp:sp modelId="{96477B1B-BA91-4E3D-8BAA-B40A7C1DBA4B}">
      <dsp:nvSpPr>
        <dsp:cNvPr id="0" name=""/>
        <dsp:cNvSpPr/>
      </dsp:nvSpPr>
      <dsp:spPr>
        <a:xfrm>
          <a:off x="8002777" y="786033"/>
          <a:ext cx="1300252" cy="130025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95DB82-917A-4F8F-AB51-2AE790975549}">
      <dsp:nvSpPr>
        <dsp:cNvPr id="0" name=""/>
        <dsp:cNvSpPr/>
      </dsp:nvSpPr>
      <dsp:spPr>
        <a:xfrm>
          <a:off x="7208178" y="2442842"/>
          <a:ext cx="28894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Receive Notifications For Updated Ratings</a:t>
          </a:r>
        </a:p>
      </dsp:txBody>
      <dsp:txXfrm>
        <a:off x="7208178" y="2442842"/>
        <a:ext cx="2889450" cy="72000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D0F585-6AEA-46CE-9DA8-F025C4772A60}">
      <dsp:nvSpPr>
        <dsp:cNvPr id="0" name=""/>
        <dsp:cNvSpPr/>
      </dsp:nvSpPr>
      <dsp:spPr>
        <a:xfrm>
          <a:off x="212335" y="469890"/>
          <a:ext cx="1335915" cy="133591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2DCEF4-5721-412A-A3E3-5DE3760A5AF2}">
      <dsp:nvSpPr>
        <dsp:cNvPr id="0" name=""/>
        <dsp:cNvSpPr/>
      </dsp:nvSpPr>
      <dsp:spPr>
        <a:xfrm>
          <a:off x="492877" y="750432"/>
          <a:ext cx="774830" cy="77483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89F28D-5ECD-4169-BFAE-5DB61CA9EB70}">
      <dsp:nvSpPr>
        <dsp:cNvPr id="0" name=""/>
        <dsp:cNvSpPr/>
      </dsp:nvSpPr>
      <dsp:spPr>
        <a:xfrm>
          <a:off x="1834517" y="469890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/>
            <a:t>Inputs</a:t>
          </a:r>
          <a:r>
            <a:rPr lang="en-US" sz="2400" kern="1200"/>
            <a:t>: </a:t>
          </a:r>
          <a:r>
            <a:rPr lang="en-US" sz="2200" kern="1200"/>
            <a:t>Feedback Text &amp; Past Performance Metrics</a:t>
          </a:r>
        </a:p>
      </dsp:txBody>
      <dsp:txXfrm>
        <a:off x="1834517" y="469890"/>
        <a:ext cx="3148942" cy="1335915"/>
      </dsp:txXfrm>
    </dsp:sp>
    <dsp:sp modelId="{845608B3-A0E3-4E66-88B6-3825F93EC467}">
      <dsp:nvSpPr>
        <dsp:cNvPr id="0" name=""/>
        <dsp:cNvSpPr/>
      </dsp:nvSpPr>
      <dsp:spPr>
        <a:xfrm>
          <a:off x="5532139" y="469890"/>
          <a:ext cx="1335915" cy="133591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ED1B71-E0A8-4140-AC15-3DF30520B379}">
      <dsp:nvSpPr>
        <dsp:cNvPr id="0" name=""/>
        <dsp:cNvSpPr/>
      </dsp:nvSpPr>
      <dsp:spPr>
        <a:xfrm>
          <a:off x="5812681" y="750432"/>
          <a:ext cx="774830" cy="77483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5E5862-6A22-4191-AAB2-6B2CAD690A97}">
      <dsp:nvSpPr>
        <dsp:cNvPr id="0" name=""/>
        <dsp:cNvSpPr/>
      </dsp:nvSpPr>
      <dsp:spPr>
        <a:xfrm>
          <a:off x="7154322" y="469890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/>
            <a:t>ML Techniques: </a:t>
          </a:r>
          <a:r>
            <a:rPr lang="en-US" sz="2200" kern="1200"/>
            <a:t>Sentiment Multi-factor Analysis, Scoring</a:t>
          </a:r>
        </a:p>
      </dsp:txBody>
      <dsp:txXfrm>
        <a:off x="7154322" y="469890"/>
        <a:ext cx="3148942" cy="1335915"/>
      </dsp:txXfrm>
    </dsp:sp>
    <dsp:sp modelId="{EE6B2BC8-C26F-4381-BD65-51EDACCB940B}">
      <dsp:nvSpPr>
        <dsp:cNvPr id="0" name=""/>
        <dsp:cNvSpPr/>
      </dsp:nvSpPr>
      <dsp:spPr>
        <a:xfrm>
          <a:off x="212335" y="2545532"/>
          <a:ext cx="1335915" cy="133591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818D88-397C-471F-B420-FBC55F369636}">
      <dsp:nvSpPr>
        <dsp:cNvPr id="0" name=""/>
        <dsp:cNvSpPr/>
      </dsp:nvSpPr>
      <dsp:spPr>
        <a:xfrm>
          <a:off x="492877" y="2826074"/>
          <a:ext cx="774830" cy="77483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2576CA-44BE-4C30-835D-6F46A8F031E9}">
      <dsp:nvSpPr>
        <dsp:cNvPr id="0" name=""/>
        <dsp:cNvSpPr/>
      </dsp:nvSpPr>
      <dsp:spPr>
        <a:xfrm>
          <a:off x="1834517" y="2545532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/>
            <a:t>Output: </a:t>
          </a:r>
          <a:r>
            <a:rPr lang="en-US" sz="2200" kern="1200"/>
            <a:t>Composite Teacher Rating </a:t>
          </a:r>
        </a:p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(0-5 Stars with Ranking)</a:t>
          </a:r>
        </a:p>
      </dsp:txBody>
      <dsp:txXfrm>
        <a:off x="1834517" y="2545532"/>
        <a:ext cx="3148942" cy="1335915"/>
      </dsp:txXfrm>
    </dsp:sp>
    <dsp:sp modelId="{BC9E5F84-B203-4B73-AE8D-6B3F23F99DD2}">
      <dsp:nvSpPr>
        <dsp:cNvPr id="0" name=""/>
        <dsp:cNvSpPr/>
      </dsp:nvSpPr>
      <dsp:spPr>
        <a:xfrm>
          <a:off x="5532139" y="2545532"/>
          <a:ext cx="1335915" cy="133591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3E181E-6904-4066-99B2-C8F7AF4F9067}">
      <dsp:nvSpPr>
        <dsp:cNvPr id="0" name=""/>
        <dsp:cNvSpPr/>
      </dsp:nvSpPr>
      <dsp:spPr>
        <a:xfrm>
          <a:off x="5812681" y="2826074"/>
          <a:ext cx="774830" cy="77483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99943D-BADC-4296-AB94-F16D0F2D1344}">
      <dsp:nvSpPr>
        <dsp:cNvPr id="0" name=""/>
        <dsp:cNvSpPr/>
      </dsp:nvSpPr>
      <dsp:spPr>
        <a:xfrm>
          <a:off x="7154322" y="2545532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/>
            <a:t>Pipeline: </a:t>
          </a:r>
          <a:r>
            <a:rPr lang="en-US" sz="2200" kern="1200"/>
            <a:t>Feedback → Sentiment → Rating</a:t>
          </a:r>
        </a:p>
      </dsp:txBody>
      <dsp:txXfrm>
        <a:off x="7154322" y="2545532"/>
        <a:ext cx="3148942" cy="1335915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7E9C9A-6023-4561-BA3A-0BE2ED1BA436}">
      <dsp:nvSpPr>
        <dsp:cNvPr id="0" name=""/>
        <dsp:cNvSpPr/>
      </dsp:nvSpPr>
      <dsp:spPr>
        <a:xfrm>
          <a:off x="0" y="1305401"/>
          <a:ext cx="10515600" cy="1740535"/>
        </a:xfrm>
        <a:prstGeom prst="notched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33F229-016C-460B-AB9C-523D156F60C4}">
      <dsp:nvSpPr>
        <dsp:cNvPr id="0" name=""/>
        <dsp:cNvSpPr/>
      </dsp:nvSpPr>
      <dsp:spPr>
        <a:xfrm>
          <a:off x="1019" y="0"/>
          <a:ext cx="1880626" cy="174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latin typeface="Gadugi" panose="020B0502040204020203" pitchFamily="34" charset="0"/>
              <a:ea typeface="Gadugi" panose="020B0502040204020203" pitchFamily="34" charset="0"/>
            </a:rPr>
            <a:t>Student Scans Answer Paper Feedback &amp; Upload Via Mobile App</a:t>
          </a:r>
        </a:p>
      </dsp:txBody>
      <dsp:txXfrm>
        <a:off x="1019" y="0"/>
        <a:ext cx="1880626" cy="1740535"/>
      </dsp:txXfrm>
    </dsp:sp>
    <dsp:sp modelId="{85038C5E-680E-437D-AEBA-DA63B89060C1}">
      <dsp:nvSpPr>
        <dsp:cNvPr id="0" name=""/>
        <dsp:cNvSpPr/>
      </dsp:nvSpPr>
      <dsp:spPr>
        <a:xfrm>
          <a:off x="723766" y="1958102"/>
          <a:ext cx="435133" cy="43513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E76339-943B-4805-B60C-D9AC04D5F43F}">
      <dsp:nvSpPr>
        <dsp:cNvPr id="0" name=""/>
        <dsp:cNvSpPr/>
      </dsp:nvSpPr>
      <dsp:spPr>
        <a:xfrm>
          <a:off x="1968754" y="2610802"/>
          <a:ext cx="1742159" cy="174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latin typeface="Gadugi" panose="020B0502040204020203" pitchFamily="34" charset="0"/>
              <a:ea typeface="Gadugi" panose="020B0502040204020203" pitchFamily="34" charset="0"/>
            </a:rPr>
            <a:t>Server Stores Uploaded Paper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latin typeface="Gadugi" panose="020B0502040204020203" pitchFamily="34" charset="0"/>
              <a:ea typeface="Gadugi" panose="020B0502040204020203" pitchFamily="34" charset="0"/>
            </a:rPr>
            <a:t>(OCR Done By Other Module)</a:t>
          </a:r>
        </a:p>
      </dsp:txBody>
      <dsp:txXfrm>
        <a:off x="1968754" y="2610802"/>
        <a:ext cx="1742159" cy="1740535"/>
      </dsp:txXfrm>
    </dsp:sp>
    <dsp:sp modelId="{BA817E56-35A8-414D-81F7-81E920D59DD5}">
      <dsp:nvSpPr>
        <dsp:cNvPr id="0" name=""/>
        <dsp:cNvSpPr/>
      </dsp:nvSpPr>
      <dsp:spPr>
        <a:xfrm>
          <a:off x="2622267" y="1958102"/>
          <a:ext cx="435133" cy="435133"/>
        </a:xfrm>
        <a:prstGeom prst="ellipse">
          <a:avLst/>
        </a:prstGeom>
        <a:solidFill>
          <a:schemeClr val="accent5">
            <a:hueOff val="-3038037"/>
            <a:satOff val="-207"/>
            <a:lumOff val="49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3298FA-AFCC-4901-98EA-967912C29AB5}">
      <dsp:nvSpPr>
        <dsp:cNvPr id="0" name=""/>
        <dsp:cNvSpPr/>
      </dsp:nvSpPr>
      <dsp:spPr>
        <a:xfrm>
          <a:off x="3798022" y="0"/>
          <a:ext cx="1742159" cy="174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latin typeface="Gadugi" panose="020B0502040204020203" pitchFamily="34" charset="0"/>
              <a:ea typeface="Gadugi" panose="020B0502040204020203" pitchFamily="34" charset="0"/>
            </a:rPr>
            <a:t>ML Teacher Rating Model Analyzes Feedback Text</a:t>
          </a:r>
        </a:p>
      </dsp:txBody>
      <dsp:txXfrm>
        <a:off x="3798022" y="0"/>
        <a:ext cx="1742159" cy="1740535"/>
      </dsp:txXfrm>
    </dsp:sp>
    <dsp:sp modelId="{723DB9F0-35CA-4E7D-9E0D-CF9AF7302B83}">
      <dsp:nvSpPr>
        <dsp:cNvPr id="0" name=""/>
        <dsp:cNvSpPr/>
      </dsp:nvSpPr>
      <dsp:spPr>
        <a:xfrm>
          <a:off x="4451535" y="1958102"/>
          <a:ext cx="435133" cy="435133"/>
        </a:xfrm>
        <a:prstGeom prst="ellipse">
          <a:avLst/>
        </a:prstGeom>
        <a:solidFill>
          <a:schemeClr val="accent5">
            <a:hueOff val="-6076075"/>
            <a:satOff val="-413"/>
            <a:lumOff val="98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28738F-79FF-440B-BF44-A10D0DC79217}">
      <dsp:nvSpPr>
        <dsp:cNvPr id="0" name=""/>
        <dsp:cNvSpPr/>
      </dsp:nvSpPr>
      <dsp:spPr>
        <a:xfrm>
          <a:off x="5627289" y="2610802"/>
          <a:ext cx="1742159" cy="174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latin typeface="Gadugi" panose="020B0502040204020203" pitchFamily="34" charset="0"/>
              <a:ea typeface="Gadugi" panose="020B0502040204020203" pitchFamily="34" charset="0"/>
            </a:rPr>
            <a:t>Teacher Rating Generated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latin typeface="Gadugi" panose="020B0502040204020203" pitchFamily="34" charset="0"/>
              <a:ea typeface="Gadugi" panose="020B0502040204020203" pitchFamily="34" charset="0"/>
            </a:rPr>
            <a:t>(0-5 Stars Rating &amp; Ranking)</a:t>
          </a:r>
        </a:p>
      </dsp:txBody>
      <dsp:txXfrm>
        <a:off x="5627289" y="2610802"/>
        <a:ext cx="1742159" cy="1740535"/>
      </dsp:txXfrm>
    </dsp:sp>
    <dsp:sp modelId="{01C1EF6C-6868-4257-B833-5D6F6AD534F2}">
      <dsp:nvSpPr>
        <dsp:cNvPr id="0" name=""/>
        <dsp:cNvSpPr/>
      </dsp:nvSpPr>
      <dsp:spPr>
        <a:xfrm>
          <a:off x="6280802" y="1958102"/>
          <a:ext cx="435133" cy="435133"/>
        </a:xfrm>
        <a:prstGeom prst="ellipse">
          <a:avLst/>
        </a:prstGeom>
        <a:solidFill>
          <a:schemeClr val="accent5">
            <a:hueOff val="-9114112"/>
            <a:satOff val="-620"/>
            <a:lumOff val="147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4DE07B-F790-48D0-A68C-5D0FAE8F73C8}">
      <dsp:nvSpPr>
        <dsp:cNvPr id="0" name=""/>
        <dsp:cNvSpPr/>
      </dsp:nvSpPr>
      <dsp:spPr>
        <a:xfrm>
          <a:off x="7456557" y="0"/>
          <a:ext cx="2006462" cy="174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latin typeface="Gadugi" panose="020B0502040204020203" pitchFamily="34" charset="0"/>
              <a:ea typeface="Gadugi" panose="020B0502040204020203" pitchFamily="34" charset="0"/>
            </a:rPr>
            <a:t>Mobile App Displays Analytics To Students/Teachers</a:t>
          </a:r>
        </a:p>
      </dsp:txBody>
      <dsp:txXfrm>
        <a:off x="7456557" y="0"/>
        <a:ext cx="2006462" cy="1740535"/>
      </dsp:txXfrm>
    </dsp:sp>
    <dsp:sp modelId="{02EF3FB1-A249-4099-A470-BE31EBB64D63}">
      <dsp:nvSpPr>
        <dsp:cNvPr id="0" name=""/>
        <dsp:cNvSpPr/>
      </dsp:nvSpPr>
      <dsp:spPr>
        <a:xfrm>
          <a:off x="8242221" y="1958102"/>
          <a:ext cx="435133" cy="435133"/>
        </a:xfrm>
        <a:prstGeom prst="ellipse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08F451-FCA4-46CD-844A-C5EDFB63F8B8}">
      <dsp:nvSpPr>
        <dsp:cNvPr id="0" name=""/>
        <dsp:cNvSpPr/>
      </dsp:nvSpPr>
      <dsp:spPr>
        <a:xfrm>
          <a:off x="3171" y="414414"/>
          <a:ext cx="2516077" cy="3522508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6163" tIns="330200" rIns="196163" bIns="330200" numCol="1" spcCol="1270" anchor="t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/>
            <a:t>STEP 1 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Sentiment Analysis Engine</a:t>
          </a:r>
        </a:p>
      </dsp:txBody>
      <dsp:txXfrm>
        <a:off x="3171" y="1752967"/>
        <a:ext cx="2516077" cy="2113505"/>
      </dsp:txXfrm>
    </dsp:sp>
    <dsp:sp modelId="{4F8A51FE-7F1F-4C96-A4A5-6F7EC439C2F6}">
      <dsp:nvSpPr>
        <dsp:cNvPr id="0" name=""/>
        <dsp:cNvSpPr/>
      </dsp:nvSpPr>
      <dsp:spPr>
        <a:xfrm>
          <a:off x="732834" y="766665"/>
          <a:ext cx="1056752" cy="105675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389" tIns="12700" rIns="82389" bIns="1270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/>
            <a:t>01</a:t>
          </a:r>
        </a:p>
      </dsp:txBody>
      <dsp:txXfrm>
        <a:off x="887592" y="921423"/>
        <a:ext cx="747236" cy="747236"/>
      </dsp:txXfrm>
    </dsp:sp>
    <dsp:sp modelId="{4D1135D4-F923-483F-B107-8A2C5A724AAF}">
      <dsp:nvSpPr>
        <dsp:cNvPr id="0" name=""/>
        <dsp:cNvSpPr/>
      </dsp:nvSpPr>
      <dsp:spPr>
        <a:xfrm>
          <a:off x="3171" y="3936851"/>
          <a:ext cx="2516077" cy="72"/>
        </a:xfrm>
        <a:prstGeom prst="rect">
          <a:avLst/>
        </a:prstGeom>
        <a:solidFill>
          <a:schemeClr val="accent5">
            <a:hueOff val="-1736021"/>
            <a:satOff val="-118"/>
            <a:lumOff val="280"/>
            <a:alphaOff val="0"/>
          </a:schemeClr>
        </a:solidFill>
        <a:ln w="19050" cap="flat" cmpd="sng" algn="ctr">
          <a:solidFill>
            <a:schemeClr val="accent5">
              <a:hueOff val="-1736021"/>
              <a:satOff val="-118"/>
              <a:lumOff val="28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3191B0-A6CD-49C2-B031-B7A0C2577591}">
      <dsp:nvSpPr>
        <dsp:cNvPr id="0" name=""/>
        <dsp:cNvSpPr/>
      </dsp:nvSpPr>
      <dsp:spPr>
        <a:xfrm>
          <a:off x="2770856" y="414414"/>
          <a:ext cx="2516077" cy="3522508"/>
        </a:xfrm>
        <a:prstGeom prst="rect">
          <a:avLst/>
        </a:prstGeom>
        <a:solidFill>
          <a:schemeClr val="accent5">
            <a:tint val="40000"/>
            <a:alpha val="90000"/>
            <a:hueOff val="-3981555"/>
            <a:satOff val="889"/>
            <a:lumOff val="134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-3981555"/>
              <a:satOff val="889"/>
              <a:lumOff val="13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6163" tIns="330200" rIns="196163" bIns="330200" numCol="1" spcCol="1270" anchor="t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/>
            <a:t>STEP 2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Performance Trend Analyzer</a:t>
          </a:r>
        </a:p>
      </dsp:txBody>
      <dsp:txXfrm>
        <a:off x="2770856" y="1752967"/>
        <a:ext cx="2516077" cy="2113505"/>
      </dsp:txXfrm>
    </dsp:sp>
    <dsp:sp modelId="{22C9C3B9-B67E-4F9C-962E-F4BF91F9E49A}">
      <dsp:nvSpPr>
        <dsp:cNvPr id="0" name=""/>
        <dsp:cNvSpPr/>
      </dsp:nvSpPr>
      <dsp:spPr>
        <a:xfrm>
          <a:off x="3500519" y="766665"/>
          <a:ext cx="1056752" cy="1056752"/>
        </a:xfrm>
        <a:prstGeom prst="ellipse">
          <a:avLst/>
        </a:prstGeom>
        <a:solidFill>
          <a:schemeClr val="accent5">
            <a:hueOff val="-3472043"/>
            <a:satOff val="-236"/>
            <a:lumOff val="560"/>
            <a:alphaOff val="0"/>
          </a:schemeClr>
        </a:solidFill>
        <a:ln w="19050" cap="flat" cmpd="sng" algn="ctr">
          <a:solidFill>
            <a:schemeClr val="accent5">
              <a:hueOff val="-3472043"/>
              <a:satOff val="-236"/>
              <a:lumOff val="56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389" tIns="12700" rIns="82389" bIns="1270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/>
            <a:t>02</a:t>
          </a:r>
        </a:p>
      </dsp:txBody>
      <dsp:txXfrm>
        <a:off x="3655277" y="921423"/>
        <a:ext cx="747236" cy="747236"/>
      </dsp:txXfrm>
    </dsp:sp>
    <dsp:sp modelId="{D749A8DF-FF62-4FE6-9CEC-3E559CE15F4E}">
      <dsp:nvSpPr>
        <dsp:cNvPr id="0" name=""/>
        <dsp:cNvSpPr/>
      </dsp:nvSpPr>
      <dsp:spPr>
        <a:xfrm>
          <a:off x="2770856" y="3936851"/>
          <a:ext cx="2516077" cy="72"/>
        </a:xfrm>
        <a:prstGeom prst="rect">
          <a:avLst/>
        </a:prstGeom>
        <a:solidFill>
          <a:schemeClr val="accent5">
            <a:hueOff val="-5208064"/>
            <a:satOff val="-354"/>
            <a:lumOff val="840"/>
            <a:alphaOff val="0"/>
          </a:schemeClr>
        </a:solidFill>
        <a:ln w="19050" cap="flat" cmpd="sng" algn="ctr">
          <a:solidFill>
            <a:schemeClr val="accent5">
              <a:hueOff val="-5208064"/>
              <a:satOff val="-354"/>
              <a:lumOff val="84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5CCA5D-F742-4110-90AD-69020F3AB173}">
      <dsp:nvSpPr>
        <dsp:cNvPr id="0" name=""/>
        <dsp:cNvSpPr/>
      </dsp:nvSpPr>
      <dsp:spPr>
        <a:xfrm>
          <a:off x="5538542" y="414414"/>
          <a:ext cx="2516077" cy="3522508"/>
        </a:xfrm>
        <a:prstGeom prst="rect">
          <a:avLst/>
        </a:prstGeom>
        <a:solidFill>
          <a:schemeClr val="accent5">
            <a:tint val="40000"/>
            <a:alpha val="90000"/>
            <a:hueOff val="-7963110"/>
            <a:satOff val="1778"/>
            <a:lumOff val="267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-7963110"/>
              <a:satOff val="1778"/>
              <a:lumOff val="26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6163" tIns="330200" rIns="196163" bIns="330200" numCol="1" spcCol="1270" anchor="t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/>
            <a:t>STEP 3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Engagement Metrics Calculator</a:t>
          </a:r>
        </a:p>
      </dsp:txBody>
      <dsp:txXfrm>
        <a:off x="5538542" y="1752967"/>
        <a:ext cx="2516077" cy="2113505"/>
      </dsp:txXfrm>
    </dsp:sp>
    <dsp:sp modelId="{60C97578-83B8-4ED0-85E1-F5C55741452A}">
      <dsp:nvSpPr>
        <dsp:cNvPr id="0" name=""/>
        <dsp:cNvSpPr/>
      </dsp:nvSpPr>
      <dsp:spPr>
        <a:xfrm>
          <a:off x="6268204" y="766665"/>
          <a:ext cx="1056752" cy="1056752"/>
        </a:xfrm>
        <a:prstGeom prst="ellipse">
          <a:avLst/>
        </a:prstGeom>
        <a:solidFill>
          <a:schemeClr val="accent5">
            <a:hueOff val="-6944086"/>
            <a:satOff val="-472"/>
            <a:lumOff val="1121"/>
            <a:alphaOff val="0"/>
          </a:schemeClr>
        </a:solidFill>
        <a:ln w="19050" cap="flat" cmpd="sng" algn="ctr">
          <a:solidFill>
            <a:schemeClr val="accent5">
              <a:hueOff val="-6944086"/>
              <a:satOff val="-472"/>
              <a:lumOff val="112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389" tIns="12700" rIns="82389" bIns="1270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/>
            <a:t>03</a:t>
          </a:r>
        </a:p>
      </dsp:txBody>
      <dsp:txXfrm>
        <a:off x="6422962" y="921423"/>
        <a:ext cx="747236" cy="747236"/>
      </dsp:txXfrm>
    </dsp:sp>
    <dsp:sp modelId="{3236C7CA-2120-4671-9E08-772E9729C210}">
      <dsp:nvSpPr>
        <dsp:cNvPr id="0" name=""/>
        <dsp:cNvSpPr/>
      </dsp:nvSpPr>
      <dsp:spPr>
        <a:xfrm>
          <a:off x="5538542" y="3936851"/>
          <a:ext cx="2516077" cy="72"/>
        </a:xfrm>
        <a:prstGeom prst="rect">
          <a:avLst/>
        </a:prstGeom>
        <a:solidFill>
          <a:schemeClr val="accent5">
            <a:hueOff val="-8680107"/>
            <a:satOff val="-590"/>
            <a:lumOff val="1401"/>
            <a:alphaOff val="0"/>
          </a:schemeClr>
        </a:solidFill>
        <a:ln w="19050" cap="flat" cmpd="sng" algn="ctr">
          <a:solidFill>
            <a:schemeClr val="accent5">
              <a:hueOff val="-8680107"/>
              <a:satOff val="-590"/>
              <a:lumOff val="140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F9F54D-A445-4E9D-B3AA-4CD18232D31F}">
      <dsp:nvSpPr>
        <dsp:cNvPr id="0" name=""/>
        <dsp:cNvSpPr/>
      </dsp:nvSpPr>
      <dsp:spPr>
        <a:xfrm>
          <a:off x="8306227" y="414414"/>
          <a:ext cx="2516077" cy="3522508"/>
        </a:xfrm>
        <a:prstGeom prst="rect">
          <a:avLst/>
        </a:prstGeom>
        <a:solidFill>
          <a:schemeClr val="accent5">
            <a:tint val="40000"/>
            <a:alpha val="90000"/>
            <a:hueOff val="-11944666"/>
            <a:satOff val="2667"/>
            <a:lumOff val="401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-11944666"/>
              <a:satOff val="2667"/>
              <a:lumOff val="40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6163" tIns="330200" rIns="196163" bIns="330200" numCol="1" spcCol="1270" anchor="t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/>
            <a:t>STEP 4 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Composite Rating Algorithm</a:t>
          </a:r>
        </a:p>
      </dsp:txBody>
      <dsp:txXfrm>
        <a:off x="8306227" y="1752967"/>
        <a:ext cx="2516077" cy="2113505"/>
      </dsp:txXfrm>
    </dsp:sp>
    <dsp:sp modelId="{FBE45BB6-CEAD-466D-B3C2-CB1ACB756618}">
      <dsp:nvSpPr>
        <dsp:cNvPr id="0" name=""/>
        <dsp:cNvSpPr/>
      </dsp:nvSpPr>
      <dsp:spPr>
        <a:xfrm>
          <a:off x="9035890" y="766665"/>
          <a:ext cx="1056752" cy="1056752"/>
        </a:xfrm>
        <a:prstGeom prst="ellipse">
          <a:avLst/>
        </a:prstGeom>
        <a:solidFill>
          <a:schemeClr val="accent5">
            <a:hueOff val="-10416129"/>
            <a:satOff val="-708"/>
            <a:lumOff val="1681"/>
            <a:alphaOff val="0"/>
          </a:schemeClr>
        </a:solidFill>
        <a:ln w="19050" cap="flat" cmpd="sng" algn="ctr">
          <a:solidFill>
            <a:schemeClr val="accent5">
              <a:hueOff val="-10416129"/>
              <a:satOff val="-708"/>
              <a:lumOff val="168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389" tIns="12700" rIns="82389" bIns="1270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/>
            <a:t>04</a:t>
          </a:r>
        </a:p>
      </dsp:txBody>
      <dsp:txXfrm>
        <a:off x="9190648" y="921423"/>
        <a:ext cx="747236" cy="747236"/>
      </dsp:txXfrm>
    </dsp:sp>
    <dsp:sp modelId="{826B1094-D4E8-41F4-B513-CDBCAD8E0557}">
      <dsp:nvSpPr>
        <dsp:cNvPr id="0" name=""/>
        <dsp:cNvSpPr/>
      </dsp:nvSpPr>
      <dsp:spPr>
        <a:xfrm>
          <a:off x="8306227" y="3936851"/>
          <a:ext cx="2516077" cy="72"/>
        </a:xfrm>
        <a:prstGeom prst="rect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accent5">
              <a:hueOff val="-12152150"/>
              <a:satOff val="-826"/>
              <a:lumOff val="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C4D642-A721-4640-9924-E3E6B26CF3B5}">
      <dsp:nvSpPr>
        <dsp:cNvPr id="0" name=""/>
        <dsp:cNvSpPr/>
      </dsp:nvSpPr>
      <dsp:spPr>
        <a:xfrm>
          <a:off x="3080" y="464830"/>
          <a:ext cx="2444055" cy="3421677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48" tIns="330200" rIns="190548" bIns="33020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STEP 1 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Edge Computing Optimization</a:t>
          </a:r>
        </a:p>
      </dsp:txBody>
      <dsp:txXfrm>
        <a:off x="3080" y="1765067"/>
        <a:ext cx="2444055" cy="2053006"/>
      </dsp:txXfrm>
    </dsp:sp>
    <dsp:sp modelId="{C7C3775E-19EC-4590-A6F8-21B71F109956}">
      <dsp:nvSpPr>
        <dsp:cNvPr id="0" name=""/>
        <dsp:cNvSpPr/>
      </dsp:nvSpPr>
      <dsp:spPr>
        <a:xfrm>
          <a:off x="711856" y="806997"/>
          <a:ext cx="1026503" cy="102650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30" tIns="12700" rIns="8003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1</a:t>
          </a:r>
        </a:p>
      </dsp:txBody>
      <dsp:txXfrm>
        <a:off x="862184" y="957325"/>
        <a:ext cx="725847" cy="725847"/>
      </dsp:txXfrm>
    </dsp:sp>
    <dsp:sp modelId="{373DC394-ECE8-4159-A3E4-8DC754FD33DC}">
      <dsp:nvSpPr>
        <dsp:cNvPr id="0" name=""/>
        <dsp:cNvSpPr/>
      </dsp:nvSpPr>
      <dsp:spPr>
        <a:xfrm>
          <a:off x="3080" y="3886435"/>
          <a:ext cx="2444055" cy="72"/>
        </a:xfrm>
        <a:prstGeom prst="rect">
          <a:avLst/>
        </a:prstGeom>
        <a:solidFill>
          <a:schemeClr val="accent2">
            <a:hueOff val="920516"/>
            <a:satOff val="-2642"/>
            <a:lumOff val="-4230"/>
            <a:alphaOff val="0"/>
          </a:schemeClr>
        </a:solidFill>
        <a:ln w="19050" cap="flat" cmpd="sng" algn="ctr">
          <a:solidFill>
            <a:schemeClr val="accent2">
              <a:hueOff val="920516"/>
              <a:satOff val="-2642"/>
              <a:lumOff val="-423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C324E9-A7CC-4E77-A4B6-A2E4E1AFA4BB}">
      <dsp:nvSpPr>
        <dsp:cNvPr id="0" name=""/>
        <dsp:cNvSpPr/>
      </dsp:nvSpPr>
      <dsp:spPr>
        <a:xfrm>
          <a:off x="2691541" y="464830"/>
          <a:ext cx="2444055" cy="3421677"/>
        </a:xfrm>
        <a:prstGeom prst="rect">
          <a:avLst/>
        </a:prstGeom>
        <a:solidFill>
          <a:schemeClr val="accent2">
            <a:tint val="40000"/>
            <a:alpha val="90000"/>
            <a:hueOff val="2244906"/>
            <a:satOff val="-20744"/>
            <a:lumOff val="-2338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2244906"/>
              <a:satOff val="-20744"/>
              <a:lumOff val="-233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48" tIns="330200" rIns="190548" bIns="33020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STEP 2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 </a:t>
          </a:r>
          <a:r>
            <a:rPr lang="en-US" sz="2200" kern="1200"/>
            <a:t>Incremental Learning Algorithm</a:t>
          </a:r>
        </a:p>
      </dsp:txBody>
      <dsp:txXfrm>
        <a:off x="2691541" y="1765067"/>
        <a:ext cx="2444055" cy="2053006"/>
      </dsp:txXfrm>
    </dsp:sp>
    <dsp:sp modelId="{B70B299F-A4CC-4466-8800-CB35E1795A16}">
      <dsp:nvSpPr>
        <dsp:cNvPr id="0" name=""/>
        <dsp:cNvSpPr/>
      </dsp:nvSpPr>
      <dsp:spPr>
        <a:xfrm>
          <a:off x="3400317" y="806997"/>
          <a:ext cx="1026503" cy="1026503"/>
        </a:xfrm>
        <a:prstGeom prst="ellipse">
          <a:avLst/>
        </a:prstGeom>
        <a:solidFill>
          <a:schemeClr val="accent2">
            <a:hueOff val="1841033"/>
            <a:satOff val="-5284"/>
            <a:lumOff val="-8460"/>
            <a:alphaOff val="0"/>
          </a:schemeClr>
        </a:solidFill>
        <a:ln w="19050" cap="flat" cmpd="sng" algn="ctr">
          <a:solidFill>
            <a:schemeClr val="accent2">
              <a:hueOff val="1841033"/>
              <a:satOff val="-5284"/>
              <a:lumOff val="-846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30" tIns="12700" rIns="8003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</a:t>
          </a:r>
        </a:p>
      </dsp:txBody>
      <dsp:txXfrm>
        <a:off x="3550645" y="957325"/>
        <a:ext cx="725847" cy="725847"/>
      </dsp:txXfrm>
    </dsp:sp>
    <dsp:sp modelId="{BB86797C-583F-450D-A2FF-D47F7CF4CCA6}">
      <dsp:nvSpPr>
        <dsp:cNvPr id="0" name=""/>
        <dsp:cNvSpPr/>
      </dsp:nvSpPr>
      <dsp:spPr>
        <a:xfrm>
          <a:off x="2691541" y="3886435"/>
          <a:ext cx="2444055" cy="72"/>
        </a:xfrm>
        <a:prstGeom prst="rect">
          <a:avLst/>
        </a:prstGeom>
        <a:solidFill>
          <a:schemeClr val="accent2">
            <a:hueOff val="2761549"/>
            <a:satOff val="-7926"/>
            <a:lumOff val="-12690"/>
            <a:alphaOff val="0"/>
          </a:schemeClr>
        </a:solidFill>
        <a:ln w="19050" cap="flat" cmpd="sng" algn="ctr">
          <a:solidFill>
            <a:schemeClr val="accent2">
              <a:hueOff val="2761549"/>
              <a:satOff val="-7926"/>
              <a:lumOff val="-126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E83171-A5E5-4734-BB12-A12EBAEB35DA}">
      <dsp:nvSpPr>
        <dsp:cNvPr id="0" name=""/>
        <dsp:cNvSpPr/>
      </dsp:nvSpPr>
      <dsp:spPr>
        <a:xfrm>
          <a:off x="5380002" y="464830"/>
          <a:ext cx="2444055" cy="3421677"/>
        </a:xfrm>
        <a:prstGeom prst="rect">
          <a:avLst/>
        </a:prstGeom>
        <a:solidFill>
          <a:schemeClr val="accent2">
            <a:tint val="40000"/>
            <a:alpha val="90000"/>
            <a:hueOff val="4489812"/>
            <a:satOff val="-41488"/>
            <a:lumOff val="-4677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4489812"/>
              <a:satOff val="-41488"/>
              <a:lumOff val="-46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48" tIns="330200" rIns="190548" bIns="33020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STEP 3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Smart Notification System</a:t>
          </a:r>
        </a:p>
      </dsp:txBody>
      <dsp:txXfrm>
        <a:off x="5380002" y="1765067"/>
        <a:ext cx="2444055" cy="2053006"/>
      </dsp:txXfrm>
    </dsp:sp>
    <dsp:sp modelId="{8EAE393D-F709-4FAC-93BE-F72943A4818B}">
      <dsp:nvSpPr>
        <dsp:cNvPr id="0" name=""/>
        <dsp:cNvSpPr/>
      </dsp:nvSpPr>
      <dsp:spPr>
        <a:xfrm>
          <a:off x="6088778" y="806997"/>
          <a:ext cx="1026503" cy="1026503"/>
        </a:xfrm>
        <a:prstGeom prst="ellipse">
          <a:avLst/>
        </a:prstGeom>
        <a:solidFill>
          <a:schemeClr val="accent2">
            <a:hueOff val="3682065"/>
            <a:satOff val="-10567"/>
            <a:lumOff val="-16919"/>
            <a:alphaOff val="0"/>
          </a:schemeClr>
        </a:solidFill>
        <a:ln w="19050" cap="flat" cmpd="sng" algn="ctr">
          <a:solidFill>
            <a:schemeClr val="accent2">
              <a:hueOff val="3682065"/>
              <a:satOff val="-10567"/>
              <a:lumOff val="-1691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30" tIns="12700" rIns="8003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3</a:t>
          </a:r>
        </a:p>
      </dsp:txBody>
      <dsp:txXfrm>
        <a:off x="6239106" y="957325"/>
        <a:ext cx="725847" cy="725847"/>
      </dsp:txXfrm>
    </dsp:sp>
    <dsp:sp modelId="{98D6AD32-35A7-45C7-AA4B-C2CD98E375CB}">
      <dsp:nvSpPr>
        <dsp:cNvPr id="0" name=""/>
        <dsp:cNvSpPr/>
      </dsp:nvSpPr>
      <dsp:spPr>
        <a:xfrm>
          <a:off x="5380002" y="3886435"/>
          <a:ext cx="2444055" cy="72"/>
        </a:xfrm>
        <a:prstGeom prst="rect">
          <a:avLst/>
        </a:prstGeom>
        <a:solidFill>
          <a:schemeClr val="accent2">
            <a:hueOff val="4602581"/>
            <a:satOff val="-13209"/>
            <a:lumOff val="-21149"/>
            <a:alphaOff val="0"/>
          </a:schemeClr>
        </a:solidFill>
        <a:ln w="19050" cap="flat" cmpd="sng" algn="ctr">
          <a:solidFill>
            <a:schemeClr val="accent2">
              <a:hueOff val="4602581"/>
              <a:satOff val="-13209"/>
              <a:lumOff val="-2114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945E92-3EBF-4F1F-A300-1E47BA6B1102}">
      <dsp:nvSpPr>
        <dsp:cNvPr id="0" name=""/>
        <dsp:cNvSpPr/>
      </dsp:nvSpPr>
      <dsp:spPr>
        <a:xfrm>
          <a:off x="8068463" y="464830"/>
          <a:ext cx="2444055" cy="3421677"/>
        </a:xfrm>
        <a:prstGeom prst="rect">
          <a:avLst/>
        </a:prstGeom>
        <a:solidFill>
          <a:schemeClr val="accent2">
            <a:tint val="40000"/>
            <a:alpha val="90000"/>
            <a:hueOff val="6734718"/>
            <a:satOff val="-62232"/>
            <a:lumOff val="-7015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6734718"/>
              <a:satOff val="-62232"/>
              <a:lumOff val="-70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48" tIns="330200" rIns="190548" bIns="33020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STEP 4 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Adaptive UI Rendering</a:t>
          </a:r>
        </a:p>
      </dsp:txBody>
      <dsp:txXfrm>
        <a:off x="8068463" y="1765067"/>
        <a:ext cx="2444055" cy="2053006"/>
      </dsp:txXfrm>
    </dsp:sp>
    <dsp:sp modelId="{56C0D81C-7FA4-49F6-9CB9-36A5C7B58E79}">
      <dsp:nvSpPr>
        <dsp:cNvPr id="0" name=""/>
        <dsp:cNvSpPr/>
      </dsp:nvSpPr>
      <dsp:spPr>
        <a:xfrm>
          <a:off x="8777239" y="806997"/>
          <a:ext cx="1026503" cy="1026503"/>
        </a:xfrm>
        <a:prstGeom prst="ellipse">
          <a:avLst/>
        </a:prstGeom>
        <a:solidFill>
          <a:schemeClr val="accent2">
            <a:hueOff val="5523098"/>
            <a:satOff val="-15851"/>
            <a:lumOff val="-25379"/>
            <a:alphaOff val="0"/>
          </a:schemeClr>
        </a:solidFill>
        <a:ln w="19050" cap="flat" cmpd="sng" algn="ctr">
          <a:solidFill>
            <a:schemeClr val="accent2">
              <a:hueOff val="5523098"/>
              <a:satOff val="-15851"/>
              <a:lumOff val="-2537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30" tIns="12700" rIns="8003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4</a:t>
          </a:r>
        </a:p>
      </dsp:txBody>
      <dsp:txXfrm>
        <a:off x="8927567" y="957325"/>
        <a:ext cx="725847" cy="725847"/>
      </dsp:txXfrm>
    </dsp:sp>
    <dsp:sp modelId="{1E04879A-99DA-4723-9BBB-F3C619C6E425}">
      <dsp:nvSpPr>
        <dsp:cNvPr id="0" name=""/>
        <dsp:cNvSpPr/>
      </dsp:nvSpPr>
      <dsp:spPr>
        <a:xfrm>
          <a:off x="8068463" y="3886435"/>
          <a:ext cx="2444055" cy="72"/>
        </a:xfrm>
        <a:prstGeom prst="rect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accent2">
              <a:hueOff val="6443614"/>
              <a:satOff val="-18493"/>
              <a:lumOff val="-2960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E227F3-7DE3-47CC-A5C1-1CD4EAC2750E}">
      <dsp:nvSpPr>
        <dsp:cNvPr id="0" name=""/>
        <dsp:cNvSpPr/>
      </dsp:nvSpPr>
      <dsp:spPr>
        <a:xfrm>
          <a:off x="0" y="414773"/>
          <a:ext cx="6263640" cy="1077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6128" tIns="395732" rIns="486128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b="0" kern="1200"/>
            <a:t>Identify teacher improvement areas through performance and feedback analysis using AI</a:t>
          </a:r>
        </a:p>
      </dsp:txBody>
      <dsp:txXfrm>
        <a:off x="0" y="414773"/>
        <a:ext cx="6263640" cy="1077300"/>
      </dsp:txXfrm>
    </dsp:sp>
    <dsp:sp modelId="{9116055F-EAE9-4CDD-BD97-DF7B09CAE804}">
      <dsp:nvSpPr>
        <dsp:cNvPr id="0" name=""/>
        <dsp:cNvSpPr/>
      </dsp:nvSpPr>
      <dsp:spPr>
        <a:xfrm>
          <a:off x="313182" y="134333"/>
          <a:ext cx="4384548" cy="5608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725" tIns="0" rIns="165725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endParaRPr lang="en-US" sz="1900" b="1" kern="1200"/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900" b="1" kern="1200">
              <a:solidFill>
                <a:schemeClr val="bg1"/>
              </a:solidFill>
            </a:rPr>
            <a:t>Sub Objective: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endParaRPr lang="en-US" sz="1900" kern="1200"/>
        </a:p>
      </dsp:txBody>
      <dsp:txXfrm>
        <a:off x="340562" y="161713"/>
        <a:ext cx="4329788" cy="506120"/>
      </dsp:txXfrm>
    </dsp:sp>
    <dsp:sp modelId="{E832DDC6-09B4-4CE3-BB71-43CB99A88CA3}">
      <dsp:nvSpPr>
        <dsp:cNvPr id="0" name=""/>
        <dsp:cNvSpPr/>
      </dsp:nvSpPr>
      <dsp:spPr>
        <a:xfrm>
          <a:off x="0" y="1875113"/>
          <a:ext cx="6263640" cy="17356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-6076075"/>
              <a:satOff val="-413"/>
              <a:lumOff val="98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6128" tIns="395732" rIns="486128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Analyze Student-Provided Feedback on Teachers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Evaluate Paper Design Using Bloom's Taxonomy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Detect Response Patterns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Generate Feedback for Teachers via NLP Models</a:t>
          </a:r>
        </a:p>
      </dsp:txBody>
      <dsp:txXfrm>
        <a:off x="0" y="1875113"/>
        <a:ext cx="6263640" cy="1735650"/>
      </dsp:txXfrm>
    </dsp:sp>
    <dsp:sp modelId="{CFABB1E8-D7B5-4C90-A123-092FECDBAF64}">
      <dsp:nvSpPr>
        <dsp:cNvPr id="0" name=""/>
        <dsp:cNvSpPr/>
      </dsp:nvSpPr>
      <dsp:spPr>
        <a:xfrm>
          <a:off x="313182" y="1594673"/>
          <a:ext cx="4384548" cy="560880"/>
        </a:xfrm>
        <a:prstGeom prst="roundRect">
          <a:avLst/>
        </a:prstGeom>
        <a:solidFill>
          <a:schemeClr val="accent5">
            <a:hueOff val="-6076075"/>
            <a:satOff val="-413"/>
            <a:lumOff val="98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725" tIns="0" rIns="165725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900" b="1" kern="1200"/>
            <a:t>Key Tasks:</a:t>
          </a:r>
          <a:endParaRPr lang="en-US" sz="1900" kern="1200"/>
        </a:p>
      </dsp:txBody>
      <dsp:txXfrm>
        <a:off x="340562" y="1622053"/>
        <a:ext cx="4329788" cy="506120"/>
      </dsp:txXfrm>
    </dsp:sp>
    <dsp:sp modelId="{669F446B-5BAB-4601-9076-157B8B39F7BF}">
      <dsp:nvSpPr>
        <dsp:cNvPr id="0" name=""/>
        <dsp:cNvSpPr/>
      </dsp:nvSpPr>
      <dsp:spPr>
        <a:xfrm>
          <a:off x="0" y="3993804"/>
          <a:ext cx="6263640" cy="13765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-12152150"/>
              <a:satOff val="-826"/>
              <a:lumOff val="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6128" tIns="395732" rIns="486128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b="0" kern="1200"/>
            <a:t>AI-based </a:t>
          </a:r>
          <a:r>
            <a:rPr lang="en-US" sz="1900" kern="1200"/>
            <a:t>automated</a:t>
          </a:r>
          <a:r>
            <a:rPr lang="en-US" sz="1900" b="0" kern="1200"/>
            <a:t> teacher feedback system</a:t>
          </a:r>
          <a:endParaRPr lang="en-US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by analyzing student-written feedback, paper structure, and response patterns</a:t>
          </a:r>
        </a:p>
      </dsp:txBody>
      <dsp:txXfrm>
        <a:off x="0" y="3993804"/>
        <a:ext cx="6263640" cy="1376550"/>
      </dsp:txXfrm>
    </dsp:sp>
    <dsp:sp modelId="{E0696E58-1508-442F-87FA-ECB86FF6BFA8}">
      <dsp:nvSpPr>
        <dsp:cNvPr id="0" name=""/>
        <dsp:cNvSpPr/>
      </dsp:nvSpPr>
      <dsp:spPr>
        <a:xfrm>
          <a:off x="313182" y="3713364"/>
          <a:ext cx="4384548" cy="560880"/>
        </a:xfrm>
        <a:prstGeom prst="roundRect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725" tIns="0" rIns="165725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900" b="1" kern="1200"/>
            <a:t>Novelty:</a:t>
          </a:r>
          <a:endParaRPr lang="en-US" sz="1900" kern="1200"/>
        </a:p>
      </dsp:txBody>
      <dsp:txXfrm>
        <a:off x="340562" y="3740744"/>
        <a:ext cx="4329788" cy="506120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C5BDF1-3991-447C-A39B-84BAC1F26109}">
      <dsp:nvSpPr>
        <dsp:cNvPr id="0" name=""/>
        <dsp:cNvSpPr/>
      </dsp:nvSpPr>
      <dsp:spPr>
        <a:xfrm>
          <a:off x="0" y="0"/>
          <a:ext cx="9850119" cy="122760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9F404E-6BF9-42C6-9CA4-1EF46D1CB21C}">
      <dsp:nvSpPr>
        <dsp:cNvPr id="0" name=""/>
        <dsp:cNvSpPr/>
      </dsp:nvSpPr>
      <dsp:spPr>
        <a:xfrm>
          <a:off x="371351" y="276736"/>
          <a:ext cx="675184" cy="67518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ECB545-8073-4566-8759-7D7D97F6389C}">
      <dsp:nvSpPr>
        <dsp:cNvPr id="0" name=""/>
        <dsp:cNvSpPr/>
      </dsp:nvSpPr>
      <dsp:spPr>
        <a:xfrm>
          <a:off x="1417888" y="524"/>
          <a:ext cx="8432231" cy="12276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922" tIns="129922" rIns="129922" bIns="129922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kern="1200"/>
            <a:t>Teacher Evaluation is Manual and Inconsistent</a:t>
          </a:r>
          <a:r>
            <a:rPr lang="en-US" sz="2500" b="1" kern="1200"/>
            <a:t>.</a:t>
          </a:r>
        </a:p>
      </dsp:txBody>
      <dsp:txXfrm>
        <a:off x="1417888" y="524"/>
        <a:ext cx="8432231" cy="1227608"/>
      </dsp:txXfrm>
    </dsp:sp>
    <dsp:sp modelId="{6A73BF83-92F8-4E6C-AC42-1474EA7CC6B1}">
      <dsp:nvSpPr>
        <dsp:cNvPr id="0" name=""/>
        <dsp:cNvSpPr/>
      </dsp:nvSpPr>
      <dsp:spPr>
        <a:xfrm>
          <a:off x="0" y="1535035"/>
          <a:ext cx="9850119" cy="122760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7F90FF-066E-48E7-B805-7A0514FD24B2}">
      <dsp:nvSpPr>
        <dsp:cNvPr id="0" name=""/>
        <dsp:cNvSpPr/>
      </dsp:nvSpPr>
      <dsp:spPr>
        <a:xfrm>
          <a:off x="371351" y="1811247"/>
          <a:ext cx="675184" cy="67518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337975-6F6B-4A82-A90E-CE3C022187CC}">
      <dsp:nvSpPr>
        <dsp:cNvPr id="0" name=""/>
        <dsp:cNvSpPr/>
      </dsp:nvSpPr>
      <dsp:spPr>
        <a:xfrm>
          <a:off x="1417888" y="1535035"/>
          <a:ext cx="8432231" cy="12276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922" tIns="129922" rIns="129922" bIns="129922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kern="1200"/>
            <a:t>No Automated way to Analyze Teacher  Feedback</a:t>
          </a:r>
        </a:p>
      </dsp:txBody>
      <dsp:txXfrm>
        <a:off x="1417888" y="1535035"/>
        <a:ext cx="8432231" cy="1227608"/>
      </dsp:txXfrm>
    </dsp:sp>
    <dsp:sp modelId="{FA3E87B0-37D8-4E34-AC89-AB68BD623CED}">
      <dsp:nvSpPr>
        <dsp:cNvPr id="0" name=""/>
        <dsp:cNvSpPr/>
      </dsp:nvSpPr>
      <dsp:spPr>
        <a:xfrm>
          <a:off x="0" y="3069546"/>
          <a:ext cx="9850119" cy="122760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2ADCE6-7879-4BAC-8817-25B93E3266A9}">
      <dsp:nvSpPr>
        <dsp:cNvPr id="0" name=""/>
        <dsp:cNvSpPr/>
      </dsp:nvSpPr>
      <dsp:spPr>
        <a:xfrm>
          <a:off x="371351" y="3345758"/>
          <a:ext cx="675184" cy="67518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187699-FCCA-4C2C-8DC5-D7FA003CA96E}">
      <dsp:nvSpPr>
        <dsp:cNvPr id="0" name=""/>
        <dsp:cNvSpPr/>
      </dsp:nvSpPr>
      <dsp:spPr>
        <a:xfrm>
          <a:off x="1417888" y="3069546"/>
          <a:ext cx="8432231" cy="12276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922" tIns="129922" rIns="129922" bIns="129922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kern="1200"/>
            <a:t>Need an AI-based teacher feedback engine to give fair suggestions</a:t>
          </a:r>
        </a:p>
      </dsp:txBody>
      <dsp:txXfrm>
        <a:off x="1417888" y="3069546"/>
        <a:ext cx="8432231" cy="1227608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9D52B1-1075-4E86-A7C5-950B4DE8970C}">
      <dsp:nvSpPr>
        <dsp:cNvPr id="0" name=""/>
        <dsp:cNvSpPr/>
      </dsp:nvSpPr>
      <dsp:spPr>
        <a:xfrm>
          <a:off x="119226" y="1464"/>
          <a:ext cx="1995755" cy="119745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Student completes answer sheet</a:t>
          </a:r>
          <a:r>
            <a:rPr lang="en-US" sz="1400" kern="1200"/>
            <a:t> in physical classroom.</a:t>
          </a:r>
        </a:p>
      </dsp:txBody>
      <dsp:txXfrm>
        <a:off x="154298" y="36536"/>
        <a:ext cx="1925611" cy="1127309"/>
      </dsp:txXfrm>
    </dsp:sp>
    <dsp:sp modelId="{5E4F6BF3-4ABA-4444-9D44-7812AE1FA681}">
      <dsp:nvSpPr>
        <dsp:cNvPr id="0" name=""/>
        <dsp:cNvSpPr/>
      </dsp:nvSpPr>
      <dsp:spPr>
        <a:xfrm>
          <a:off x="2290608" y="352717"/>
          <a:ext cx="423100" cy="4949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1</a:t>
          </a:r>
        </a:p>
      </dsp:txBody>
      <dsp:txXfrm>
        <a:off x="2290608" y="451706"/>
        <a:ext cx="296170" cy="296969"/>
      </dsp:txXfrm>
    </dsp:sp>
    <dsp:sp modelId="{7AD7602C-8438-41E0-BB0D-FD9644285316}">
      <dsp:nvSpPr>
        <dsp:cNvPr id="0" name=""/>
        <dsp:cNvSpPr/>
      </dsp:nvSpPr>
      <dsp:spPr>
        <a:xfrm>
          <a:off x="2913284" y="1464"/>
          <a:ext cx="1995755" cy="119745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Student writes teacher feedback</a:t>
          </a:r>
          <a:r>
            <a:rPr lang="en-US" sz="1400" kern="1200"/>
            <a:t> (at end of answer sheet).</a:t>
          </a:r>
        </a:p>
      </dsp:txBody>
      <dsp:txXfrm>
        <a:off x="2948356" y="36536"/>
        <a:ext cx="1925611" cy="1127309"/>
      </dsp:txXfrm>
    </dsp:sp>
    <dsp:sp modelId="{D8CD0F81-B734-4B8A-A7FC-8410B66CB96D}">
      <dsp:nvSpPr>
        <dsp:cNvPr id="0" name=""/>
        <dsp:cNvSpPr/>
      </dsp:nvSpPr>
      <dsp:spPr>
        <a:xfrm>
          <a:off x="5084665" y="352717"/>
          <a:ext cx="423100" cy="4949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2</a:t>
          </a:r>
        </a:p>
      </dsp:txBody>
      <dsp:txXfrm>
        <a:off x="5084665" y="451706"/>
        <a:ext cx="296170" cy="296969"/>
      </dsp:txXfrm>
    </dsp:sp>
    <dsp:sp modelId="{BDF6ED4D-1217-49F1-809A-FB913AA19D17}">
      <dsp:nvSpPr>
        <dsp:cNvPr id="0" name=""/>
        <dsp:cNvSpPr/>
      </dsp:nvSpPr>
      <dsp:spPr>
        <a:xfrm>
          <a:off x="5707341" y="1464"/>
          <a:ext cx="1995755" cy="119745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Student scans and uploads</a:t>
          </a:r>
          <a:r>
            <a:rPr lang="en-US" sz="1400" kern="1200"/>
            <a:t> paper via mobile app (OCR handled separately).</a:t>
          </a:r>
        </a:p>
      </dsp:txBody>
      <dsp:txXfrm>
        <a:off x="5742413" y="36536"/>
        <a:ext cx="1925611" cy="1127309"/>
      </dsp:txXfrm>
    </dsp:sp>
    <dsp:sp modelId="{83CD61FC-A5B7-41B6-B114-C9D3C65B440C}">
      <dsp:nvSpPr>
        <dsp:cNvPr id="0" name=""/>
        <dsp:cNvSpPr/>
      </dsp:nvSpPr>
      <dsp:spPr>
        <a:xfrm>
          <a:off x="7878723" y="352717"/>
          <a:ext cx="423100" cy="4949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3</a:t>
          </a:r>
        </a:p>
      </dsp:txBody>
      <dsp:txXfrm>
        <a:off x="7878723" y="451706"/>
        <a:ext cx="296170" cy="296969"/>
      </dsp:txXfrm>
    </dsp:sp>
    <dsp:sp modelId="{BCBDA752-4882-490B-8BF4-6ABB9298DEF0}">
      <dsp:nvSpPr>
        <dsp:cNvPr id="0" name=""/>
        <dsp:cNvSpPr/>
      </dsp:nvSpPr>
      <dsp:spPr>
        <a:xfrm>
          <a:off x="8501398" y="1464"/>
          <a:ext cx="1995755" cy="119745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Feedback section is extracted</a:t>
          </a:r>
          <a:r>
            <a:rPr lang="en-US" sz="1400" kern="1200"/>
            <a:t> using OCR.</a:t>
          </a:r>
        </a:p>
      </dsp:txBody>
      <dsp:txXfrm>
        <a:off x="8536470" y="36536"/>
        <a:ext cx="1925611" cy="1127309"/>
      </dsp:txXfrm>
    </dsp:sp>
    <dsp:sp modelId="{238BD7D0-9EE3-41BC-AA6B-8ABDF0A5A3BC}">
      <dsp:nvSpPr>
        <dsp:cNvPr id="0" name=""/>
        <dsp:cNvSpPr/>
      </dsp:nvSpPr>
      <dsp:spPr>
        <a:xfrm rot="5439969">
          <a:off x="9347191" y="1211496"/>
          <a:ext cx="284200" cy="4949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4</a:t>
          </a:r>
        </a:p>
      </dsp:txBody>
      <dsp:txXfrm rot="-5400000">
        <a:off x="9341303" y="1316872"/>
        <a:ext cx="296969" cy="198940"/>
      </dsp:txXfrm>
    </dsp:sp>
    <dsp:sp modelId="{AEF04B1A-98EB-47CB-942B-D1B94344E3DC}">
      <dsp:nvSpPr>
        <dsp:cNvPr id="0" name=""/>
        <dsp:cNvSpPr/>
      </dsp:nvSpPr>
      <dsp:spPr>
        <a:xfrm>
          <a:off x="8481241" y="1735108"/>
          <a:ext cx="1995755" cy="119745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System separates the teacher feedback section</a:t>
          </a:r>
          <a:r>
            <a:rPr lang="en-US" sz="1400" kern="1200"/>
            <a:t> and routes it to the </a:t>
          </a:r>
          <a:r>
            <a:rPr lang="en-US" sz="1400" b="1" kern="1200"/>
            <a:t>Teacher Feedback AI Engine</a:t>
          </a:r>
          <a:r>
            <a:rPr lang="en-US" sz="1400" kern="1200"/>
            <a:t>.</a:t>
          </a:r>
        </a:p>
      </dsp:txBody>
      <dsp:txXfrm>
        <a:off x="8516313" y="1770180"/>
        <a:ext cx="1925611" cy="1127309"/>
      </dsp:txXfrm>
    </dsp:sp>
    <dsp:sp modelId="{AA428444-D21E-42FF-A393-EE06C9E48118}">
      <dsp:nvSpPr>
        <dsp:cNvPr id="0" name=""/>
        <dsp:cNvSpPr/>
      </dsp:nvSpPr>
      <dsp:spPr>
        <a:xfrm rot="10812541">
          <a:off x="7905190" y="2081362"/>
          <a:ext cx="407077" cy="4949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5</a:t>
          </a:r>
        </a:p>
      </dsp:txBody>
      <dsp:txXfrm rot="10800000">
        <a:off x="8027313" y="2180574"/>
        <a:ext cx="284954" cy="296969"/>
      </dsp:txXfrm>
    </dsp:sp>
    <dsp:sp modelId="{6B7428E5-A033-4FCE-A326-FE35DEC0500D}">
      <dsp:nvSpPr>
        <dsp:cNvPr id="0" name=""/>
        <dsp:cNvSpPr/>
      </dsp:nvSpPr>
      <dsp:spPr>
        <a:xfrm>
          <a:off x="5717420" y="1725026"/>
          <a:ext cx="1995755" cy="119745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AI Model processes feedback text</a:t>
          </a:r>
          <a:r>
            <a:rPr lang="en-US" sz="1400" kern="1200"/>
            <a:t> using NLP to detect sentiment, common keywords, etc.</a:t>
          </a:r>
        </a:p>
      </dsp:txBody>
      <dsp:txXfrm>
        <a:off x="5752492" y="1760098"/>
        <a:ext cx="1925611" cy="1127309"/>
      </dsp:txXfrm>
    </dsp:sp>
    <dsp:sp modelId="{6FD3EF91-AF19-41FC-8689-29C4709AD735}">
      <dsp:nvSpPr>
        <dsp:cNvPr id="0" name=""/>
        <dsp:cNvSpPr/>
      </dsp:nvSpPr>
      <dsp:spPr>
        <a:xfrm rot="10750202">
          <a:off x="5126230" y="2096273"/>
          <a:ext cx="417802" cy="4949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6</a:t>
          </a:r>
        </a:p>
      </dsp:txBody>
      <dsp:txXfrm rot="10800000">
        <a:off x="5251564" y="2194354"/>
        <a:ext cx="292461" cy="296969"/>
      </dsp:txXfrm>
    </dsp:sp>
    <dsp:sp modelId="{99969F29-C9C8-4CA1-97C2-060FE753ACD7}">
      <dsp:nvSpPr>
        <dsp:cNvPr id="0" name=""/>
        <dsp:cNvSpPr/>
      </dsp:nvSpPr>
      <dsp:spPr>
        <a:xfrm>
          <a:off x="2933441" y="1765356"/>
          <a:ext cx="1995755" cy="119745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Paper structure is evaluated</a:t>
          </a:r>
          <a:r>
            <a:rPr lang="en-US" sz="1400" kern="1200"/>
            <a:t>: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Bloom’s taxonomy tagging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Question clarity and distribution</a:t>
          </a:r>
        </a:p>
      </dsp:txBody>
      <dsp:txXfrm>
        <a:off x="2968513" y="1800428"/>
        <a:ext cx="1925611" cy="1127309"/>
      </dsp:txXfrm>
    </dsp:sp>
    <dsp:sp modelId="{422DF931-838F-4708-8410-B9A895A1A939}">
      <dsp:nvSpPr>
        <dsp:cNvPr id="0" name=""/>
        <dsp:cNvSpPr/>
      </dsp:nvSpPr>
      <dsp:spPr>
        <a:xfrm rot="10812316">
          <a:off x="2319595" y="2111612"/>
          <a:ext cx="433786" cy="4949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7</a:t>
          </a:r>
        </a:p>
      </dsp:txBody>
      <dsp:txXfrm rot="10800000">
        <a:off x="2449731" y="2210834"/>
        <a:ext cx="303650" cy="296969"/>
      </dsp:txXfrm>
    </dsp:sp>
    <dsp:sp modelId="{FB5F0BEF-FE4A-4719-83F8-949234B76957}">
      <dsp:nvSpPr>
        <dsp:cNvPr id="0" name=""/>
        <dsp:cNvSpPr/>
      </dsp:nvSpPr>
      <dsp:spPr>
        <a:xfrm>
          <a:off x="119226" y="1755274"/>
          <a:ext cx="1995755" cy="119745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Response patterns analyzed:</a:t>
          </a:r>
          <a:endParaRPr lang="en-US" sz="1400" kern="120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Skipped questions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Common confusion patterns</a:t>
          </a:r>
        </a:p>
      </dsp:txBody>
      <dsp:txXfrm>
        <a:off x="154298" y="1790346"/>
        <a:ext cx="1925611" cy="1127309"/>
      </dsp:txXfrm>
    </dsp:sp>
    <dsp:sp modelId="{959F14CB-225F-4B97-82C4-6D6D900CF85B}">
      <dsp:nvSpPr>
        <dsp:cNvPr id="0" name=""/>
        <dsp:cNvSpPr/>
      </dsp:nvSpPr>
      <dsp:spPr>
        <a:xfrm rot="5380903">
          <a:off x="958627" y="3004420"/>
          <a:ext cx="326930" cy="4949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8</a:t>
          </a:r>
        </a:p>
      </dsp:txBody>
      <dsp:txXfrm rot="-5400000">
        <a:off x="973335" y="3088429"/>
        <a:ext cx="296969" cy="228851"/>
      </dsp:txXfrm>
    </dsp:sp>
    <dsp:sp modelId="{20B005B9-687F-461C-A758-59F07DC658E1}">
      <dsp:nvSpPr>
        <dsp:cNvPr id="0" name=""/>
        <dsp:cNvSpPr/>
      </dsp:nvSpPr>
      <dsp:spPr>
        <a:xfrm>
          <a:off x="129305" y="3569567"/>
          <a:ext cx="1995755" cy="119745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Combined insights used</a:t>
          </a:r>
          <a:r>
            <a:rPr lang="en-US" sz="1400" kern="1200"/>
            <a:t> to generate comprehensive teacher improvement feedback</a:t>
          </a:r>
          <a:r>
            <a:rPr lang="en-US" sz="1300" kern="1200"/>
            <a:t>.</a:t>
          </a:r>
        </a:p>
      </dsp:txBody>
      <dsp:txXfrm>
        <a:off x="164377" y="3604639"/>
        <a:ext cx="1925611" cy="1127309"/>
      </dsp:txXfrm>
    </dsp:sp>
    <dsp:sp modelId="{4D58630E-046F-4F30-B7D4-A0EB3CC26D75}">
      <dsp:nvSpPr>
        <dsp:cNvPr id="0" name=""/>
        <dsp:cNvSpPr/>
      </dsp:nvSpPr>
      <dsp:spPr>
        <a:xfrm>
          <a:off x="2302904" y="3920820"/>
          <a:ext cx="428441" cy="4949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9</a:t>
          </a:r>
        </a:p>
      </dsp:txBody>
      <dsp:txXfrm>
        <a:off x="2302904" y="4019809"/>
        <a:ext cx="299909" cy="296969"/>
      </dsp:txXfrm>
    </dsp:sp>
    <dsp:sp modelId="{3E40DC4A-CC2B-4A31-AD12-2E9ED13394DF}">
      <dsp:nvSpPr>
        <dsp:cNvPr id="0" name=""/>
        <dsp:cNvSpPr/>
      </dsp:nvSpPr>
      <dsp:spPr>
        <a:xfrm>
          <a:off x="2933441" y="3569567"/>
          <a:ext cx="1995755" cy="119745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Teacher accesses dashboard</a:t>
          </a:r>
          <a:r>
            <a:rPr lang="en-US" sz="1400" kern="1200"/>
            <a:t> to view personalized suggestions.</a:t>
          </a:r>
        </a:p>
      </dsp:txBody>
      <dsp:txXfrm>
        <a:off x="2968513" y="3604639"/>
        <a:ext cx="1925611" cy="11273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D8296C-5477-4E6C-A1BF-8611A14ED960}">
      <dsp:nvSpPr>
        <dsp:cNvPr id="0" name=""/>
        <dsp:cNvSpPr/>
      </dsp:nvSpPr>
      <dsp:spPr>
        <a:xfrm>
          <a:off x="0" y="4307"/>
          <a:ext cx="6364224" cy="91753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FAA97B-5875-40DC-94F1-5BD68610237E}">
      <dsp:nvSpPr>
        <dsp:cNvPr id="0" name=""/>
        <dsp:cNvSpPr/>
      </dsp:nvSpPr>
      <dsp:spPr>
        <a:xfrm>
          <a:off x="277554" y="210753"/>
          <a:ext cx="504644" cy="50464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F2D3C4-42AB-4522-9182-0241CD881C48}">
      <dsp:nvSpPr>
        <dsp:cNvPr id="0" name=""/>
        <dsp:cNvSpPr/>
      </dsp:nvSpPr>
      <dsp:spPr>
        <a:xfrm>
          <a:off x="1059754" y="4307"/>
          <a:ext cx="5304469" cy="9175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106" tIns="97106" rIns="97106" bIns="97106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Growing need for Online/Remote Education Solutions</a:t>
          </a:r>
        </a:p>
      </dsp:txBody>
      <dsp:txXfrm>
        <a:off x="1059754" y="4307"/>
        <a:ext cx="5304469" cy="917536"/>
      </dsp:txXfrm>
    </dsp:sp>
    <dsp:sp modelId="{744EB309-F695-424D-ACBE-6777251B3875}">
      <dsp:nvSpPr>
        <dsp:cNvPr id="0" name=""/>
        <dsp:cNvSpPr/>
      </dsp:nvSpPr>
      <dsp:spPr>
        <a:xfrm>
          <a:off x="0" y="1151227"/>
          <a:ext cx="6364224" cy="91753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9B5895-3DF0-4794-BB61-5928D5A38784}">
      <dsp:nvSpPr>
        <dsp:cNvPr id="0" name=""/>
        <dsp:cNvSpPr/>
      </dsp:nvSpPr>
      <dsp:spPr>
        <a:xfrm>
          <a:off x="277554" y="1357673"/>
          <a:ext cx="504644" cy="50464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48109A-921F-4754-99E7-EEAF0F51690A}">
      <dsp:nvSpPr>
        <dsp:cNvPr id="0" name=""/>
        <dsp:cNvSpPr/>
      </dsp:nvSpPr>
      <dsp:spPr>
        <a:xfrm>
          <a:off x="1059754" y="1151227"/>
          <a:ext cx="5304469" cy="9175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106" tIns="97106" rIns="97106" bIns="97106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Demand for Objective, Consistent Evaluation Methods</a:t>
          </a:r>
        </a:p>
      </dsp:txBody>
      <dsp:txXfrm>
        <a:off x="1059754" y="1151227"/>
        <a:ext cx="5304469" cy="917536"/>
      </dsp:txXfrm>
    </dsp:sp>
    <dsp:sp modelId="{7DA39CDA-BE99-4AF0-9738-289B7CB6DDB4}">
      <dsp:nvSpPr>
        <dsp:cNvPr id="0" name=""/>
        <dsp:cNvSpPr/>
      </dsp:nvSpPr>
      <dsp:spPr>
        <a:xfrm>
          <a:off x="0" y="2298147"/>
          <a:ext cx="6364224" cy="91753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4EDD97-1F30-4AE1-BFBB-BB90499D91E1}">
      <dsp:nvSpPr>
        <dsp:cNvPr id="0" name=""/>
        <dsp:cNvSpPr/>
      </dsp:nvSpPr>
      <dsp:spPr>
        <a:xfrm>
          <a:off x="277554" y="2504593"/>
          <a:ext cx="504644" cy="50464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38278D-DD7D-4526-81FB-9973D69151C6}">
      <dsp:nvSpPr>
        <dsp:cNvPr id="0" name=""/>
        <dsp:cNvSpPr/>
      </dsp:nvSpPr>
      <dsp:spPr>
        <a:xfrm>
          <a:off x="1059754" y="2298147"/>
          <a:ext cx="5304469" cy="9175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106" tIns="97106" rIns="97106" bIns="97106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Educational Institutions seeking efficiency and fairness</a:t>
          </a:r>
        </a:p>
      </dsp:txBody>
      <dsp:txXfrm>
        <a:off x="1059754" y="2298147"/>
        <a:ext cx="5304469" cy="917536"/>
      </dsp:txXfrm>
    </dsp:sp>
    <dsp:sp modelId="{5F9AA854-1DB2-41A3-B9C9-CB14BF9F675C}">
      <dsp:nvSpPr>
        <dsp:cNvPr id="0" name=""/>
        <dsp:cNvSpPr/>
      </dsp:nvSpPr>
      <dsp:spPr>
        <a:xfrm>
          <a:off x="0" y="3445068"/>
          <a:ext cx="6364224" cy="91753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71CB9E-4C23-4FEF-B5A9-AD03187C234A}">
      <dsp:nvSpPr>
        <dsp:cNvPr id="0" name=""/>
        <dsp:cNvSpPr/>
      </dsp:nvSpPr>
      <dsp:spPr>
        <a:xfrm>
          <a:off x="277554" y="3651513"/>
          <a:ext cx="504644" cy="50464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66460A-6E03-43B7-8D5A-21743E969098}">
      <dsp:nvSpPr>
        <dsp:cNvPr id="0" name=""/>
        <dsp:cNvSpPr/>
      </dsp:nvSpPr>
      <dsp:spPr>
        <a:xfrm>
          <a:off x="1059754" y="3445068"/>
          <a:ext cx="5304469" cy="9175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106" tIns="97106" rIns="97106" bIns="97106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Technology Gap in Traditional Assessment Methods</a:t>
          </a:r>
        </a:p>
      </dsp:txBody>
      <dsp:txXfrm>
        <a:off x="1059754" y="3445068"/>
        <a:ext cx="5304469" cy="917536"/>
      </dsp:txXfrm>
    </dsp:sp>
    <dsp:sp modelId="{D200EA27-94D9-4D3F-8921-B97239C0574A}">
      <dsp:nvSpPr>
        <dsp:cNvPr id="0" name=""/>
        <dsp:cNvSpPr/>
      </dsp:nvSpPr>
      <dsp:spPr>
        <a:xfrm>
          <a:off x="0" y="4591988"/>
          <a:ext cx="6364224" cy="91753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01F2AF-927C-415B-8218-E3A4CDA9596C}">
      <dsp:nvSpPr>
        <dsp:cNvPr id="0" name=""/>
        <dsp:cNvSpPr/>
      </dsp:nvSpPr>
      <dsp:spPr>
        <a:xfrm>
          <a:off x="277554" y="4798433"/>
          <a:ext cx="504644" cy="504644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DF99C5-9F2B-4D72-8FCB-643D3C705854}">
      <dsp:nvSpPr>
        <dsp:cNvPr id="0" name=""/>
        <dsp:cNvSpPr/>
      </dsp:nvSpPr>
      <dsp:spPr>
        <a:xfrm>
          <a:off x="1059754" y="4591988"/>
          <a:ext cx="5304469" cy="9175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106" tIns="97106" rIns="97106" bIns="97106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Opportunity for AI/ML application in Education Sector</a:t>
          </a:r>
        </a:p>
      </dsp:txBody>
      <dsp:txXfrm>
        <a:off x="1059754" y="4591988"/>
        <a:ext cx="5304469" cy="917536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C5F038-3408-48D7-A2D0-E10CB7A74158}">
      <dsp:nvSpPr>
        <dsp:cNvPr id="0" name=""/>
        <dsp:cNvSpPr/>
      </dsp:nvSpPr>
      <dsp:spPr>
        <a:xfrm>
          <a:off x="0" y="152080"/>
          <a:ext cx="8066207" cy="13466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6027" tIns="395732" rIns="626027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First system to combine </a:t>
          </a:r>
          <a:r>
            <a:rPr lang="en-US" sz="1900" b="1" kern="1200"/>
            <a:t>handwritten student feedback sentiment analysis</a:t>
          </a:r>
          <a:r>
            <a:rPr lang="en-US" sz="1900" kern="1200"/>
            <a:t> with performance data and paper structure evaluation.</a:t>
          </a:r>
        </a:p>
      </dsp:txBody>
      <dsp:txXfrm>
        <a:off x="0" y="152080"/>
        <a:ext cx="8066207" cy="1346625"/>
      </dsp:txXfrm>
    </dsp:sp>
    <dsp:sp modelId="{3043551E-B83A-44CA-8BA7-E8863E50CE08}">
      <dsp:nvSpPr>
        <dsp:cNvPr id="0" name=""/>
        <dsp:cNvSpPr/>
      </dsp:nvSpPr>
      <dsp:spPr>
        <a:xfrm>
          <a:off x="403310" y="6392"/>
          <a:ext cx="5646344" cy="42612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3418" tIns="0" rIns="213418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900" b="1" kern="1200"/>
            <a:t>Novel Contribution:</a:t>
          </a:r>
          <a:endParaRPr lang="en-US" sz="1900" kern="1200"/>
        </a:p>
      </dsp:txBody>
      <dsp:txXfrm>
        <a:off x="424112" y="27194"/>
        <a:ext cx="5604740" cy="384524"/>
      </dsp:txXfrm>
    </dsp:sp>
    <dsp:sp modelId="{42D15A0C-7F91-4E23-9A4E-A7BCEA74E566}">
      <dsp:nvSpPr>
        <dsp:cNvPr id="0" name=""/>
        <dsp:cNvSpPr/>
      </dsp:nvSpPr>
      <dsp:spPr>
        <a:xfrm>
          <a:off x="0" y="1705864"/>
          <a:ext cx="8066207" cy="25735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-12152150"/>
              <a:satOff val="-826"/>
              <a:lumOff val="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6027" tIns="395732" rIns="626027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b="1" kern="1200"/>
            <a:t>OCR Integration:</a:t>
          </a:r>
          <a:r>
            <a:rPr lang="en-US" sz="1900" kern="1200"/>
            <a:t> Extract handwritten feedback from answer sheets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b="1" kern="1200"/>
            <a:t>NLP Processing:</a:t>
          </a:r>
          <a:r>
            <a:rPr lang="en-US" sz="1900" kern="1200"/>
            <a:t> Clean and preprocess extracted text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b="1" kern="1200"/>
            <a:t>Sentiment Analysis:</a:t>
          </a:r>
          <a:r>
            <a:rPr lang="en-US" sz="1900" kern="1200"/>
            <a:t> AI-powered emotion &amp; satisfaction detection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b="1" kern="1200"/>
            <a:t>Keyword Extraction:</a:t>
          </a:r>
          <a:r>
            <a:rPr lang="en-US" sz="1900" kern="1200"/>
            <a:t> Identify teaching issues and positive patterns</a:t>
          </a:r>
        </a:p>
      </dsp:txBody>
      <dsp:txXfrm>
        <a:off x="0" y="1705864"/>
        <a:ext cx="8066207" cy="2573550"/>
      </dsp:txXfrm>
    </dsp:sp>
    <dsp:sp modelId="{F5B21ACC-DCC5-4C81-B026-A5F195EF90E3}">
      <dsp:nvSpPr>
        <dsp:cNvPr id="0" name=""/>
        <dsp:cNvSpPr/>
      </dsp:nvSpPr>
      <dsp:spPr>
        <a:xfrm>
          <a:off x="403310" y="1601305"/>
          <a:ext cx="5646344" cy="384999"/>
        </a:xfrm>
        <a:prstGeom prst="roundRect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3418" tIns="0" rIns="213418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900" b="1" kern="1200"/>
            <a:t>Key Features:</a:t>
          </a:r>
          <a:endParaRPr lang="en-US" sz="1900" kern="1200"/>
        </a:p>
      </dsp:txBody>
      <dsp:txXfrm>
        <a:off x="422104" y="1620099"/>
        <a:ext cx="5608756" cy="347411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851D65-3CC6-4E5E-8107-E03C3C94ED9D}">
      <dsp:nvSpPr>
        <dsp:cNvPr id="0" name=""/>
        <dsp:cNvSpPr/>
      </dsp:nvSpPr>
      <dsp:spPr>
        <a:xfrm>
          <a:off x="967155" y="1627975"/>
          <a:ext cx="772547" cy="71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7B70A8-C7B6-4EDC-AFA7-05E815FB837B}">
      <dsp:nvSpPr>
        <dsp:cNvPr id="0" name=""/>
        <dsp:cNvSpPr/>
      </dsp:nvSpPr>
      <dsp:spPr>
        <a:xfrm>
          <a:off x="1786055" y="1562217"/>
          <a:ext cx="88843" cy="169183"/>
        </a:xfrm>
        <a:prstGeom prst="chevron">
          <a:avLst>
            <a:gd name="adj" fmla="val 90000"/>
          </a:avLst>
        </a:prstGeom>
        <a:solidFill>
          <a:schemeClr val="accent5">
            <a:tint val="40000"/>
            <a:alpha val="90000"/>
            <a:hueOff val="-702627"/>
            <a:satOff val="157"/>
            <a:lumOff val="24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-702627"/>
              <a:satOff val="157"/>
              <a:lumOff val="2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F2F70A-64B3-424C-9C9A-F06F662ABD7B}">
      <dsp:nvSpPr>
        <dsp:cNvPr id="0" name=""/>
        <dsp:cNvSpPr/>
      </dsp:nvSpPr>
      <dsp:spPr>
        <a:xfrm>
          <a:off x="483432" y="1240857"/>
          <a:ext cx="774307" cy="77430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047" tIns="30047" rIns="30047" bIns="30047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1</a:t>
          </a:r>
        </a:p>
      </dsp:txBody>
      <dsp:txXfrm>
        <a:off x="596827" y="1354252"/>
        <a:ext cx="547517" cy="547517"/>
      </dsp:txXfrm>
    </dsp:sp>
    <dsp:sp modelId="{5931B211-4973-4651-ADF7-4D599D4633A2}">
      <dsp:nvSpPr>
        <dsp:cNvPr id="0" name=""/>
        <dsp:cNvSpPr/>
      </dsp:nvSpPr>
      <dsp:spPr>
        <a:xfrm>
          <a:off x="1470" y="2180764"/>
          <a:ext cx="1738232" cy="257985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5">
            <a:tint val="40000"/>
            <a:alpha val="90000"/>
            <a:hueOff val="-1405255"/>
            <a:satOff val="314"/>
            <a:lumOff val="47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-1405255"/>
              <a:satOff val="314"/>
              <a:lumOff val="4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14" tIns="165100" rIns="137114" bIns="16510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Input:</a:t>
          </a:r>
          <a:r>
            <a:rPr lang="en-US" sz="2200" kern="1200"/>
            <a:t> Handwritten student feedback from exam papers</a:t>
          </a:r>
        </a:p>
      </dsp:txBody>
      <dsp:txXfrm>
        <a:off x="1470" y="2528410"/>
        <a:ext cx="1738232" cy="2232204"/>
      </dsp:txXfrm>
    </dsp:sp>
    <dsp:sp modelId="{254D32B5-E512-4070-A374-41AA3541A6A6}">
      <dsp:nvSpPr>
        <dsp:cNvPr id="0" name=""/>
        <dsp:cNvSpPr/>
      </dsp:nvSpPr>
      <dsp:spPr>
        <a:xfrm>
          <a:off x="1932839" y="1627975"/>
          <a:ext cx="1738232" cy="72"/>
        </a:xfrm>
        <a:prstGeom prst="rect">
          <a:avLst/>
        </a:prstGeom>
        <a:solidFill>
          <a:schemeClr val="accent5">
            <a:tint val="40000"/>
            <a:alpha val="90000"/>
            <a:hueOff val="-2107882"/>
            <a:satOff val="471"/>
            <a:lumOff val="71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-2107882"/>
              <a:satOff val="471"/>
              <a:lumOff val="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9ABF86-9A0B-47E3-89EB-4A9B597B52B7}">
      <dsp:nvSpPr>
        <dsp:cNvPr id="0" name=""/>
        <dsp:cNvSpPr/>
      </dsp:nvSpPr>
      <dsp:spPr>
        <a:xfrm>
          <a:off x="3717425" y="1562217"/>
          <a:ext cx="88843" cy="169183"/>
        </a:xfrm>
        <a:prstGeom prst="chevron">
          <a:avLst>
            <a:gd name="adj" fmla="val 90000"/>
          </a:avLst>
        </a:prstGeom>
        <a:solidFill>
          <a:schemeClr val="accent5">
            <a:tint val="40000"/>
            <a:alpha val="90000"/>
            <a:hueOff val="-2810510"/>
            <a:satOff val="628"/>
            <a:lumOff val="94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-2810510"/>
              <a:satOff val="628"/>
              <a:lumOff val="9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AD319E-8C7A-4263-9ED5-C977AF484147}">
      <dsp:nvSpPr>
        <dsp:cNvPr id="0" name=""/>
        <dsp:cNvSpPr/>
      </dsp:nvSpPr>
      <dsp:spPr>
        <a:xfrm>
          <a:off x="2414802" y="1240857"/>
          <a:ext cx="774307" cy="774307"/>
        </a:xfrm>
        <a:prstGeom prst="ellipse">
          <a:avLst/>
        </a:prstGeom>
        <a:solidFill>
          <a:schemeClr val="accent5">
            <a:hueOff val="-2430430"/>
            <a:satOff val="-165"/>
            <a:lumOff val="392"/>
            <a:alphaOff val="0"/>
          </a:schemeClr>
        </a:solidFill>
        <a:ln w="19050" cap="flat" cmpd="sng" algn="ctr">
          <a:solidFill>
            <a:schemeClr val="accent5">
              <a:hueOff val="-2430430"/>
              <a:satOff val="-165"/>
              <a:lumOff val="39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047" tIns="30047" rIns="30047" bIns="30047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2</a:t>
          </a:r>
        </a:p>
      </dsp:txBody>
      <dsp:txXfrm>
        <a:off x="2528197" y="1354252"/>
        <a:ext cx="547517" cy="547517"/>
      </dsp:txXfrm>
    </dsp:sp>
    <dsp:sp modelId="{25EF9CCD-40B2-4B77-B2A7-65CF4CB10CA4}">
      <dsp:nvSpPr>
        <dsp:cNvPr id="0" name=""/>
        <dsp:cNvSpPr/>
      </dsp:nvSpPr>
      <dsp:spPr>
        <a:xfrm>
          <a:off x="1932839" y="2180764"/>
          <a:ext cx="1738232" cy="257985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5">
            <a:tint val="40000"/>
            <a:alpha val="90000"/>
            <a:hueOff val="-3513137"/>
            <a:satOff val="784"/>
            <a:lumOff val="118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-3513137"/>
              <a:satOff val="784"/>
              <a:lumOff val="11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14" tIns="165100" rIns="137114" bIns="16510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OCR Extraction:</a:t>
          </a:r>
          <a:r>
            <a:rPr lang="en-US" sz="2200" kern="1200"/>
            <a:t> Convert handwriting to digital text</a:t>
          </a:r>
        </a:p>
      </dsp:txBody>
      <dsp:txXfrm>
        <a:off x="1932839" y="2528410"/>
        <a:ext cx="1738232" cy="2232204"/>
      </dsp:txXfrm>
    </dsp:sp>
    <dsp:sp modelId="{67858476-D1F4-452D-818B-507460AB5816}">
      <dsp:nvSpPr>
        <dsp:cNvPr id="0" name=""/>
        <dsp:cNvSpPr/>
      </dsp:nvSpPr>
      <dsp:spPr>
        <a:xfrm>
          <a:off x="3976544" y="1627975"/>
          <a:ext cx="1762326" cy="72"/>
        </a:xfrm>
        <a:prstGeom prst="rect">
          <a:avLst/>
        </a:prstGeom>
        <a:solidFill>
          <a:schemeClr val="accent5">
            <a:tint val="40000"/>
            <a:alpha val="90000"/>
            <a:hueOff val="-4215764"/>
            <a:satOff val="941"/>
            <a:lumOff val="142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-4215764"/>
              <a:satOff val="941"/>
              <a:lumOff val="14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2C14E9-EEF9-47A6-A20B-CE7658B77F1D}">
      <dsp:nvSpPr>
        <dsp:cNvPr id="0" name=""/>
        <dsp:cNvSpPr/>
      </dsp:nvSpPr>
      <dsp:spPr>
        <a:xfrm>
          <a:off x="5785866" y="1562217"/>
          <a:ext cx="90074" cy="169183"/>
        </a:xfrm>
        <a:prstGeom prst="chevron">
          <a:avLst>
            <a:gd name="adj" fmla="val 90000"/>
          </a:avLst>
        </a:prstGeom>
        <a:solidFill>
          <a:schemeClr val="accent5">
            <a:tint val="40000"/>
            <a:alpha val="90000"/>
            <a:hueOff val="-4918392"/>
            <a:satOff val="1098"/>
            <a:lumOff val="165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-4918392"/>
              <a:satOff val="1098"/>
              <a:lumOff val="1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B3E53B-1ED3-47C9-8624-1A955416AD8E}">
      <dsp:nvSpPr>
        <dsp:cNvPr id="0" name=""/>
        <dsp:cNvSpPr/>
      </dsp:nvSpPr>
      <dsp:spPr>
        <a:xfrm>
          <a:off x="4470553" y="1240857"/>
          <a:ext cx="774307" cy="774307"/>
        </a:xfrm>
        <a:prstGeom prst="ellipse">
          <a:avLst/>
        </a:prstGeom>
        <a:solidFill>
          <a:schemeClr val="accent5">
            <a:hueOff val="-4860860"/>
            <a:satOff val="-330"/>
            <a:lumOff val="784"/>
            <a:alphaOff val="0"/>
          </a:schemeClr>
        </a:solidFill>
        <a:ln w="19050" cap="flat" cmpd="sng" algn="ctr">
          <a:solidFill>
            <a:schemeClr val="accent5">
              <a:hueOff val="-4860860"/>
              <a:satOff val="-330"/>
              <a:lumOff val="78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047" tIns="30047" rIns="30047" bIns="30047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3</a:t>
          </a:r>
        </a:p>
      </dsp:txBody>
      <dsp:txXfrm>
        <a:off x="4583948" y="1354252"/>
        <a:ext cx="547517" cy="547517"/>
      </dsp:txXfrm>
    </dsp:sp>
    <dsp:sp modelId="{630F17CA-7BF7-45D5-814D-D5C190C74FBD}">
      <dsp:nvSpPr>
        <dsp:cNvPr id="0" name=""/>
        <dsp:cNvSpPr/>
      </dsp:nvSpPr>
      <dsp:spPr>
        <a:xfrm>
          <a:off x="3864209" y="2180764"/>
          <a:ext cx="2029533" cy="257985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5">
            <a:tint val="40000"/>
            <a:alpha val="90000"/>
            <a:hueOff val="-5621019"/>
            <a:satOff val="1255"/>
            <a:lumOff val="189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-5621019"/>
              <a:satOff val="1255"/>
              <a:lumOff val="18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370" tIns="165100" rIns="142370" bIns="1651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Text Preprocessing:</a:t>
          </a:r>
          <a:r>
            <a:rPr lang="en-US" sz="2000" kern="1200"/>
            <a:t> Clean, normalize, and structure the text</a:t>
          </a:r>
        </a:p>
      </dsp:txBody>
      <dsp:txXfrm>
        <a:off x="3864209" y="2586671"/>
        <a:ext cx="2029533" cy="2173943"/>
      </dsp:txXfrm>
    </dsp:sp>
    <dsp:sp modelId="{558A6BA0-1F35-400A-A2B5-7F9C8A15D1C1}">
      <dsp:nvSpPr>
        <dsp:cNvPr id="0" name=""/>
        <dsp:cNvSpPr/>
      </dsp:nvSpPr>
      <dsp:spPr>
        <a:xfrm>
          <a:off x="6133560" y="1627975"/>
          <a:ext cx="1762326" cy="72"/>
        </a:xfrm>
        <a:prstGeom prst="rect">
          <a:avLst/>
        </a:prstGeom>
        <a:solidFill>
          <a:schemeClr val="accent5">
            <a:tint val="40000"/>
            <a:alpha val="90000"/>
            <a:hueOff val="-6323647"/>
            <a:satOff val="1412"/>
            <a:lumOff val="212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-6323647"/>
              <a:satOff val="1412"/>
              <a:lumOff val="21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DA947E-F9A7-4BED-B648-35058E6E9357}">
      <dsp:nvSpPr>
        <dsp:cNvPr id="0" name=""/>
        <dsp:cNvSpPr/>
      </dsp:nvSpPr>
      <dsp:spPr>
        <a:xfrm>
          <a:off x="7942883" y="1562217"/>
          <a:ext cx="90074" cy="169183"/>
        </a:xfrm>
        <a:prstGeom prst="chevron">
          <a:avLst>
            <a:gd name="adj" fmla="val 90000"/>
          </a:avLst>
        </a:prstGeom>
        <a:solidFill>
          <a:schemeClr val="accent5">
            <a:tint val="40000"/>
            <a:alpha val="90000"/>
            <a:hueOff val="-7026274"/>
            <a:satOff val="1569"/>
            <a:lumOff val="236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-7026274"/>
              <a:satOff val="1569"/>
              <a:lumOff val="23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3305FA-F8B2-485E-9050-802F6EF41ED3}">
      <dsp:nvSpPr>
        <dsp:cNvPr id="0" name=""/>
        <dsp:cNvSpPr/>
      </dsp:nvSpPr>
      <dsp:spPr>
        <a:xfrm>
          <a:off x="6627570" y="1240857"/>
          <a:ext cx="774307" cy="774307"/>
        </a:xfrm>
        <a:prstGeom prst="ellipse">
          <a:avLst/>
        </a:prstGeom>
        <a:solidFill>
          <a:schemeClr val="accent5">
            <a:hueOff val="-7291290"/>
            <a:satOff val="-496"/>
            <a:lumOff val="1177"/>
            <a:alphaOff val="0"/>
          </a:schemeClr>
        </a:solidFill>
        <a:ln w="19050" cap="flat" cmpd="sng" algn="ctr">
          <a:solidFill>
            <a:schemeClr val="accent5">
              <a:hueOff val="-7291290"/>
              <a:satOff val="-496"/>
              <a:lumOff val="11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047" tIns="30047" rIns="30047" bIns="30047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4</a:t>
          </a:r>
        </a:p>
      </dsp:txBody>
      <dsp:txXfrm>
        <a:off x="6740965" y="1354252"/>
        <a:ext cx="547517" cy="547517"/>
      </dsp:txXfrm>
    </dsp:sp>
    <dsp:sp modelId="{D6C6CD27-67E0-4250-A8CE-C246396928BE}">
      <dsp:nvSpPr>
        <dsp:cNvPr id="0" name=""/>
        <dsp:cNvSpPr/>
      </dsp:nvSpPr>
      <dsp:spPr>
        <a:xfrm>
          <a:off x="5981948" y="2180764"/>
          <a:ext cx="2111354" cy="257985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5">
            <a:tint val="40000"/>
            <a:alpha val="90000"/>
            <a:hueOff val="-7728901"/>
            <a:satOff val="1726"/>
            <a:lumOff val="259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-7728901"/>
              <a:satOff val="1726"/>
              <a:lumOff val="2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627" tIns="165100" rIns="142627" bIns="1651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Sentiment Analysis:</a:t>
          </a:r>
          <a:r>
            <a:rPr lang="en-US" sz="2000" kern="1200"/>
            <a:t> Detect emotions, satisfaction levels, teaching issues</a:t>
          </a:r>
        </a:p>
      </dsp:txBody>
      <dsp:txXfrm>
        <a:off x="5981948" y="2603035"/>
        <a:ext cx="2111354" cy="2157579"/>
      </dsp:txXfrm>
    </dsp:sp>
    <dsp:sp modelId="{71234ECB-8790-4812-8BA6-DFABF2C7BD26}">
      <dsp:nvSpPr>
        <dsp:cNvPr id="0" name=""/>
        <dsp:cNvSpPr/>
      </dsp:nvSpPr>
      <dsp:spPr>
        <a:xfrm>
          <a:off x="8142595" y="1627974"/>
          <a:ext cx="1738232" cy="72"/>
        </a:xfrm>
        <a:prstGeom prst="rect">
          <a:avLst/>
        </a:prstGeom>
        <a:solidFill>
          <a:schemeClr val="accent5">
            <a:tint val="40000"/>
            <a:alpha val="90000"/>
            <a:hueOff val="-8431529"/>
            <a:satOff val="1883"/>
            <a:lumOff val="283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-8431529"/>
              <a:satOff val="1883"/>
              <a:lumOff val="2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0E4461-8983-4C2C-B4FA-AE9591973525}">
      <dsp:nvSpPr>
        <dsp:cNvPr id="0" name=""/>
        <dsp:cNvSpPr/>
      </dsp:nvSpPr>
      <dsp:spPr>
        <a:xfrm>
          <a:off x="9927181" y="1562217"/>
          <a:ext cx="88843" cy="169183"/>
        </a:xfrm>
        <a:prstGeom prst="chevron">
          <a:avLst>
            <a:gd name="adj" fmla="val 90000"/>
          </a:avLst>
        </a:prstGeom>
        <a:solidFill>
          <a:schemeClr val="accent5">
            <a:tint val="40000"/>
            <a:alpha val="90000"/>
            <a:hueOff val="-9134156"/>
            <a:satOff val="2039"/>
            <a:lumOff val="307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-9134156"/>
              <a:satOff val="2039"/>
              <a:lumOff val="3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61F1D4-E709-4DF2-84D8-DA96DFE76B97}">
      <dsp:nvSpPr>
        <dsp:cNvPr id="0" name=""/>
        <dsp:cNvSpPr/>
      </dsp:nvSpPr>
      <dsp:spPr>
        <a:xfrm>
          <a:off x="8624557" y="1240857"/>
          <a:ext cx="774307" cy="774307"/>
        </a:xfrm>
        <a:prstGeom prst="ellipse">
          <a:avLst/>
        </a:prstGeom>
        <a:solidFill>
          <a:schemeClr val="accent5">
            <a:hueOff val="-9721720"/>
            <a:satOff val="-661"/>
            <a:lumOff val="1569"/>
            <a:alphaOff val="0"/>
          </a:schemeClr>
        </a:solidFill>
        <a:ln w="19050" cap="flat" cmpd="sng" algn="ctr">
          <a:solidFill>
            <a:schemeClr val="accent5">
              <a:hueOff val="-9721720"/>
              <a:satOff val="-661"/>
              <a:lumOff val="15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047" tIns="30047" rIns="30047" bIns="30047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5</a:t>
          </a:r>
        </a:p>
      </dsp:txBody>
      <dsp:txXfrm>
        <a:off x="8737952" y="1354252"/>
        <a:ext cx="547517" cy="547517"/>
      </dsp:txXfrm>
    </dsp:sp>
    <dsp:sp modelId="{293E0D79-41EA-4948-8082-9231743E4A2C}">
      <dsp:nvSpPr>
        <dsp:cNvPr id="0" name=""/>
        <dsp:cNvSpPr/>
      </dsp:nvSpPr>
      <dsp:spPr>
        <a:xfrm>
          <a:off x="8142595" y="2180764"/>
          <a:ext cx="1738232" cy="257985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5">
            <a:tint val="40000"/>
            <a:alpha val="90000"/>
            <a:hueOff val="-9836784"/>
            <a:satOff val="2196"/>
            <a:lumOff val="330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-9836784"/>
              <a:satOff val="2196"/>
              <a:lumOff val="33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14" tIns="165100" rIns="137114" bIns="1651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Theme Identification:</a:t>
          </a:r>
          <a:r>
            <a:rPr lang="en-US" sz="2000" kern="1200"/>
            <a:t> Extract key teaching strengths and weaknesses</a:t>
          </a:r>
        </a:p>
      </dsp:txBody>
      <dsp:txXfrm>
        <a:off x="8142595" y="2528410"/>
        <a:ext cx="1738232" cy="2232204"/>
      </dsp:txXfrm>
    </dsp:sp>
    <dsp:sp modelId="{EC7D93D4-A6A6-416A-AB43-C1728FDE3D7D}">
      <dsp:nvSpPr>
        <dsp:cNvPr id="0" name=""/>
        <dsp:cNvSpPr/>
      </dsp:nvSpPr>
      <dsp:spPr>
        <a:xfrm>
          <a:off x="10073965" y="1627974"/>
          <a:ext cx="869116" cy="72"/>
        </a:xfrm>
        <a:prstGeom prst="rect">
          <a:avLst/>
        </a:prstGeom>
        <a:solidFill>
          <a:schemeClr val="accent5">
            <a:tint val="40000"/>
            <a:alpha val="90000"/>
            <a:hueOff val="-10539411"/>
            <a:satOff val="2353"/>
            <a:lumOff val="354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-10539411"/>
              <a:satOff val="2353"/>
              <a:lumOff val="35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46C5FD-A499-43C9-91D8-BAA37A5DB45F}">
      <dsp:nvSpPr>
        <dsp:cNvPr id="0" name=""/>
        <dsp:cNvSpPr/>
      </dsp:nvSpPr>
      <dsp:spPr>
        <a:xfrm>
          <a:off x="10555927" y="1240857"/>
          <a:ext cx="774307" cy="774307"/>
        </a:xfrm>
        <a:prstGeom prst="ellipse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accent5">
              <a:hueOff val="-12152150"/>
              <a:satOff val="-826"/>
              <a:lumOff val="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047" tIns="30047" rIns="30047" bIns="30047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6</a:t>
          </a:r>
        </a:p>
      </dsp:txBody>
      <dsp:txXfrm>
        <a:off x="10669322" y="1354252"/>
        <a:ext cx="547517" cy="547517"/>
      </dsp:txXfrm>
    </dsp:sp>
    <dsp:sp modelId="{4DA63A9E-132B-40F8-8B0B-8DF2DFB6E87D}">
      <dsp:nvSpPr>
        <dsp:cNvPr id="0" name=""/>
        <dsp:cNvSpPr/>
      </dsp:nvSpPr>
      <dsp:spPr>
        <a:xfrm>
          <a:off x="10073965" y="2180764"/>
          <a:ext cx="1738232" cy="257985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5">
            <a:tint val="40000"/>
            <a:alpha val="90000"/>
            <a:hueOff val="-11944666"/>
            <a:satOff val="2667"/>
            <a:lumOff val="401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-11944666"/>
              <a:satOff val="2667"/>
              <a:lumOff val="40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14" tIns="165100" rIns="137114" bIns="1651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Insight Generation:</a:t>
          </a:r>
          <a:r>
            <a:rPr lang="en-US" sz="2000" kern="1200"/>
            <a:t> Generate specific improvement recommendations</a:t>
          </a:r>
        </a:p>
      </dsp:txBody>
      <dsp:txXfrm>
        <a:off x="10073965" y="2528410"/>
        <a:ext cx="1738232" cy="2232204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961F18-6629-49AE-9F0F-05065E6662E1}">
      <dsp:nvSpPr>
        <dsp:cNvPr id="0" name=""/>
        <dsp:cNvSpPr/>
      </dsp:nvSpPr>
      <dsp:spPr>
        <a:xfrm>
          <a:off x="0" y="0"/>
          <a:ext cx="10515600" cy="124328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21A406-502F-4F39-BAE1-91AF4118D08E}">
      <dsp:nvSpPr>
        <dsp:cNvPr id="0" name=""/>
        <dsp:cNvSpPr/>
      </dsp:nvSpPr>
      <dsp:spPr>
        <a:xfrm>
          <a:off x="376092" y="280269"/>
          <a:ext cx="683804" cy="68380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98E178-6FEE-4BFA-9DBC-926FE3CA4131}">
      <dsp:nvSpPr>
        <dsp:cNvPr id="0" name=""/>
        <dsp:cNvSpPr/>
      </dsp:nvSpPr>
      <dsp:spPr>
        <a:xfrm>
          <a:off x="1435988" y="531"/>
          <a:ext cx="9079611" cy="1243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81" tIns="131581" rIns="131581" bIns="13158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"73% of students mention 'too fast' - consider slowing down lesson pace"</a:t>
          </a:r>
        </a:p>
      </dsp:txBody>
      <dsp:txXfrm>
        <a:off x="1435988" y="531"/>
        <a:ext cx="9079611" cy="1243280"/>
      </dsp:txXfrm>
    </dsp:sp>
    <dsp:sp modelId="{1AE301F0-88ED-4C1B-AE2B-7C068B47BFCC}">
      <dsp:nvSpPr>
        <dsp:cNvPr id="0" name=""/>
        <dsp:cNvSpPr/>
      </dsp:nvSpPr>
      <dsp:spPr>
        <a:xfrm>
          <a:off x="0" y="1554631"/>
          <a:ext cx="10515600" cy="124328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DD115F-E318-4118-B425-35CD26C0E00F}">
      <dsp:nvSpPr>
        <dsp:cNvPr id="0" name=""/>
        <dsp:cNvSpPr/>
      </dsp:nvSpPr>
      <dsp:spPr>
        <a:xfrm>
          <a:off x="376092" y="1834369"/>
          <a:ext cx="683804" cy="68380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38503D-BFFE-4442-9824-6A0E3962400A}">
      <dsp:nvSpPr>
        <dsp:cNvPr id="0" name=""/>
        <dsp:cNvSpPr/>
      </dsp:nvSpPr>
      <dsp:spPr>
        <a:xfrm>
          <a:off x="1435988" y="1554631"/>
          <a:ext cx="9079611" cy="1243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81" tIns="131581" rIns="131581" bIns="13158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"Students frequently praise 'clear examples' - strength in concept explanation"</a:t>
          </a:r>
        </a:p>
      </dsp:txBody>
      <dsp:txXfrm>
        <a:off x="1435988" y="1554631"/>
        <a:ext cx="9079611" cy="1243280"/>
      </dsp:txXfrm>
    </dsp:sp>
    <dsp:sp modelId="{B4F733FE-9866-4C33-A653-D2B8AEC107BD}">
      <dsp:nvSpPr>
        <dsp:cNvPr id="0" name=""/>
        <dsp:cNvSpPr/>
      </dsp:nvSpPr>
      <dsp:spPr>
        <a:xfrm>
          <a:off x="0" y="3108732"/>
          <a:ext cx="10515600" cy="124328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4EA514-DF8B-41DE-BC45-35791B3857D5}">
      <dsp:nvSpPr>
        <dsp:cNvPr id="0" name=""/>
        <dsp:cNvSpPr/>
      </dsp:nvSpPr>
      <dsp:spPr>
        <a:xfrm>
          <a:off x="376092" y="3388470"/>
          <a:ext cx="683804" cy="68380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CDFD82-6978-480D-B20C-CDB042758881}">
      <dsp:nvSpPr>
        <dsp:cNvPr id="0" name=""/>
        <dsp:cNvSpPr/>
      </dsp:nvSpPr>
      <dsp:spPr>
        <a:xfrm>
          <a:off x="1435988" y="3108732"/>
          <a:ext cx="9079611" cy="1243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81" tIns="131581" rIns="131581" bIns="13158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"Multiple complaints about 'hard to understand' - review communication style"</a:t>
          </a:r>
        </a:p>
      </dsp:txBody>
      <dsp:txXfrm>
        <a:off x="1435988" y="3108732"/>
        <a:ext cx="9079611" cy="1243280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FE2325-1FCB-4A0C-8297-6A5914073797}">
      <dsp:nvSpPr>
        <dsp:cNvPr id="0" name=""/>
        <dsp:cNvSpPr/>
      </dsp:nvSpPr>
      <dsp:spPr>
        <a:xfrm>
          <a:off x="0" y="2288"/>
          <a:ext cx="6364224" cy="115984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9F3145-13ED-4C09-ABF8-7ACE27252F61}">
      <dsp:nvSpPr>
        <dsp:cNvPr id="0" name=""/>
        <dsp:cNvSpPr/>
      </dsp:nvSpPr>
      <dsp:spPr>
        <a:xfrm>
          <a:off x="350852" y="263253"/>
          <a:ext cx="637913" cy="63791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63CDCF-5918-49FE-ADDC-4EE840FA3D6E}">
      <dsp:nvSpPr>
        <dsp:cNvPr id="0" name=""/>
        <dsp:cNvSpPr/>
      </dsp:nvSpPr>
      <dsp:spPr>
        <a:xfrm>
          <a:off x="1339618" y="2288"/>
          <a:ext cx="5024605" cy="1159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750" tIns="122750" rIns="122750" bIns="12275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Action Verbs Identification:</a:t>
          </a:r>
          <a:r>
            <a:rPr lang="en-US" sz="2200" kern="1200"/>
            <a:t> "Define", "Analyze", "Create", "Evaluate"</a:t>
          </a:r>
        </a:p>
      </dsp:txBody>
      <dsp:txXfrm>
        <a:off x="1339618" y="2288"/>
        <a:ext cx="5024605" cy="1159843"/>
      </dsp:txXfrm>
    </dsp:sp>
    <dsp:sp modelId="{6E948D63-35BB-47EF-9D12-C98051E53AD0}">
      <dsp:nvSpPr>
        <dsp:cNvPr id="0" name=""/>
        <dsp:cNvSpPr/>
      </dsp:nvSpPr>
      <dsp:spPr>
        <a:xfrm>
          <a:off x="0" y="1452092"/>
          <a:ext cx="6364224" cy="115984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AE08B2-C7E7-477C-A3CB-8DA6E54AEEFF}">
      <dsp:nvSpPr>
        <dsp:cNvPr id="0" name=""/>
        <dsp:cNvSpPr/>
      </dsp:nvSpPr>
      <dsp:spPr>
        <a:xfrm>
          <a:off x="350852" y="1713057"/>
          <a:ext cx="637913" cy="63791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DE0B91-E418-426A-84B7-D71AC7812F2E}">
      <dsp:nvSpPr>
        <dsp:cNvPr id="0" name=""/>
        <dsp:cNvSpPr/>
      </dsp:nvSpPr>
      <dsp:spPr>
        <a:xfrm>
          <a:off x="1339618" y="1452092"/>
          <a:ext cx="5024605" cy="1159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750" tIns="122750" rIns="122750" bIns="12275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Question Type Detection:</a:t>
          </a:r>
          <a:r>
            <a:rPr lang="en-US" sz="2200" kern="1200"/>
            <a:t> Multiple choice, essay, short answer</a:t>
          </a:r>
        </a:p>
      </dsp:txBody>
      <dsp:txXfrm>
        <a:off x="1339618" y="1452092"/>
        <a:ext cx="5024605" cy="1159843"/>
      </dsp:txXfrm>
    </dsp:sp>
    <dsp:sp modelId="{603A242E-3F67-451F-8933-97270E586896}">
      <dsp:nvSpPr>
        <dsp:cNvPr id="0" name=""/>
        <dsp:cNvSpPr/>
      </dsp:nvSpPr>
      <dsp:spPr>
        <a:xfrm>
          <a:off x="0" y="2901896"/>
          <a:ext cx="6364224" cy="115984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0A8DEF-4A94-4474-B67E-6C9F74DD78B8}">
      <dsp:nvSpPr>
        <dsp:cNvPr id="0" name=""/>
        <dsp:cNvSpPr/>
      </dsp:nvSpPr>
      <dsp:spPr>
        <a:xfrm>
          <a:off x="350852" y="3162861"/>
          <a:ext cx="637913" cy="63791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BAFAB7-92C9-4D38-BF46-B4CCCE95A6CA}">
      <dsp:nvSpPr>
        <dsp:cNvPr id="0" name=""/>
        <dsp:cNvSpPr/>
      </dsp:nvSpPr>
      <dsp:spPr>
        <a:xfrm>
          <a:off x="1339618" y="2901896"/>
          <a:ext cx="5024605" cy="1159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750" tIns="122750" rIns="122750" bIns="12275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Cognitive Load Indicators:</a:t>
          </a:r>
          <a:r>
            <a:rPr lang="en-US" sz="2200" kern="1200"/>
            <a:t> Complexity markers in question structure</a:t>
          </a:r>
        </a:p>
      </dsp:txBody>
      <dsp:txXfrm>
        <a:off x="1339618" y="2901896"/>
        <a:ext cx="5024605" cy="1159843"/>
      </dsp:txXfrm>
    </dsp:sp>
    <dsp:sp modelId="{7876E693-ED0D-4806-85DA-2019FE2E9CCF}">
      <dsp:nvSpPr>
        <dsp:cNvPr id="0" name=""/>
        <dsp:cNvSpPr/>
      </dsp:nvSpPr>
      <dsp:spPr>
        <a:xfrm>
          <a:off x="0" y="4351700"/>
          <a:ext cx="6364224" cy="115984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F2C54B-161E-4440-96B3-C0F850CCA7D2}">
      <dsp:nvSpPr>
        <dsp:cNvPr id="0" name=""/>
        <dsp:cNvSpPr/>
      </dsp:nvSpPr>
      <dsp:spPr>
        <a:xfrm>
          <a:off x="350852" y="4612665"/>
          <a:ext cx="637913" cy="63791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52FA30-7793-4816-B03A-B37D18371C26}">
      <dsp:nvSpPr>
        <dsp:cNvPr id="0" name=""/>
        <dsp:cNvSpPr/>
      </dsp:nvSpPr>
      <dsp:spPr>
        <a:xfrm>
          <a:off x="1339618" y="4351700"/>
          <a:ext cx="5024605" cy="1159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750" tIns="122750" rIns="122750" bIns="12275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Context Complexity Analysis:</a:t>
          </a:r>
          <a:r>
            <a:rPr lang="en-US" sz="2200" kern="1200"/>
            <a:t> Difficulty level assessment</a:t>
          </a:r>
        </a:p>
      </dsp:txBody>
      <dsp:txXfrm>
        <a:off x="1339618" y="4351700"/>
        <a:ext cx="5024605" cy="1159843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4F98BE-4744-4E52-AEA5-2ACB07CDC3B3}">
      <dsp:nvSpPr>
        <dsp:cNvPr id="0" name=""/>
        <dsp:cNvSpPr/>
      </dsp:nvSpPr>
      <dsp:spPr>
        <a:xfrm>
          <a:off x="1163617" y="1442084"/>
          <a:ext cx="930231" cy="71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A0E0CD-17A7-4162-B2AD-B6635D7A3D05}">
      <dsp:nvSpPr>
        <dsp:cNvPr id="0" name=""/>
        <dsp:cNvSpPr/>
      </dsp:nvSpPr>
      <dsp:spPr>
        <a:xfrm>
          <a:off x="2149662" y="1363442"/>
          <a:ext cx="106976" cy="202312"/>
        </a:xfrm>
        <a:prstGeom prst="chevron">
          <a:avLst>
            <a:gd name="adj" fmla="val 90000"/>
          </a:avLst>
        </a:prstGeom>
        <a:solidFill>
          <a:schemeClr val="accent5">
            <a:tint val="40000"/>
            <a:alpha val="90000"/>
            <a:hueOff val="-853190"/>
            <a:satOff val="190"/>
            <a:lumOff val="29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-853190"/>
              <a:satOff val="190"/>
              <a:lumOff val="2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003467-38EF-45AA-8ABE-7B723E6DD039}">
      <dsp:nvSpPr>
        <dsp:cNvPr id="0" name=""/>
        <dsp:cNvSpPr/>
      </dsp:nvSpPr>
      <dsp:spPr>
        <a:xfrm>
          <a:off x="568158" y="962939"/>
          <a:ext cx="958360" cy="95836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190" tIns="37190" rIns="37190" bIns="3719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/>
            <a:t>1</a:t>
          </a:r>
        </a:p>
      </dsp:txBody>
      <dsp:txXfrm>
        <a:off x="708507" y="1103288"/>
        <a:ext cx="677662" cy="677662"/>
      </dsp:txXfrm>
    </dsp:sp>
    <dsp:sp modelId="{1B98CD36-7448-4286-8839-B78F3A47AA85}">
      <dsp:nvSpPr>
        <dsp:cNvPr id="0" name=""/>
        <dsp:cNvSpPr/>
      </dsp:nvSpPr>
      <dsp:spPr>
        <a:xfrm>
          <a:off x="828" y="2086900"/>
          <a:ext cx="2093020" cy="2764125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5">
            <a:tint val="40000"/>
            <a:alpha val="90000"/>
            <a:hueOff val="-1706381"/>
            <a:satOff val="381"/>
            <a:lumOff val="57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-1706381"/>
              <a:satOff val="381"/>
              <a:lumOff val="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0" tIns="165100" rIns="165100" bIns="16510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/>
            <a:t>Question Input:</a:t>
          </a:r>
          <a:r>
            <a:rPr lang="en-US" sz="2400" kern="1200"/>
            <a:t> Extract questions from exam papers</a:t>
          </a:r>
        </a:p>
      </dsp:txBody>
      <dsp:txXfrm>
        <a:off x="828" y="2505504"/>
        <a:ext cx="2093020" cy="2345521"/>
      </dsp:txXfrm>
    </dsp:sp>
    <dsp:sp modelId="{4CDC00A7-8AA3-450F-AB26-20533A30E8F8}">
      <dsp:nvSpPr>
        <dsp:cNvPr id="0" name=""/>
        <dsp:cNvSpPr/>
      </dsp:nvSpPr>
      <dsp:spPr>
        <a:xfrm>
          <a:off x="2326406" y="1442084"/>
          <a:ext cx="2093020" cy="72"/>
        </a:xfrm>
        <a:prstGeom prst="rect">
          <a:avLst/>
        </a:prstGeom>
        <a:solidFill>
          <a:schemeClr val="accent5">
            <a:tint val="40000"/>
            <a:alpha val="90000"/>
            <a:hueOff val="-2559571"/>
            <a:satOff val="571"/>
            <a:lumOff val="86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-2559571"/>
              <a:satOff val="571"/>
              <a:lumOff val="8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68557D-DF78-4CCB-85CE-4E9A4BABF0CA}">
      <dsp:nvSpPr>
        <dsp:cNvPr id="0" name=""/>
        <dsp:cNvSpPr/>
      </dsp:nvSpPr>
      <dsp:spPr>
        <a:xfrm>
          <a:off x="4475240" y="1363442"/>
          <a:ext cx="106976" cy="202312"/>
        </a:xfrm>
        <a:prstGeom prst="chevron">
          <a:avLst>
            <a:gd name="adj" fmla="val 90000"/>
          </a:avLst>
        </a:prstGeom>
        <a:solidFill>
          <a:schemeClr val="accent5">
            <a:tint val="40000"/>
            <a:alpha val="90000"/>
            <a:hueOff val="-3412762"/>
            <a:satOff val="762"/>
            <a:lumOff val="115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-3412762"/>
              <a:satOff val="762"/>
              <a:lumOff val="1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64AE76-CD03-496A-9DC0-98D4E4238246}">
      <dsp:nvSpPr>
        <dsp:cNvPr id="0" name=""/>
        <dsp:cNvSpPr/>
      </dsp:nvSpPr>
      <dsp:spPr>
        <a:xfrm>
          <a:off x="2893736" y="962939"/>
          <a:ext cx="958360" cy="958360"/>
        </a:xfrm>
        <a:prstGeom prst="ellipse">
          <a:avLst/>
        </a:prstGeom>
        <a:solidFill>
          <a:schemeClr val="accent5">
            <a:hueOff val="-3038037"/>
            <a:satOff val="-207"/>
            <a:lumOff val="490"/>
            <a:alphaOff val="0"/>
          </a:schemeClr>
        </a:solidFill>
        <a:ln w="19050" cap="flat" cmpd="sng" algn="ctr">
          <a:solidFill>
            <a:schemeClr val="accent5">
              <a:hueOff val="-3038037"/>
              <a:satOff val="-207"/>
              <a:lumOff val="4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190" tIns="37190" rIns="37190" bIns="3719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/>
            <a:t>2</a:t>
          </a:r>
        </a:p>
      </dsp:txBody>
      <dsp:txXfrm>
        <a:off x="3034085" y="1103288"/>
        <a:ext cx="677662" cy="677662"/>
      </dsp:txXfrm>
    </dsp:sp>
    <dsp:sp modelId="{FA16BE4F-76FB-4082-9B44-C0C6BB746747}">
      <dsp:nvSpPr>
        <dsp:cNvPr id="0" name=""/>
        <dsp:cNvSpPr/>
      </dsp:nvSpPr>
      <dsp:spPr>
        <a:xfrm>
          <a:off x="2326406" y="2086900"/>
          <a:ext cx="2093020" cy="2764125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5">
            <a:tint val="40000"/>
            <a:alpha val="90000"/>
            <a:hueOff val="-4265952"/>
            <a:satOff val="952"/>
            <a:lumOff val="143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-4265952"/>
              <a:satOff val="952"/>
              <a:lumOff val="1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0" tIns="165100" rIns="165100" bIns="16510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/>
            <a:t>Linguistic Analysis:</a:t>
          </a:r>
          <a:r>
            <a:rPr lang="en-US" sz="2400" kern="1200"/>
            <a:t> Identify action verbs and question patterns</a:t>
          </a:r>
        </a:p>
      </dsp:txBody>
      <dsp:txXfrm>
        <a:off x="2326406" y="2505504"/>
        <a:ext cx="2093020" cy="2345521"/>
      </dsp:txXfrm>
    </dsp:sp>
    <dsp:sp modelId="{EFE366C2-F9B5-4DBB-9739-37E3FB95E1AF}">
      <dsp:nvSpPr>
        <dsp:cNvPr id="0" name=""/>
        <dsp:cNvSpPr/>
      </dsp:nvSpPr>
      <dsp:spPr>
        <a:xfrm>
          <a:off x="4775592" y="1442084"/>
          <a:ext cx="2107426" cy="72"/>
        </a:xfrm>
        <a:prstGeom prst="rect">
          <a:avLst/>
        </a:prstGeom>
        <a:solidFill>
          <a:schemeClr val="accent5">
            <a:tint val="40000"/>
            <a:alpha val="90000"/>
            <a:hueOff val="-5119142"/>
            <a:satOff val="1143"/>
            <a:lumOff val="172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-5119142"/>
              <a:satOff val="1143"/>
              <a:lumOff val="17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595F00-6CF7-4773-BFE8-9600280CB046}">
      <dsp:nvSpPr>
        <dsp:cNvPr id="0" name=""/>
        <dsp:cNvSpPr/>
      </dsp:nvSpPr>
      <dsp:spPr>
        <a:xfrm>
          <a:off x="6939216" y="1363442"/>
          <a:ext cx="107712" cy="202312"/>
        </a:xfrm>
        <a:prstGeom prst="chevron">
          <a:avLst>
            <a:gd name="adj" fmla="val 90000"/>
          </a:avLst>
        </a:prstGeom>
        <a:solidFill>
          <a:schemeClr val="accent5">
            <a:tint val="40000"/>
            <a:alpha val="90000"/>
            <a:hueOff val="-5972333"/>
            <a:satOff val="1333"/>
            <a:lumOff val="200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-5972333"/>
              <a:satOff val="1333"/>
              <a:lumOff val="20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788AD3-BE09-477C-8039-D7CF91B5D0F4}">
      <dsp:nvSpPr>
        <dsp:cNvPr id="0" name=""/>
        <dsp:cNvSpPr/>
      </dsp:nvSpPr>
      <dsp:spPr>
        <a:xfrm>
          <a:off x="5350125" y="962939"/>
          <a:ext cx="958360" cy="958360"/>
        </a:xfrm>
        <a:prstGeom prst="ellipse">
          <a:avLst/>
        </a:prstGeom>
        <a:solidFill>
          <a:schemeClr val="accent5">
            <a:hueOff val="-6076075"/>
            <a:satOff val="-413"/>
            <a:lumOff val="981"/>
            <a:alphaOff val="0"/>
          </a:schemeClr>
        </a:solidFill>
        <a:ln w="19050" cap="flat" cmpd="sng" algn="ctr">
          <a:solidFill>
            <a:schemeClr val="accent5">
              <a:hueOff val="-6076075"/>
              <a:satOff val="-413"/>
              <a:lumOff val="98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190" tIns="37190" rIns="37190" bIns="3719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/>
            <a:t>3</a:t>
          </a:r>
        </a:p>
      </dsp:txBody>
      <dsp:txXfrm>
        <a:off x="5490474" y="1103288"/>
        <a:ext cx="677662" cy="677662"/>
      </dsp:txXfrm>
    </dsp:sp>
    <dsp:sp modelId="{F259E2C2-6A80-4BB6-A992-0CAA124F1B05}">
      <dsp:nvSpPr>
        <dsp:cNvPr id="0" name=""/>
        <dsp:cNvSpPr/>
      </dsp:nvSpPr>
      <dsp:spPr>
        <a:xfrm>
          <a:off x="4651984" y="2086900"/>
          <a:ext cx="2419209" cy="2764125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5">
            <a:tint val="40000"/>
            <a:alpha val="90000"/>
            <a:hueOff val="-6825524"/>
            <a:satOff val="1524"/>
            <a:lumOff val="229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-6825524"/>
              <a:satOff val="1524"/>
              <a:lumOff val="22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329" tIns="165100" rIns="171329" bIns="16510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/>
            <a:t>Deep Learning Classification:</a:t>
          </a:r>
          <a:r>
            <a:rPr lang="en-US" sz="2300" kern="1200"/>
            <a:t> Use trained model to classify Bloom's level</a:t>
          </a:r>
        </a:p>
      </dsp:txBody>
      <dsp:txXfrm>
        <a:off x="4651984" y="2570742"/>
        <a:ext cx="2419209" cy="2280283"/>
      </dsp:txXfrm>
    </dsp:sp>
    <dsp:sp modelId="{577AFA60-A33B-4347-B43B-7BDAD4B7D350}">
      <dsp:nvSpPr>
        <dsp:cNvPr id="0" name=""/>
        <dsp:cNvSpPr/>
      </dsp:nvSpPr>
      <dsp:spPr>
        <a:xfrm>
          <a:off x="7188918" y="1442083"/>
          <a:ext cx="2093020" cy="72"/>
        </a:xfrm>
        <a:prstGeom prst="rect">
          <a:avLst/>
        </a:prstGeom>
        <a:solidFill>
          <a:schemeClr val="accent5">
            <a:tint val="40000"/>
            <a:alpha val="90000"/>
            <a:hueOff val="-7678713"/>
            <a:satOff val="1714"/>
            <a:lumOff val="258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-7678713"/>
              <a:satOff val="1714"/>
              <a:lumOff val="25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5B606F-45C5-418D-A4D6-99C69B43D6A9}">
      <dsp:nvSpPr>
        <dsp:cNvPr id="0" name=""/>
        <dsp:cNvSpPr/>
      </dsp:nvSpPr>
      <dsp:spPr>
        <a:xfrm>
          <a:off x="9337752" y="1363442"/>
          <a:ext cx="106976" cy="202312"/>
        </a:xfrm>
        <a:prstGeom prst="chevron">
          <a:avLst>
            <a:gd name="adj" fmla="val 90000"/>
          </a:avLst>
        </a:prstGeom>
        <a:solidFill>
          <a:schemeClr val="accent5">
            <a:tint val="40000"/>
            <a:alpha val="90000"/>
            <a:hueOff val="-8531905"/>
            <a:satOff val="1905"/>
            <a:lumOff val="286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-8531905"/>
              <a:satOff val="1905"/>
              <a:lumOff val="28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4A3C11-8B26-46BD-80D5-E57051A3AA90}">
      <dsp:nvSpPr>
        <dsp:cNvPr id="0" name=""/>
        <dsp:cNvSpPr/>
      </dsp:nvSpPr>
      <dsp:spPr>
        <a:xfrm>
          <a:off x="7756248" y="962939"/>
          <a:ext cx="958360" cy="958360"/>
        </a:xfrm>
        <a:prstGeom prst="ellipse">
          <a:avLst/>
        </a:prstGeom>
        <a:solidFill>
          <a:schemeClr val="accent5">
            <a:hueOff val="-9114112"/>
            <a:satOff val="-620"/>
            <a:lumOff val="1471"/>
            <a:alphaOff val="0"/>
          </a:schemeClr>
        </a:solidFill>
        <a:ln w="19050" cap="flat" cmpd="sng" algn="ctr">
          <a:solidFill>
            <a:schemeClr val="accent5">
              <a:hueOff val="-9114112"/>
              <a:satOff val="-620"/>
              <a:lumOff val="14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190" tIns="37190" rIns="37190" bIns="3719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/>
            <a:t>4</a:t>
          </a:r>
        </a:p>
      </dsp:txBody>
      <dsp:txXfrm>
        <a:off x="7896597" y="1103288"/>
        <a:ext cx="677662" cy="677662"/>
      </dsp:txXfrm>
    </dsp:sp>
    <dsp:sp modelId="{80D170DB-47FC-44BE-8E72-5393F32802FE}">
      <dsp:nvSpPr>
        <dsp:cNvPr id="0" name=""/>
        <dsp:cNvSpPr/>
      </dsp:nvSpPr>
      <dsp:spPr>
        <a:xfrm>
          <a:off x="7188918" y="2086900"/>
          <a:ext cx="2093020" cy="2764125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5">
            <a:tint val="40000"/>
            <a:alpha val="90000"/>
            <a:hueOff val="-9385094"/>
            <a:satOff val="2095"/>
            <a:lumOff val="315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-9385094"/>
              <a:satOff val="2095"/>
              <a:lumOff val="3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0" tIns="165100" rIns="165100" bIns="16510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/>
            <a:t>Distribution Analysis:</a:t>
          </a:r>
          <a:r>
            <a:rPr lang="en-US" sz="2300" kern="1200"/>
            <a:t> Calculate percentage for each taxonomy level</a:t>
          </a:r>
        </a:p>
      </dsp:txBody>
      <dsp:txXfrm>
        <a:off x="7188918" y="2505504"/>
        <a:ext cx="2093020" cy="2345521"/>
      </dsp:txXfrm>
    </dsp:sp>
    <dsp:sp modelId="{AF6DB799-C128-4137-A1E0-73420E118BE9}">
      <dsp:nvSpPr>
        <dsp:cNvPr id="0" name=""/>
        <dsp:cNvSpPr/>
      </dsp:nvSpPr>
      <dsp:spPr>
        <a:xfrm>
          <a:off x="9514496" y="1442083"/>
          <a:ext cx="1046510" cy="72"/>
        </a:xfrm>
        <a:prstGeom prst="rect">
          <a:avLst/>
        </a:prstGeom>
        <a:solidFill>
          <a:schemeClr val="accent5">
            <a:tint val="40000"/>
            <a:alpha val="90000"/>
            <a:hueOff val="-10238285"/>
            <a:satOff val="2286"/>
            <a:lumOff val="344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-10238285"/>
              <a:satOff val="2286"/>
              <a:lumOff val="34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C9BF3A-F488-46CA-B1A5-2E6D6DA75CC8}">
      <dsp:nvSpPr>
        <dsp:cNvPr id="0" name=""/>
        <dsp:cNvSpPr/>
      </dsp:nvSpPr>
      <dsp:spPr>
        <a:xfrm>
          <a:off x="10081826" y="962939"/>
          <a:ext cx="958360" cy="958360"/>
        </a:xfrm>
        <a:prstGeom prst="ellipse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accent5">
              <a:hueOff val="-12152150"/>
              <a:satOff val="-826"/>
              <a:lumOff val="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190" tIns="37190" rIns="37190" bIns="3719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/>
            <a:t>5</a:t>
          </a:r>
        </a:p>
      </dsp:txBody>
      <dsp:txXfrm>
        <a:off x="10222175" y="1103288"/>
        <a:ext cx="677662" cy="677662"/>
      </dsp:txXfrm>
    </dsp:sp>
    <dsp:sp modelId="{9B4F011B-D971-47F8-970C-695A0DC18DEA}">
      <dsp:nvSpPr>
        <dsp:cNvPr id="0" name=""/>
        <dsp:cNvSpPr/>
      </dsp:nvSpPr>
      <dsp:spPr>
        <a:xfrm>
          <a:off x="9514496" y="2086900"/>
          <a:ext cx="2093020" cy="2764125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5">
            <a:tint val="40000"/>
            <a:alpha val="90000"/>
            <a:hueOff val="-11944666"/>
            <a:satOff val="2667"/>
            <a:lumOff val="401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-11944666"/>
              <a:satOff val="2667"/>
              <a:lumOff val="40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0" tIns="165100" rIns="165100" bIns="16510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Recommendation Generation:</a:t>
          </a:r>
          <a:r>
            <a:rPr lang="en-US" sz="2200" kern="1200"/>
            <a:t> Suggest improvements for balanced assessment</a:t>
          </a:r>
        </a:p>
      </dsp:txBody>
      <dsp:txXfrm>
        <a:off x="9514496" y="2505504"/>
        <a:ext cx="2093020" cy="2345521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961F18-6629-49AE-9F0F-05065E6662E1}">
      <dsp:nvSpPr>
        <dsp:cNvPr id="0" name=""/>
        <dsp:cNvSpPr/>
      </dsp:nvSpPr>
      <dsp:spPr>
        <a:xfrm>
          <a:off x="0" y="0"/>
          <a:ext cx="10515600" cy="124328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21A406-502F-4F39-BAE1-91AF4118D08E}">
      <dsp:nvSpPr>
        <dsp:cNvPr id="0" name=""/>
        <dsp:cNvSpPr/>
      </dsp:nvSpPr>
      <dsp:spPr>
        <a:xfrm>
          <a:off x="376092" y="280269"/>
          <a:ext cx="683804" cy="68380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98E178-6FEE-4BFA-9DBC-926FE3CA4131}">
      <dsp:nvSpPr>
        <dsp:cNvPr id="0" name=""/>
        <dsp:cNvSpPr/>
      </dsp:nvSpPr>
      <dsp:spPr>
        <a:xfrm>
          <a:off x="1435988" y="531"/>
          <a:ext cx="9079611" cy="1243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81" tIns="131581" rIns="131581" bIns="13158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/>
            <a:t>Current Distribution:</a:t>
          </a:r>
          <a:r>
            <a:rPr lang="en-US" sz="2500" kern="1200"/>
            <a:t> Remember (70%), Understand (20%), Apply (8%), Analyze (2%)</a:t>
          </a:r>
        </a:p>
      </dsp:txBody>
      <dsp:txXfrm>
        <a:off x="1435988" y="531"/>
        <a:ext cx="9079611" cy="1243280"/>
      </dsp:txXfrm>
    </dsp:sp>
    <dsp:sp modelId="{1AE301F0-88ED-4C1B-AE2B-7C068B47BFCC}">
      <dsp:nvSpPr>
        <dsp:cNvPr id="0" name=""/>
        <dsp:cNvSpPr/>
      </dsp:nvSpPr>
      <dsp:spPr>
        <a:xfrm>
          <a:off x="0" y="1554631"/>
          <a:ext cx="10515600" cy="124328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DD115F-E318-4118-B425-35CD26C0E00F}">
      <dsp:nvSpPr>
        <dsp:cNvPr id="0" name=""/>
        <dsp:cNvSpPr/>
      </dsp:nvSpPr>
      <dsp:spPr>
        <a:xfrm>
          <a:off x="376092" y="1834369"/>
          <a:ext cx="683804" cy="68380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38503D-BFFE-4442-9824-6A0E3962400A}">
      <dsp:nvSpPr>
        <dsp:cNvPr id="0" name=""/>
        <dsp:cNvSpPr/>
      </dsp:nvSpPr>
      <dsp:spPr>
        <a:xfrm>
          <a:off x="1435988" y="1554631"/>
          <a:ext cx="9079611" cy="1243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81" tIns="131581" rIns="131581" bIns="13158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/>
            <a:t>AI Recommendation:</a:t>
          </a:r>
          <a:r>
            <a:rPr lang="en-US" sz="2500" kern="1200"/>
            <a:t> "Increase higher-order thinking questions. Add more analysis and evaluation questions."</a:t>
          </a:r>
        </a:p>
      </dsp:txBody>
      <dsp:txXfrm>
        <a:off x="1435988" y="1554631"/>
        <a:ext cx="9079611" cy="1243280"/>
      </dsp:txXfrm>
    </dsp:sp>
    <dsp:sp modelId="{B4F733FE-9866-4C33-A653-D2B8AEC107BD}">
      <dsp:nvSpPr>
        <dsp:cNvPr id="0" name=""/>
        <dsp:cNvSpPr/>
      </dsp:nvSpPr>
      <dsp:spPr>
        <a:xfrm>
          <a:off x="0" y="3108732"/>
          <a:ext cx="10515600" cy="124328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4EA514-DF8B-41DE-BC45-35791B3857D5}">
      <dsp:nvSpPr>
        <dsp:cNvPr id="0" name=""/>
        <dsp:cNvSpPr/>
      </dsp:nvSpPr>
      <dsp:spPr>
        <a:xfrm>
          <a:off x="376092" y="3388470"/>
          <a:ext cx="683804" cy="68380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CDFD82-6978-480D-B20C-CDB042758881}">
      <dsp:nvSpPr>
        <dsp:cNvPr id="0" name=""/>
        <dsp:cNvSpPr/>
      </dsp:nvSpPr>
      <dsp:spPr>
        <a:xfrm>
          <a:off x="1435988" y="3108732"/>
          <a:ext cx="9079611" cy="1243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81" tIns="131581" rIns="131581" bIns="13158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/>
            <a:t>Specific Suggestion:</a:t>
          </a:r>
          <a:r>
            <a:rPr lang="en-US" sz="2500" kern="1200"/>
            <a:t> "Change 'What is photosynthesis?' to 'How do environmental factors affect photosynthesis rates?'"</a:t>
          </a:r>
        </a:p>
      </dsp:txBody>
      <dsp:txXfrm>
        <a:off x="1435988" y="3108732"/>
        <a:ext cx="9079611" cy="1243280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C5F038-3408-48D7-A2D0-E10CB7A74158}">
      <dsp:nvSpPr>
        <dsp:cNvPr id="0" name=""/>
        <dsp:cNvSpPr/>
      </dsp:nvSpPr>
      <dsp:spPr>
        <a:xfrm>
          <a:off x="0" y="161620"/>
          <a:ext cx="8195288" cy="148837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6045" tIns="437388" rIns="636045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First system to use </a:t>
          </a:r>
          <a:r>
            <a:rPr lang="en-US" sz="2100" b="1" kern="1200"/>
            <a:t>student response patterns</a:t>
          </a:r>
          <a:r>
            <a:rPr lang="en-US" sz="2100" kern="1200"/>
            <a:t> for identifying specific teaching gaps and content delivery issues.</a:t>
          </a:r>
        </a:p>
      </dsp:txBody>
      <dsp:txXfrm>
        <a:off x="0" y="161620"/>
        <a:ext cx="8195288" cy="1488374"/>
      </dsp:txXfrm>
    </dsp:sp>
    <dsp:sp modelId="{3043551E-B83A-44CA-8BA7-E8863E50CE08}">
      <dsp:nvSpPr>
        <dsp:cNvPr id="0" name=""/>
        <dsp:cNvSpPr/>
      </dsp:nvSpPr>
      <dsp:spPr>
        <a:xfrm>
          <a:off x="409764" y="596"/>
          <a:ext cx="5736701" cy="47098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6834" tIns="0" rIns="216834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100" b="1" kern="1200"/>
            <a:t>Breakthrough Innovation:</a:t>
          </a:r>
          <a:endParaRPr lang="en-US" sz="2100" kern="1200"/>
        </a:p>
      </dsp:txBody>
      <dsp:txXfrm>
        <a:off x="432756" y="23588"/>
        <a:ext cx="5690717" cy="425000"/>
      </dsp:txXfrm>
    </dsp:sp>
    <dsp:sp modelId="{42D15A0C-7F91-4E23-9A4E-A7BCEA74E566}">
      <dsp:nvSpPr>
        <dsp:cNvPr id="0" name=""/>
        <dsp:cNvSpPr/>
      </dsp:nvSpPr>
      <dsp:spPr>
        <a:xfrm>
          <a:off x="0" y="1878961"/>
          <a:ext cx="8195288" cy="2513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-12152150"/>
              <a:satOff val="-826"/>
              <a:lumOff val="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6045" tIns="437388" rIns="636045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b="1" kern="1200"/>
            <a:t>Skipped Questions:</a:t>
          </a:r>
          <a:r>
            <a:rPr lang="en-US" sz="2100" kern="1200"/>
            <a:t> Questions left blank by high percentage of students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b="1" kern="1200"/>
            <a:t>Common Errors:</a:t>
          </a:r>
          <a:r>
            <a:rPr lang="en-US" sz="2100" kern="1200"/>
            <a:t> Repeated mistakes indicating teaching gaps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b="1" kern="1200"/>
            <a:t>Time Patterns:</a:t>
          </a:r>
          <a:r>
            <a:rPr lang="en-US" sz="2100" kern="1200"/>
            <a:t> Questions attempted vs. time allocation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b="1" kern="1200"/>
            <a:t>Difficulty Indicators:</a:t>
          </a:r>
          <a:r>
            <a:rPr lang="en-US" sz="2100" kern="1200"/>
            <a:t> Questions with low success rates</a:t>
          </a:r>
        </a:p>
      </dsp:txBody>
      <dsp:txXfrm>
        <a:off x="0" y="1878961"/>
        <a:ext cx="8195288" cy="2513700"/>
      </dsp:txXfrm>
    </dsp:sp>
    <dsp:sp modelId="{F5B21ACC-DCC5-4C81-B026-A5F195EF90E3}">
      <dsp:nvSpPr>
        <dsp:cNvPr id="0" name=""/>
        <dsp:cNvSpPr/>
      </dsp:nvSpPr>
      <dsp:spPr>
        <a:xfrm>
          <a:off x="409764" y="1763395"/>
          <a:ext cx="5736701" cy="425525"/>
        </a:xfrm>
        <a:prstGeom prst="roundRect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6834" tIns="0" rIns="216834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100" b="1" kern="1200"/>
            <a:t>Pattern Types Detected:</a:t>
          </a:r>
          <a:endParaRPr lang="en-US" sz="2100" kern="1200"/>
        </a:p>
      </dsp:txBody>
      <dsp:txXfrm>
        <a:off x="430536" y="1784167"/>
        <a:ext cx="5695157" cy="383981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A99D47-6728-4FBF-AB86-F12C4D5BC6F7}">
      <dsp:nvSpPr>
        <dsp:cNvPr id="0" name=""/>
        <dsp:cNvSpPr/>
      </dsp:nvSpPr>
      <dsp:spPr>
        <a:xfrm>
          <a:off x="1186381" y="2465166"/>
          <a:ext cx="943341" cy="71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186A1D-7275-43B8-AA64-513E27B064AC}">
      <dsp:nvSpPr>
        <dsp:cNvPr id="0" name=""/>
        <dsp:cNvSpPr/>
      </dsp:nvSpPr>
      <dsp:spPr>
        <a:xfrm>
          <a:off x="2186323" y="2385884"/>
          <a:ext cx="108484" cy="203960"/>
        </a:xfrm>
        <a:prstGeom prst="chevron">
          <a:avLst>
            <a:gd name="adj" fmla="val 90000"/>
          </a:avLst>
        </a:prstGeom>
        <a:solidFill>
          <a:schemeClr val="accent5">
            <a:tint val="40000"/>
            <a:alpha val="90000"/>
            <a:hueOff val="-853190"/>
            <a:satOff val="190"/>
            <a:lumOff val="29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-853190"/>
              <a:satOff val="190"/>
              <a:lumOff val="2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2CA473-0836-4FE8-9213-CADF47650025}">
      <dsp:nvSpPr>
        <dsp:cNvPr id="0" name=""/>
        <dsp:cNvSpPr/>
      </dsp:nvSpPr>
      <dsp:spPr>
        <a:xfrm>
          <a:off x="584705" y="1981444"/>
          <a:ext cx="967516" cy="96751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545" tIns="37545" rIns="37545" bIns="37545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/>
            <a:t>1</a:t>
          </a:r>
        </a:p>
      </dsp:txBody>
      <dsp:txXfrm>
        <a:off x="726394" y="2123133"/>
        <a:ext cx="684138" cy="684138"/>
      </dsp:txXfrm>
    </dsp:sp>
    <dsp:sp modelId="{4E6C18A7-2CCF-403E-A47F-8F8C2F9B0B48}">
      <dsp:nvSpPr>
        <dsp:cNvPr id="0" name=""/>
        <dsp:cNvSpPr/>
      </dsp:nvSpPr>
      <dsp:spPr>
        <a:xfrm>
          <a:off x="7204" y="3114560"/>
          <a:ext cx="2122518" cy="29484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5">
            <a:tint val="40000"/>
            <a:alpha val="90000"/>
            <a:hueOff val="-1706381"/>
            <a:satOff val="381"/>
            <a:lumOff val="57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-1706381"/>
              <a:satOff val="381"/>
              <a:lumOff val="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427" tIns="165100" rIns="167427" bIns="16510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Data Collection:</a:t>
          </a:r>
          <a:r>
            <a:rPr lang="en-US" sz="2200" kern="1200"/>
            <a:t> Gather student response data from multiple exams</a:t>
          </a:r>
        </a:p>
      </dsp:txBody>
      <dsp:txXfrm>
        <a:off x="7204" y="3539064"/>
        <a:ext cx="2122518" cy="2523896"/>
      </dsp:txXfrm>
    </dsp:sp>
    <dsp:sp modelId="{B3812006-9107-4406-B3C5-3A5485D1ACFA}">
      <dsp:nvSpPr>
        <dsp:cNvPr id="0" name=""/>
        <dsp:cNvSpPr/>
      </dsp:nvSpPr>
      <dsp:spPr>
        <a:xfrm>
          <a:off x="2365557" y="2465166"/>
          <a:ext cx="2122518" cy="72"/>
        </a:xfrm>
        <a:prstGeom prst="rect">
          <a:avLst/>
        </a:prstGeom>
        <a:solidFill>
          <a:schemeClr val="accent5">
            <a:tint val="40000"/>
            <a:alpha val="90000"/>
            <a:hueOff val="-2559571"/>
            <a:satOff val="571"/>
            <a:lumOff val="86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-2559571"/>
              <a:satOff val="571"/>
              <a:lumOff val="8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8275E1-09E0-4AF8-A84F-D8BC1C6C29B1}">
      <dsp:nvSpPr>
        <dsp:cNvPr id="0" name=""/>
        <dsp:cNvSpPr/>
      </dsp:nvSpPr>
      <dsp:spPr>
        <a:xfrm>
          <a:off x="4544676" y="2385884"/>
          <a:ext cx="108484" cy="203960"/>
        </a:xfrm>
        <a:prstGeom prst="chevron">
          <a:avLst>
            <a:gd name="adj" fmla="val 90000"/>
          </a:avLst>
        </a:prstGeom>
        <a:solidFill>
          <a:schemeClr val="accent5">
            <a:tint val="40000"/>
            <a:alpha val="90000"/>
            <a:hueOff val="-3412762"/>
            <a:satOff val="762"/>
            <a:lumOff val="115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-3412762"/>
              <a:satOff val="762"/>
              <a:lumOff val="1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105CBF-C649-489E-B4FF-DB35EA891C0C}">
      <dsp:nvSpPr>
        <dsp:cNvPr id="0" name=""/>
        <dsp:cNvSpPr/>
      </dsp:nvSpPr>
      <dsp:spPr>
        <a:xfrm>
          <a:off x="2943058" y="1981444"/>
          <a:ext cx="967516" cy="967516"/>
        </a:xfrm>
        <a:prstGeom prst="ellipse">
          <a:avLst/>
        </a:prstGeom>
        <a:solidFill>
          <a:schemeClr val="accent5">
            <a:hueOff val="-3038037"/>
            <a:satOff val="-207"/>
            <a:lumOff val="490"/>
            <a:alphaOff val="0"/>
          </a:schemeClr>
        </a:solidFill>
        <a:ln w="19050" cap="flat" cmpd="sng" algn="ctr">
          <a:solidFill>
            <a:schemeClr val="accent5">
              <a:hueOff val="-3038037"/>
              <a:satOff val="-207"/>
              <a:lumOff val="4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545" tIns="37545" rIns="37545" bIns="37545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/>
            <a:t>2</a:t>
          </a:r>
        </a:p>
      </dsp:txBody>
      <dsp:txXfrm>
        <a:off x="3084747" y="2123133"/>
        <a:ext cx="684138" cy="684138"/>
      </dsp:txXfrm>
    </dsp:sp>
    <dsp:sp modelId="{3032C5C1-1A94-49AA-BDEF-599259D7FD51}">
      <dsp:nvSpPr>
        <dsp:cNvPr id="0" name=""/>
        <dsp:cNvSpPr/>
      </dsp:nvSpPr>
      <dsp:spPr>
        <a:xfrm>
          <a:off x="2365557" y="3114560"/>
          <a:ext cx="2122518" cy="29484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5">
            <a:tint val="40000"/>
            <a:alpha val="90000"/>
            <a:hueOff val="-4265952"/>
            <a:satOff val="952"/>
            <a:lumOff val="143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-4265952"/>
              <a:satOff val="952"/>
              <a:lumOff val="1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427" tIns="165100" rIns="167427" bIns="16510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Pattern Analysis:</a:t>
          </a:r>
          <a:r>
            <a:rPr lang="en-US" sz="2200" kern="1200"/>
            <a:t> Use machine learning to identify trends</a:t>
          </a:r>
        </a:p>
      </dsp:txBody>
      <dsp:txXfrm>
        <a:off x="2365557" y="3539064"/>
        <a:ext cx="2122518" cy="2523896"/>
      </dsp:txXfrm>
    </dsp:sp>
    <dsp:sp modelId="{E3814D9B-C7A5-4771-B9F6-BE2F3E50F7BC}">
      <dsp:nvSpPr>
        <dsp:cNvPr id="0" name=""/>
        <dsp:cNvSpPr/>
      </dsp:nvSpPr>
      <dsp:spPr>
        <a:xfrm>
          <a:off x="4723911" y="2465166"/>
          <a:ext cx="2122518" cy="72"/>
        </a:xfrm>
        <a:prstGeom prst="rect">
          <a:avLst/>
        </a:prstGeom>
        <a:solidFill>
          <a:schemeClr val="accent5">
            <a:tint val="40000"/>
            <a:alpha val="90000"/>
            <a:hueOff val="-5119142"/>
            <a:satOff val="1143"/>
            <a:lumOff val="172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-5119142"/>
              <a:satOff val="1143"/>
              <a:lumOff val="17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02257D-0A5B-4355-99C7-8C9F14D54ED9}">
      <dsp:nvSpPr>
        <dsp:cNvPr id="0" name=""/>
        <dsp:cNvSpPr/>
      </dsp:nvSpPr>
      <dsp:spPr>
        <a:xfrm>
          <a:off x="6903029" y="2385884"/>
          <a:ext cx="108484" cy="203960"/>
        </a:xfrm>
        <a:prstGeom prst="chevron">
          <a:avLst>
            <a:gd name="adj" fmla="val 90000"/>
          </a:avLst>
        </a:prstGeom>
        <a:solidFill>
          <a:schemeClr val="accent5">
            <a:tint val="40000"/>
            <a:alpha val="90000"/>
            <a:hueOff val="-5972333"/>
            <a:satOff val="1333"/>
            <a:lumOff val="200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-5972333"/>
              <a:satOff val="1333"/>
              <a:lumOff val="20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A2102F-01C6-4370-BA56-BF718FA5DBD9}">
      <dsp:nvSpPr>
        <dsp:cNvPr id="0" name=""/>
        <dsp:cNvSpPr/>
      </dsp:nvSpPr>
      <dsp:spPr>
        <a:xfrm>
          <a:off x="5301412" y="1981444"/>
          <a:ext cx="967516" cy="967516"/>
        </a:xfrm>
        <a:prstGeom prst="ellipse">
          <a:avLst/>
        </a:prstGeom>
        <a:solidFill>
          <a:schemeClr val="accent5">
            <a:hueOff val="-6076075"/>
            <a:satOff val="-413"/>
            <a:lumOff val="981"/>
            <a:alphaOff val="0"/>
          </a:schemeClr>
        </a:solidFill>
        <a:ln w="19050" cap="flat" cmpd="sng" algn="ctr">
          <a:solidFill>
            <a:schemeClr val="accent5">
              <a:hueOff val="-6076075"/>
              <a:satOff val="-413"/>
              <a:lumOff val="98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545" tIns="37545" rIns="37545" bIns="37545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/>
            <a:t>3</a:t>
          </a:r>
        </a:p>
      </dsp:txBody>
      <dsp:txXfrm>
        <a:off x="5443101" y="2123133"/>
        <a:ext cx="684138" cy="684138"/>
      </dsp:txXfrm>
    </dsp:sp>
    <dsp:sp modelId="{D48CC8F0-5F42-468F-BD90-FFB690B91C39}">
      <dsp:nvSpPr>
        <dsp:cNvPr id="0" name=""/>
        <dsp:cNvSpPr/>
      </dsp:nvSpPr>
      <dsp:spPr>
        <a:xfrm>
          <a:off x="4723911" y="3114560"/>
          <a:ext cx="2122518" cy="29484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5">
            <a:tint val="40000"/>
            <a:alpha val="90000"/>
            <a:hueOff val="-6825524"/>
            <a:satOff val="1524"/>
            <a:lumOff val="229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-6825524"/>
              <a:satOff val="1524"/>
              <a:lumOff val="22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427" tIns="165100" rIns="167427" bIns="16510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Gap Detection:</a:t>
          </a:r>
          <a:r>
            <a:rPr lang="en-US" sz="2200" kern="1200"/>
            <a:t> Link patterns to specific teaching issues</a:t>
          </a:r>
        </a:p>
      </dsp:txBody>
      <dsp:txXfrm>
        <a:off x="4723911" y="3539064"/>
        <a:ext cx="2122518" cy="2523896"/>
      </dsp:txXfrm>
    </dsp:sp>
    <dsp:sp modelId="{86092ADF-4BE8-4F8B-A063-D57CE6108FDE}">
      <dsp:nvSpPr>
        <dsp:cNvPr id="0" name=""/>
        <dsp:cNvSpPr/>
      </dsp:nvSpPr>
      <dsp:spPr>
        <a:xfrm>
          <a:off x="7082264" y="2465166"/>
          <a:ext cx="2122518" cy="72"/>
        </a:xfrm>
        <a:prstGeom prst="rect">
          <a:avLst/>
        </a:prstGeom>
        <a:solidFill>
          <a:schemeClr val="accent5">
            <a:tint val="40000"/>
            <a:alpha val="90000"/>
            <a:hueOff val="-7678713"/>
            <a:satOff val="1714"/>
            <a:lumOff val="258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-7678713"/>
              <a:satOff val="1714"/>
              <a:lumOff val="25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CC44EF-F105-4696-BF66-978DCB90CB33}">
      <dsp:nvSpPr>
        <dsp:cNvPr id="0" name=""/>
        <dsp:cNvSpPr/>
      </dsp:nvSpPr>
      <dsp:spPr>
        <a:xfrm>
          <a:off x="9261383" y="2385884"/>
          <a:ext cx="108484" cy="203960"/>
        </a:xfrm>
        <a:prstGeom prst="chevron">
          <a:avLst>
            <a:gd name="adj" fmla="val 90000"/>
          </a:avLst>
        </a:prstGeom>
        <a:solidFill>
          <a:schemeClr val="accent5">
            <a:tint val="40000"/>
            <a:alpha val="90000"/>
            <a:hueOff val="-8531905"/>
            <a:satOff val="1905"/>
            <a:lumOff val="286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-8531905"/>
              <a:satOff val="1905"/>
              <a:lumOff val="28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19EA8C-1D78-43E8-909C-06978F2A0D8E}">
      <dsp:nvSpPr>
        <dsp:cNvPr id="0" name=""/>
        <dsp:cNvSpPr/>
      </dsp:nvSpPr>
      <dsp:spPr>
        <a:xfrm>
          <a:off x="7659765" y="1981444"/>
          <a:ext cx="967516" cy="967516"/>
        </a:xfrm>
        <a:prstGeom prst="ellipse">
          <a:avLst/>
        </a:prstGeom>
        <a:solidFill>
          <a:schemeClr val="accent5">
            <a:hueOff val="-9114112"/>
            <a:satOff val="-620"/>
            <a:lumOff val="1471"/>
            <a:alphaOff val="0"/>
          </a:schemeClr>
        </a:solidFill>
        <a:ln w="19050" cap="flat" cmpd="sng" algn="ctr">
          <a:solidFill>
            <a:schemeClr val="accent5">
              <a:hueOff val="-9114112"/>
              <a:satOff val="-620"/>
              <a:lumOff val="14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545" tIns="37545" rIns="37545" bIns="37545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/>
            <a:t>4</a:t>
          </a:r>
        </a:p>
      </dsp:txBody>
      <dsp:txXfrm>
        <a:off x="7801454" y="2123133"/>
        <a:ext cx="684138" cy="684138"/>
      </dsp:txXfrm>
    </dsp:sp>
    <dsp:sp modelId="{C6F075A3-5DFC-43C1-962E-20F86AD4B72E}">
      <dsp:nvSpPr>
        <dsp:cNvPr id="0" name=""/>
        <dsp:cNvSpPr/>
      </dsp:nvSpPr>
      <dsp:spPr>
        <a:xfrm>
          <a:off x="7082264" y="3114560"/>
          <a:ext cx="2122518" cy="29484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5">
            <a:tint val="40000"/>
            <a:alpha val="90000"/>
            <a:hueOff val="-9385094"/>
            <a:satOff val="2095"/>
            <a:lumOff val="315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-9385094"/>
              <a:satOff val="2095"/>
              <a:lumOff val="3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427" tIns="165100" rIns="167427" bIns="16510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Severity Assessment:</a:t>
          </a:r>
          <a:r>
            <a:rPr lang="en-US" sz="2200" kern="1200"/>
            <a:t> Classify issues as high, medium, or low priority</a:t>
          </a:r>
        </a:p>
      </dsp:txBody>
      <dsp:txXfrm>
        <a:off x="7082264" y="3539064"/>
        <a:ext cx="2122518" cy="2523896"/>
      </dsp:txXfrm>
    </dsp:sp>
    <dsp:sp modelId="{635DF0F9-86F9-4518-9882-EC1E5FE3F5A2}">
      <dsp:nvSpPr>
        <dsp:cNvPr id="0" name=""/>
        <dsp:cNvSpPr/>
      </dsp:nvSpPr>
      <dsp:spPr>
        <a:xfrm>
          <a:off x="9440618" y="2465166"/>
          <a:ext cx="1061259" cy="72"/>
        </a:xfrm>
        <a:prstGeom prst="rect">
          <a:avLst/>
        </a:prstGeom>
        <a:solidFill>
          <a:schemeClr val="accent5">
            <a:tint val="40000"/>
            <a:alpha val="90000"/>
            <a:hueOff val="-10238285"/>
            <a:satOff val="2286"/>
            <a:lumOff val="344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-10238285"/>
              <a:satOff val="2286"/>
              <a:lumOff val="34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BA6935-346B-4BDE-9EC5-CCED67EC0934}">
      <dsp:nvSpPr>
        <dsp:cNvPr id="0" name=""/>
        <dsp:cNvSpPr/>
      </dsp:nvSpPr>
      <dsp:spPr>
        <a:xfrm>
          <a:off x="10018119" y="1981444"/>
          <a:ext cx="967516" cy="967516"/>
        </a:xfrm>
        <a:prstGeom prst="ellipse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accent5">
              <a:hueOff val="-12152150"/>
              <a:satOff val="-826"/>
              <a:lumOff val="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545" tIns="37545" rIns="37545" bIns="37545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/>
            <a:t>5</a:t>
          </a:r>
        </a:p>
      </dsp:txBody>
      <dsp:txXfrm>
        <a:off x="10159808" y="2123133"/>
        <a:ext cx="684138" cy="684138"/>
      </dsp:txXfrm>
    </dsp:sp>
    <dsp:sp modelId="{86853BCF-40C0-47C6-B403-6B1DD1F04759}">
      <dsp:nvSpPr>
        <dsp:cNvPr id="0" name=""/>
        <dsp:cNvSpPr/>
      </dsp:nvSpPr>
      <dsp:spPr>
        <a:xfrm>
          <a:off x="9440618" y="3114560"/>
          <a:ext cx="2122518" cy="29484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5">
            <a:tint val="40000"/>
            <a:alpha val="90000"/>
            <a:hueOff val="-11944666"/>
            <a:satOff val="2667"/>
            <a:lumOff val="401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-11944666"/>
              <a:satOff val="2667"/>
              <a:lumOff val="40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427" tIns="165100" rIns="167427" bIns="16510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Recommendation Generation:</a:t>
          </a:r>
          <a:r>
            <a:rPr lang="en-US" sz="2200" kern="1200"/>
            <a:t> Provide specific teaching improvements</a:t>
          </a:r>
        </a:p>
      </dsp:txBody>
      <dsp:txXfrm>
        <a:off x="9440618" y="3539064"/>
        <a:ext cx="2122518" cy="2523896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C7C9CB-8B0F-4107-9E79-381E70BE7451}">
      <dsp:nvSpPr>
        <dsp:cNvPr id="0" name=""/>
        <dsp:cNvSpPr/>
      </dsp:nvSpPr>
      <dsp:spPr>
        <a:xfrm>
          <a:off x="0" y="531"/>
          <a:ext cx="10515600" cy="124328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25099F-ADC4-4868-A921-FE9E1CC20287}">
      <dsp:nvSpPr>
        <dsp:cNvPr id="0" name=""/>
        <dsp:cNvSpPr/>
      </dsp:nvSpPr>
      <dsp:spPr>
        <a:xfrm>
          <a:off x="376092" y="280269"/>
          <a:ext cx="683804" cy="68380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5A1859-FD89-45EF-BE2D-97AF3C446743}">
      <dsp:nvSpPr>
        <dsp:cNvPr id="0" name=""/>
        <dsp:cNvSpPr/>
      </dsp:nvSpPr>
      <dsp:spPr>
        <a:xfrm>
          <a:off x="1435988" y="531"/>
          <a:ext cx="9079611" cy="1243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81" tIns="131581" rIns="131581" bIns="131581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/>
            <a:t>Pattern Found:</a:t>
          </a:r>
          <a:r>
            <a:rPr lang="en-US" sz="2100" kern="1200"/>
            <a:t> 70% of students skipped Question 5 on "Complex Literary Analysis"</a:t>
          </a:r>
        </a:p>
      </dsp:txBody>
      <dsp:txXfrm>
        <a:off x="1435988" y="531"/>
        <a:ext cx="9079611" cy="1243280"/>
      </dsp:txXfrm>
    </dsp:sp>
    <dsp:sp modelId="{1D2EE2A6-D2B9-4AA4-B787-12FE1C6B8048}">
      <dsp:nvSpPr>
        <dsp:cNvPr id="0" name=""/>
        <dsp:cNvSpPr/>
      </dsp:nvSpPr>
      <dsp:spPr>
        <a:xfrm>
          <a:off x="0" y="1554631"/>
          <a:ext cx="10515600" cy="124328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396E64-88C9-4B54-9173-B9AB791BB7BC}">
      <dsp:nvSpPr>
        <dsp:cNvPr id="0" name=""/>
        <dsp:cNvSpPr/>
      </dsp:nvSpPr>
      <dsp:spPr>
        <a:xfrm>
          <a:off x="376092" y="1834369"/>
          <a:ext cx="683804" cy="68380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9909AC-A8F5-4A9A-BC4C-0E1A8438BE1B}">
      <dsp:nvSpPr>
        <dsp:cNvPr id="0" name=""/>
        <dsp:cNvSpPr/>
      </dsp:nvSpPr>
      <dsp:spPr>
        <a:xfrm>
          <a:off x="1435988" y="1554631"/>
          <a:ext cx="9079611" cy="1243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81" tIns="131581" rIns="131581" bIns="131581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/>
            <a:t>AI Analysis:</a:t>
          </a:r>
          <a:r>
            <a:rPr lang="en-US" sz="2100" kern="1200"/>
            <a:t> Teaching gap detected in advanced analysis techniques</a:t>
          </a:r>
        </a:p>
      </dsp:txBody>
      <dsp:txXfrm>
        <a:off x="1435988" y="1554631"/>
        <a:ext cx="9079611" cy="1243280"/>
      </dsp:txXfrm>
    </dsp:sp>
    <dsp:sp modelId="{60571E6D-B6C0-407D-A8EB-401C67C15E82}">
      <dsp:nvSpPr>
        <dsp:cNvPr id="0" name=""/>
        <dsp:cNvSpPr/>
      </dsp:nvSpPr>
      <dsp:spPr>
        <a:xfrm>
          <a:off x="0" y="3108732"/>
          <a:ext cx="10515600" cy="124328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DDF45D-16EF-49D4-AB1C-33AFD22BFDF7}">
      <dsp:nvSpPr>
        <dsp:cNvPr id="0" name=""/>
        <dsp:cNvSpPr/>
      </dsp:nvSpPr>
      <dsp:spPr>
        <a:xfrm>
          <a:off x="376092" y="3388470"/>
          <a:ext cx="683804" cy="68380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74E34D-89C3-4C15-9490-D6B0BEAA3006}">
      <dsp:nvSpPr>
        <dsp:cNvPr id="0" name=""/>
        <dsp:cNvSpPr/>
      </dsp:nvSpPr>
      <dsp:spPr>
        <a:xfrm>
          <a:off x="1435988" y="3108732"/>
          <a:ext cx="9079611" cy="1243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81" tIns="131581" rIns="131581" bIns="131581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/>
            <a:t>Generated Recommendation:</a:t>
          </a:r>
          <a:r>
            <a:rPr lang="en-US" sz="2100" kern="1200"/>
            <a:t> "Revisit how you taught literary analysis methods. Students may not understand the systematic approach. Consider using step-by-step examples."</a:t>
          </a:r>
        </a:p>
      </dsp:txBody>
      <dsp:txXfrm>
        <a:off x="1435988" y="3108732"/>
        <a:ext cx="9079611" cy="1243280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2ACF0F-FFC6-4E0C-8CB8-5BD945E56B8C}">
      <dsp:nvSpPr>
        <dsp:cNvPr id="0" name=""/>
        <dsp:cNvSpPr/>
      </dsp:nvSpPr>
      <dsp:spPr>
        <a:xfrm>
          <a:off x="0" y="594"/>
          <a:ext cx="10515600" cy="139022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2141AA-D903-44FE-AB7C-C96C5BA92496}">
      <dsp:nvSpPr>
        <dsp:cNvPr id="0" name=""/>
        <dsp:cNvSpPr/>
      </dsp:nvSpPr>
      <dsp:spPr>
        <a:xfrm>
          <a:off x="420542" y="313394"/>
          <a:ext cx="764622" cy="76462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8DC951-7F89-43CE-A944-CC1744B22938}">
      <dsp:nvSpPr>
        <dsp:cNvPr id="0" name=""/>
        <dsp:cNvSpPr/>
      </dsp:nvSpPr>
      <dsp:spPr>
        <a:xfrm>
          <a:off x="1605706" y="594"/>
          <a:ext cx="8909893" cy="13902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7132" tIns="147132" rIns="147132" bIns="147132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Most existing research focuses only on analyzing feedback forms or online reviews to evaluate teaching quality, they do not incorporate actual student performance data or evaluate assessment design. </a:t>
          </a:r>
        </a:p>
      </dsp:txBody>
      <dsp:txXfrm>
        <a:off x="1605706" y="594"/>
        <a:ext cx="8909893" cy="1390222"/>
      </dsp:txXfrm>
    </dsp:sp>
    <dsp:sp modelId="{12A78E2B-C892-483F-878B-8302A53944A9}">
      <dsp:nvSpPr>
        <dsp:cNvPr id="0" name=""/>
        <dsp:cNvSpPr/>
      </dsp:nvSpPr>
      <dsp:spPr>
        <a:xfrm>
          <a:off x="0" y="1738372"/>
          <a:ext cx="10515600" cy="1390222"/>
        </a:xfrm>
        <a:prstGeom prst="roundRect">
          <a:avLst>
            <a:gd name="adj" fmla="val 10000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B6F9CF-3403-4FDC-AD12-09F4877BD099}">
      <dsp:nvSpPr>
        <dsp:cNvPr id="0" name=""/>
        <dsp:cNvSpPr/>
      </dsp:nvSpPr>
      <dsp:spPr>
        <a:xfrm>
          <a:off x="420542" y="2051172"/>
          <a:ext cx="764622" cy="76462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28AE48-2468-432F-B169-21EA441418D4}">
      <dsp:nvSpPr>
        <dsp:cNvPr id="0" name=""/>
        <dsp:cNvSpPr/>
      </dsp:nvSpPr>
      <dsp:spPr>
        <a:xfrm>
          <a:off x="1605706" y="1738372"/>
          <a:ext cx="8909893" cy="13902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7132" tIns="147132" rIns="147132" bIns="147132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Our system introduces a novel approach by combining performance trend analysis, NLP-based sentiment extraction from handwritten exam feedback, Bloom’s Taxonomy classification of exam questions, and skipped/wrong response detection to provide a deeper, data-driven understanding of teaching effectiveness. </a:t>
          </a:r>
        </a:p>
      </dsp:txBody>
      <dsp:txXfrm>
        <a:off x="1605706" y="1738372"/>
        <a:ext cx="8909893" cy="1390222"/>
      </dsp:txXfrm>
    </dsp:sp>
    <dsp:sp modelId="{4F7C63B4-9C2F-4B8B-926C-ECFF99838129}">
      <dsp:nvSpPr>
        <dsp:cNvPr id="0" name=""/>
        <dsp:cNvSpPr/>
      </dsp:nvSpPr>
      <dsp:spPr>
        <a:xfrm>
          <a:off x="0" y="3476150"/>
          <a:ext cx="10515600" cy="1390222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3DB5A4-A814-4084-9563-B95134A33016}">
      <dsp:nvSpPr>
        <dsp:cNvPr id="0" name=""/>
        <dsp:cNvSpPr/>
      </dsp:nvSpPr>
      <dsp:spPr>
        <a:xfrm>
          <a:off x="420542" y="3788950"/>
          <a:ext cx="764622" cy="76462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61D94D-7486-4F87-A30C-1EDFE5947370}">
      <dsp:nvSpPr>
        <dsp:cNvPr id="0" name=""/>
        <dsp:cNvSpPr/>
      </dsp:nvSpPr>
      <dsp:spPr>
        <a:xfrm>
          <a:off x="1605706" y="3476150"/>
          <a:ext cx="8909893" cy="13902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7132" tIns="147132" rIns="147132" bIns="147132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This fills a crucial gap in current AI-driven academic evaluation systems by directly linking student behavior and performance to teacher improvement strategies.</a:t>
          </a:r>
        </a:p>
      </dsp:txBody>
      <dsp:txXfrm>
        <a:off x="1605706" y="3476150"/>
        <a:ext cx="8909893" cy="139022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E81138-103F-4D33-ABDE-BAC8433A1774}">
      <dsp:nvSpPr>
        <dsp:cNvPr id="0" name=""/>
        <dsp:cNvSpPr/>
      </dsp:nvSpPr>
      <dsp:spPr>
        <a:xfrm>
          <a:off x="0" y="370470"/>
          <a:ext cx="6900512" cy="113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556" tIns="416560" rIns="535556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0" kern="1200"/>
            <a:t>Develop custom OCR pipeline using open-source libraries</a:t>
          </a:r>
        </a:p>
      </dsp:txBody>
      <dsp:txXfrm>
        <a:off x="0" y="370470"/>
        <a:ext cx="6900512" cy="1134000"/>
      </dsp:txXfrm>
    </dsp:sp>
    <dsp:sp modelId="{C36C6CEA-B91E-43F4-870B-47E402AFD85E}">
      <dsp:nvSpPr>
        <dsp:cNvPr id="0" name=""/>
        <dsp:cNvSpPr/>
      </dsp:nvSpPr>
      <dsp:spPr>
        <a:xfrm>
          <a:off x="345025" y="75270"/>
          <a:ext cx="4830358" cy="59040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/>
            <a:t>Sub Objective</a:t>
          </a:r>
        </a:p>
      </dsp:txBody>
      <dsp:txXfrm>
        <a:off x="373846" y="104091"/>
        <a:ext cx="4772716" cy="532758"/>
      </dsp:txXfrm>
    </dsp:sp>
    <dsp:sp modelId="{B1ECA64E-6094-486A-B5B3-C2F600701703}">
      <dsp:nvSpPr>
        <dsp:cNvPr id="0" name=""/>
        <dsp:cNvSpPr/>
      </dsp:nvSpPr>
      <dsp:spPr>
        <a:xfrm>
          <a:off x="0" y="1907670"/>
          <a:ext cx="6900512" cy="1732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3299968"/>
              <a:satOff val="-14601"/>
              <a:lumOff val="-245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556" tIns="416560" rIns="535556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0" kern="1200"/>
            <a:t>Implement image preprocessing and OCR to extract handwritten/printed text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0" kern="1200"/>
            <a:t>Train NLP model to score answers using marking schemes</a:t>
          </a:r>
        </a:p>
      </dsp:txBody>
      <dsp:txXfrm>
        <a:off x="0" y="1907670"/>
        <a:ext cx="6900512" cy="1732500"/>
      </dsp:txXfrm>
    </dsp:sp>
    <dsp:sp modelId="{FABA13CD-3292-4168-9866-F96AF30749BC}">
      <dsp:nvSpPr>
        <dsp:cNvPr id="0" name=""/>
        <dsp:cNvSpPr/>
      </dsp:nvSpPr>
      <dsp:spPr>
        <a:xfrm>
          <a:off x="345025" y="1612470"/>
          <a:ext cx="4830358" cy="590400"/>
        </a:xfrm>
        <a:prstGeom prst="roundRect">
          <a:avLst/>
        </a:prstGeom>
        <a:gradFill rotWithShape="0">
          <a:gsLst>
            <a:gs pos="0">
              <a:schemeClr val="accent4">
                <a:hueOff val="3299968"/>
                <a:satOff val="-14601"/>
                <a:lumOff val="-245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3299968"/>
                <a:satOff val="-14601"/>
                <a:lumOff val="-245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3299968"/>
                <a:satOff val="-14601"/>
                <a:lumOff val="-245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/>
            <a:t>Key Tasks</a:t>
          </a:r>
        </a:p>
      </dsp:txBody>
      <dsp:txXfrm>
        <a:off x="373846" y="1641291"/>
        <a:ext cx="4772716" cy="532758"/>
      </dsp:txXfrm>
    </dsp:sp>
    <dsp:sp modelId="{0DB5B28D-B282-47C9-BB65-B5C36CAB1496}">
      <dsp:nvSpPr>
        <dsp:cNvPr id="0" name=""/>
        <dsp:cNvSpPr/>
      </dsp:nvSpPr>
      <dsp:spPr>
        <a:xfrm>
          <a:off x="0" y="4043370"/>
          <a:ext cx="6900512" cy="1417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6599937"/>
              <a:satOff val="-29202"/>
              <a:lumOff val="-490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556" tIns="416560" rIns="535556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0" kern="1200"/>
            <a:t>Fully offline OCR and student grading engine(MCQ and Essay) custom-built for academic answer sheet and question wise explanation</a:t>
          </a:r>
        </a:p>
      </dsp:txBody>
      <dsp:txXfrm>
        <a:off x="0" y="4043370"/>
        <a:ext cx="6900512" cy="1417500"/>
      </dsp:txXfrm>
    </dsp:sp>
    <dsp:sp modelId="{A208BDBD-AE65-4985-B8DC-181BD3CB9A16}">
      <dsp:nvSpPr>
        <dsp:cNvPr id="0" name=""/>
        <dsp:cNvSpPr/>
      </dsp:nvSpPr>
      <dsp:spPr>
        <a:xfrm>
          <a:off x="345025" y="3748170"/>
          <a:ext cx="4830358" cy="590400"/>
        </a:xfrm>
        <a:prstGeom prst="roundRect">
          <a:avLst/>
        </a:prstGeom>
        <a:gradFill rotWithShape="0">
          <a:gsLst>
            <a:gs pos="0">
              <a:schemeClr val="accent4">
                <a:hueOff val="6599937"/>
                <a:satOff val="-29202"/>
                <a:lumOff val="-490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6599937"/>
                <a:satOff val="-29202"/>
                <a:lumOff val="-490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6599937"/>
                <a:satOff val="-29202"/>
                <a:lumOff val="-490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Novelty</a:t>
          </a:r>
          <a:r>
            <a:rPr lang="en-US" sz="2400" kern="1200" dirty="0"/>
            <a:t> </a:t>
          </a:r>
        </a:p>
      </dsp:txBody>
      <dsp:txXfrm>
        <a:off x="373846" y="3776991"/>
        <a:ext cx="4772716" cy="532758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E81138-103F-4D33-ABDE-BAC8433A1774}">
      <dsp:nvSpPr>
        <dsp:cNvPr id="0" name=""/>
        <dsp:cNvSpPr/>
      </dsp:nvSpPr>
      <dsp:spPr>
        <a:xfrm>
          <a:off x="0" y="527970"/>
          <a:ext cx="6900512" cy="113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556" tIns="416560" rIns="535556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0" kern="1200"/>
            <a:t>Identify student improvement areas through performance analysis</a:t>
          </a:r>
        </a:p>
      </dsp:txBody>
      <dsp:txXfrm>
        <a:off x="0" y="527970"/>
        <a:ext cx="6900512" cy="1134000"/>
      </dsp:txXfrm>
    </dsp:sp>
    <dsp:sp modelId="{C36C6CEA-B91E-43F4-870B-47E402AFD85E}">
      <dsp:nvSpPr>
        <dsp:cNvPr id="0" name=""/>
        <dsp:cNvSpPr/>
      </dsp:nvSpPr>
      <dsp:spPr>
        <a:xfrm>
          <a:off x="345025" y="232770"/>
          <a:ext cx="4830358" cy="59040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/>
            <a:t>Sub Objective</a:t>
          </a:r>
        </a:p>
      </dsp:txBody>
      <dsp:txXfrm>
        <a:off x="373846" y="261591"/>
        <a:ext cx="4772716" cy="532758"/>
      </dsp:txXfrm>
    </dsp:sp>
    <dsp:sp modelId="{B1ECA64E-6094-486A-B5B3-C2F600701703}">
      <dsp:nvSpPr>
        <dsp:cNvPr id="0" name=""/>
        <dsp:cNvSpPr/>
      </dsp:nvSpPr>
      <dsp:spPr>
        <a:xfrm>
          <a:off x="0" y="2065170"/>
          <a:ext cx="6900512" cy="1417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3299968"/>
              <a:satOff val="-14601"/>
              <a:lumOff val="-245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556" tIns="416560" rIns="535556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0" kern="1200"/>
            <a:t>Use ML to analyze scores and errors to Detect weak learning areas; Generate personalized improvement recommendations</a:t>
          </a:r>
        </a:p>
      </dsp:txBody>
      <dsp:txXfrm>
        <a:off x="0" y="2065170"/>
        <a:ext cx="6900512" cy="1417500"/>
      </dsp:txXfrm>
    </dsp:sp>
    <dsp:sp modelId="{FABA13CD-3292-4168-9866-F96AF30749BC}">
      <dsp:nvSpPr>
        <dsp:cNvPr id="0" name=""/>
        <dsp:cNvSpPr/>
      </dsp:nvSpPr>
      <dsp:spPr>
        <a:xfrm>
          <a:off x="345025" y="1769970"/>
          <a:ext cx="4830358" cy="590400"/>
        </a:xfrm>
        <a:prstGeom prst="roundRect">
          <a:avLst/>
        </a:prstGeom>
        <a:gradFill rotWithShape="0">
          <a:gsLst>
            <a:gs pos="0">
              <a:schemeClr val="accent4">
                <a:hueOff val="3299968"/>
                <a:satOff val="-14601"/>
                <a:lumOff val="-245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3299968"/>
                <a:satOff val="-14601"/>
                <a:lumOff val="-245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3299968"/>
                <a:satOff val="-14601"/>
                <a:lumOff val="-245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/>
            <a:t>Key Tasks</a:t>
          </a:r>
        </a:p>
      </dsp:txBody>
      <dsp:txXfrm>
        <a:off x="373846" y="1798791"/>
        <a:ext cx="4772716" cy="532758"/>
      </dsp:txXfrm>
    </dsp:sp>
    <dsp:sp modelId="{0DB5B28D-B282-47C9-BB65-B5C36CAB1496}">
      <dsp:nvSpPr>
        <dsp:cNvPr id="0" name=""/>
        <dsp:cNvSpPr/>
      </dsp:nvSpPr>
      <dsp:spPr>
        <a:xfrm>
          <a:off x="0" y="3885870"/>
          <a:ext cx="6900512" cy="1417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6599937"/>
              <a:satOff val="-29202"/>
              <a:lumOff val="-490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556" tIns="416560" rIns="535556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0" kern="1200"/>
            <a:t>Real-time AI feedback system for personalized academic support without external datasets</a:t>
          </a:r>
        </a:p>
      </dsp:txBody>
      <dsp:txXfrm>
        <a:off x="0" y="3885870"/>
        <a:ext cx="6900512" cy="1417500"/>
      </dsp:txXfrm>
    </dsp:sp>
    <dsp:sp modelId="{A208BDBD-AE65-4985-B8DC-181BD3CB9A16}">
      <dsp:nvSpPr>
        <dsp:cNvPr id="0" name=""/>
        <dsp:cNvSpPr/>
      </dsp:nvSpPr>
      <dsp:spPr>
        <a:xfrm>
          <a:off x="345025" y="3590670"/>
          <a:ext cx="4830358" cy="590400"/>
        </a:xfrm>
        <a:prstGeom prst="roundRect">
          <a:avLst/>
        </a:prstGeom>
        <a:gradFill rotWithShape="0">
          <a:gsLst>
            <a:gs pos="0">
              <a:schemeClr val="accent4">
                <a:hueOff val="6599937"/>
                <a:satOff val="-29202"/>
                <a:lumOff val="-490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6599937"/>
                <a:satOff val="-29202"/>
                <a:lumOff val="-490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6599937"/>
                <a:satOff val="-29202"/>
                <a:lumOff val="-490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/>
            <a:t>Novelty</a:t>
          </a:r>
          <a:r>
            <a:rPr lang="en-US" sz="2400" kern="1200"/>
            <a:t> </a:t>
          </a:r>
        </a:p>
      </dsp:txBody>
      <dsp:txXfrm>
        <a:off x="373846" y="3619491"/>
        <a:ext cx="4772716" cy="532758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DEEED8-1133-4C9C-8D13-CE7B4CA4A599}">
      <dsp:nvSpPr>
        <dsp:cNvPr id="0" name=""/>
        <dsp:cNvSpPr/>
      </dsp:nvSpPr>
      <dsp:spPr>
        <a:xfrm>
          <a:off x="620567" y="592127"/>
          <a:ext cx="1852875" cy="185287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D43CF9-A09F-4471-A290-1B76203244D8}">
      <dsp:nvSpPr>
        <dsp:cNvPr id="0" name=""/>
        <dsp:cNvSpPr/>
      </dsp:nvSpPr>
      <dsp:spPr>
        <a:xfrm>
          <a:off x="1015443" y="987002"/>
          <a:ext cx="1063125" cy="106312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5FE319-7C5B-4E1F-8C83-66DA967D09FF}">
      <dsp:nvSpPr>
        <dsp:cNvPr id="0" name=""/>
        <dsp:cNvSpPr/>
      </dsp:nvSpPr>
      <dsp:spPr>
        <a:xfrm>
          <a:off x="28255" y="3022128"/>
          <a:ext cx="3037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b="1" kern="1200"/>
            <a:t>Lack of Centralized Student Access to Exam Results</a:t>
          </a:r>
        </a:p>
      </dsp:txBody>
      <dsp:txXfrm>
        <a:off x="28255" y="3022128"/>
        <a:ext cx="3037500" cy="720000"/>
      </dsp:txXfrm>
    </dsp:sp>
    <dsp:sp modelId="{9E60BC31-D225-4EC9-8390-810FE3AB8731}">
      <dsp:nvSpPr>
        <dsp:cNvPr id="0" name=""/>
        <dsp:cNvSpPr/>
      </dsp:nvSpPr>
      <dsp:spPr>
        <a:xfrm>
          <a:off x="4189630" y="592127"/>
          <a:ext cx="1852875" cy="185287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C48363-0DC6-4938-935A-6048E8CCB539}">
      <dsp:nvSpPr>
        <dsp:cNvPr id="0" name=""/>
        <dsp:cNvSpPr/>
      </dsp:nvSpPr>
      <dsp:spPr>
        <a:xfrm>
          <a:off x="4584505" y="987002"/>
          <a:ext cx="1063125" cy="106312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C0D758-563C-4101-97AF-32B7472FEF09}">
      <dsp:nvSpPr>
        <dsp:cNvPr id="0" name=""/>
        <dsp:cNvSpPr/>
      </dsp:nvSpPr>
      <dsp:spPr>
        <a:xfrm>
          <a:off x="3597318" y="3022128"/>
          <a:ext cx="3037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b="1" kern="1200"/>
            <a:t>Limited Insight into Question-wise Evaluation and Improvement Areas</a:t>
          </a:r>
        </a:p>
      </dsp:txBody>
      <dsp:txXfrm>
        <a:off x="3597318" y="3022128"/>
        <a:ext cx="3037500" cy="720000"/>
      </dsp:txXfrm>
    </dsp:sp>
    <dsp:sp modelId="{E064AE1D-D73A-4E6C-8A16-05CF7506E7A1}">
      <dsp:nvSpPr>
        <dsp:cNvPr id="0" name=""/>
        <dsp:cNvSpPr/>
      </dsp:nvSpPr>
      <dsp:spPr>
        <a:xfrm>
          <a:off x="7758693" y="592127"/>
          <a:ext cx="1852875" cy="185287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62E65E-628E-4872-B6AC-E66E86AA8D4B}">
      <dsp:nvSpPr>
        <dsp:cNvPr id="0" name=""/>
        <dsp:cNvSpPr/>
      </dsp:nvSpPr>
      <dsp:spPr>
        <a:xfrm>
          <a:off x="8153568" y="987002"/>
          <a:ext cx="1063125" cy="106312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F3D135-903E-450E-A5B8-664319690E59}">
      <dsp:nvSpPr>
        <dsp:cNvPr id="0" name=""/>
        <dsp:cNvSpPr/>
      </dsp:nvSpPr>
      <dsp:spPr>
        <a:xfrm>
          <a:off x="7166380" y="3022128"/>
          <a:ext cx="3037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b="1" kern="1200"/>
            <a:t>Absence of Secure and Personalized Student Access</a:t>
          </a:r>
        </a:p>
      </dsp:txBody>
      <dsp:txXfrm>
        <a:off x="7166380" y="3022128"/>
        <a:ext cx="3037500" cy="720000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8E8CE0-8E56-409C-BF12-4F4F2930B1AC}">
      <dsp:nvSpPr>
        <dsp:cNvPr id="0" name=""/>
        <dsp:cNvSpPr/>
      </dsp:nvSpPr>
      <dsp:spPr>
        <a:xfrm>
          <a:off x="0" y="1305763"/>
          <a:ext cx="10515600" cy="1741017"/>
        </a:xfrm>
        <a:prstGeom prst="notched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CD5FE3-0962-4F5D-A531-0A40CDBAF768}">
      <dsp:nvSpPr>
        <dsp:cNvPr id="0" name=""/>
        <dsp:cNvSpPr/>
      </dsp:nvSpPr>
      <dsp:spPr>
        <a:xfrm>
          <a:off x="4159" y="0"/>
          <a:ext cx="1818408" cy="1741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latin typeface="Gadugi" panose="020B0502040204020203" pitchFamily="34" charset="0"/>
              <a:ea typeface="Gadugi" panose="020B0502040204020203" pitchFamily="34" charset="0"/>
            </a:rPr>
            <a:t>Student Scans Answer Paper  &amp; Upload Via Mobile App</a:t>
          </a:r>
        </a:p>
      </dsp:txBody>
      <dsp:txXfrm>
        <a:off x="4159" y="0"/>
        <a:ext cx="1818408" cy="1741017"/>
      </dsp:txXfrm>
    </dsp:sp>
    <dsp:sp modelId="{ED69A78E-3473-4337-A34A-AFE5F27DBF19}">
      <dsp:nvSpPr>
        <dsp:cNvPr id="0" name=""/>
        <dsp:cNvSpPr/>
      </dsp:nvSpPr>
      <dsp:spPr>
        <a:xfrm>
          <a:off x="695735" y="1958644"/>
          <a:ext cx="435254" cy="43525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7E6CBE-857D-469F-B853-B86FE3EBFB31}">
      <dsp:nvSpPr>
        <dsp:cNvPr id="0" name=""/>
        <dsp:cNvSpPr/>
      </dsp:nvSpPr>
      <dsp:spPr>
        <a:xfrm>
          <a:off x="1913487" y="2611526"/>
          <a:ext cx="1818408" cy="1741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latin typeface="Gadugi" panose="020B0502040204020203" pitchFamily="34" charset="0"/>
              <a:ea typeface="Gadugi" panose="020B0502040204020203" pitchFamily="34" charset="0"/>
            </a:rPr>
            <a:t>Server Stores Uploaded Paper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latin typeface="Gadugi" panose="020B0502040204020203" pitchFamily="34" charset="0"/>
              <a:ea typeface="Gadugi" panose="020B0502040204020203" pitchFamily="34" charset="0"/>
            </a:rPr>
            <a:t>(OCR Done By Other Module)</a:t>
          </a:r>
        </a:p>
      </dsp:txBody>
      <dsp:txXfrm>
        <a:off x="1913487" y="2611526"/>
        <a:ext cx="1818408" cy="1741017"/>
      </dsp:txXfrm>
    </dsp:sp>
    <dsp:sp modelId="{A2CAACAF-D65F-4516-9126-3A48AE6D79E6}">
      <dsp:nvSpPr>
        <dsp:cNvPr id="0" name=""/>
        <dsp:cNvSpPr/>
      </dsp:nvSpPr>
      <dsp:spPr>
        <a:xfrm>
          <a:off x="2605064" y="1958644"/>
          <a:ext cx="435254" cy="43525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6380F9-C30D-4B24-A35E-B2CE4CABDC56}">
      <dsp:nvSpPr>
        <dsp:cNvPr id="0" name=""/>
        <dsp:cNvSpPr/>
      </dsp:nvSpPr>
      <dsp:spPr>
        <a:xfrm>
          <a:off x="3822815" y="0"/>
          <a:ext cx="1818408" cy="1741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latin typeface="Gadugi" panose="020B0502040204020203" pitchFamily="34" charset="0"/>
              <a:ea typeface="Gadugi" panose="020B0502040204020203" pitchFamily="34" charset="0"/>
            </a:rPr>
            <a:t>Student engine model analysis the data</a:t>
          </a:r>
        </a:p>
      </dsp:txBody>
      <dsp:txXfrm>
        <a:off x="3822815" y="0"/>
        <a:ext cx="1818408" cy="1741017"/>
      </dsp:txXfrm>
    </dsp:sp>
    <dsp:sp modelId="{8EF5510C-F6A5-4637-97FB-24FCACE2B521}">
      <dsp:nvSpPr>
        <dsp:cNvPr id="0" name=""/>
        <dsp:cNvSpPr/>
      </dsp:nvSpPr>
      <dsp:spPr>
        <a:xfrm>
          <a:off x="4514392" y="1958644"/>
          <a:ext cx="435254" cy="43525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FC1598-E70A-4EFB-A408-AD9018E3AE01}">
      <dsp:nvSpPr>
        <dsp:cNvPr id="0" name=""/>
        <dsp:cNvSpPr/>
      </dsp:nvSpPr>
      <dsp:spPr>
        <a:xfrm>
          <a:off x="5732144" y="2611526"/>
          <a:ext cx="1818408" cy="1741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latin typeface="Gadugi" panose="020B0502040204020203" pitchFamily="34" charset="0"/>
              <a:ea typeface="Gadugi" panose="020B0502040204020203" pitchFamily="34" charset="0"/>
            </a:rPr>
            <a:t>Identify student improvement areas and student evaluation method</a:t>
          </a:r>
        </a:p>
      </dsp:txBody>
      <dsp:txXfrm>
        <a:off x="5732144" y="2611526"/>
        <a:ext cx="1818408" cy="1741017"/>
      </dsp:txXfrm>
    </dsp:sp>
    <dsp:sp modelId="{D157288F-BC49-4D84-8B30-9FE94CE16C84}">
      <dsp:nvSpPr>
        <dsp:cNvPr id="0" name=""/>
        <dsp:cNvSpPr/>
      </dsp:nvSpPr>
      <dsp:spPr>
        <a:xfrm>
          <a:off x="6423721" y="1958644"/>
          <a:ext cx="435254" cy="43525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24934D-8FF4-4277-8BBE-F7764BFDE8D6}">
      <dsp:nvSpPr>
        <dsp:cNvPr id="0" name=""/>
        <dsp:cNvSpPr/>
      </dsp:nvSpPr>
      <dsp:spPr>
        <a:xfrm>
          <a:off x="7641472" y="0"/>
          <a:ext cx="1818408" cy="1741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latin typeface="Gadugi" panose="020B0502040204020203" pitchFamily="34" charset="0"/>
              <a:ea typeface="Gadugi" panose="020B0502040204020203" pitchFamily="34" charset="0"/>
            </a:rPr>
            <a:t>Mobile App &amp; WEB Displays Analytics To Student</a:t>
          </a:r>
        </a:p>
      </dsp:txBody>
      <dsp:txXfrm>
        <a:off x="7641472" y="0"/>
        <a:ext cx="1818408" cy="1741017"/>
      </dsp:txXfrm>
    </dsp:sp>
    <dsp:sp modelId="{5D70AAA4-AD51-45B3-8DC9-FF3F0D5F1CAA}">
      <dsp:nvSpPr>
        <dsp:cNvPr id="0" name=""/>
        <dsp:cNvSpPr/>
      </dsp:nvSpPr>
      <dsp:spPr>
        <a:xfrm>
          <a:off x="8333049" y="1958644"/>
          <a:ext cx="435254" cy="43525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F4C4A6-CDAE-42C2-B3C1-12D2A95087E8}">
      <dsp:nvSpPr>
        <dsp:cNvPr id="0" name=""/>
        <dsp:cNvSpPr/>
      </dsp:nvSpPr>
      <dsp:spPr>
        <a:xfrm>
          <a:off x="1636841" y="380103"/>
          <a:ext cx="29266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92664" y="4572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775092" y="424205"/>
        <a:ext cx="16163" cy="3235"/>
      </dsp:txXfrm>
    </dsp:sp>
    <dsp:sp modelId="{4824E40B-1D2D-4BE8-94B4-0D2D4D7DB168}">
      <dsp:nvSpPr>
        <dsp:cNvPr id="0" name=""/>
        <dsp:cNvSpPr/>
      </dsp:nvSpPr>
      <dsp:spPr>
        <a:xfrm>
          <a:off x="233143" y="4174"/>
          <a:ext cx="1405498" cy="84329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871" tIns="72292" rIns="68871" bIns="7229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INPUT: Student essay + Grade 11 English Literature skill framework</a:t>
          </a:r>
        </a:p>
      </dsp:txBody>
      <dsp:txXfrm>
        <a:off x="233143" y="4174"/>
        <a:ext cx="1405498" cy="843299"/>
      </dsp:txXfrm>
    </dsp:sp>
    <dsp:sp modelId="{40E203B4-3A6E-48A6-8A46-F93EE00DA081}">
      <dsp:nvSpPr>
        <dsp:cNvPr id="0" name=""/>
        <dsp:cNvSpPr/>
      </dsp:nvSpPr>
      <dsp:spPr>
        <a:xfrm>
          <a:off x="3365604" y="380103"/>
          <a:ext cx="29266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92664" y="45720"/>
              </a:lnTo>
            </a:path>
          </a:pathLst>
        </a:custGeom>
        <a:noFill/>
        <a:ln w="12700" cap="flat" cmpd="sng" algn="ctr">
          <a:solidFill>
            <a:schemeClr val="accent5">
              <a:hueOff val="-639587"/>
              <a:satOff val="-43"/>
              <a:lumOff val="103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503855" y="424205"/>
        <a:ext cx="16163" cy="3235"/>
      </dsp:txXfrm>
    </dsp:sp>
    <dsp:sp modelId="{BEEE29B2-06B7-478F-BBCE-94A72D03CC21}">
      <dsp:nvSpPr>
        <dsp:cNvPr id="0" name=""/>
        <dsp:cNvSpPr/>
      </dsp:nvSpPr>
      <dsp:spPr>
        <a:xfrm>
          <a:off x="1961906" y="4174"/>
          <a:ext cx="1405498" cy="843299"/>
        </a:xfrm>
        <a:prstGeom prst="rect">
          <a:avLst/>
        </a:prstGeom>
        <a:solidFill>
          <a:schemeClr val="accent5">
            <a:hueOff val="-607608"/>
            <a:satOff val="-41"/>
            <a:lumOff val="9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871" tIns="72292" rIns="68871" bIns="7229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/>
            <a:t>STEP 1</a:t>
          </a:r>
          <a:r>
            <a:rPr lang="en-US" sz="1200" kern="1200"/>
            <a:t>: Skill Decomposition</a:t>
          </a:r>
        </a:p>
      </dsp:txBody>
      <dsp:txXfrm>
        <a:off x="1961906" y="4174"/>
        <a:ext cx="1405498" cy="843299"/>
      </dsp:txXfrm>
    </dsp:sp>
    <dsp:sp modelId="{A826CBD1-9343-415D-B702-20E3B8ED3A5A}">
      <dsp:nvSpPr>
        <dsp:cNvPr id="0" name=""/>
        <dsp:cNvSpPr/>
      </dsp:nvSpPr>
      <dsp:spPr>
        <a:xfrm>
          <a:off x="5094367" y="380103"/>
          <a:ext cx="29266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92664" y="45720"/>
              </a:lnTo>
            </a:path>
          </a:pathLst>
        </a:custGeom>
        <a:noFill/>
        <a:ln w="12700" cap="flat" cmpd="sng" algn="ctr">
          <a:solidFill>
            <a:schemeClr val="accent5">
              <a:hueOff val="-1279174"/>
              <a:satOff val="-87"/>
              <a:lumOff val="206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232618" y="424205"/>
        <a:ext cx="16163" cy="3235"/>
      </dsp:txXfrm>
    </dsp:sp>
    <dsp:sp modelId="{07D19C9C-189B-4D1A-844C-838CA36820D3}">
      <dsp:nvSpPr>
        <dsp:cNvPr id="0" name=""/>
        <dsp:cNvSpPr/>
      </dsp:nvSpPr>
      <dsp:spPr>
        <a:xfrm>
          <a:off x="3690669" y="4174"/>
          <a:ext cx="1405498" cy="843299"/>
        </a:xfrm>
        <a:prstGeom prst="rect">
          <a:avLst/>
        </a:prstGeom>
        <a:solidFill>
          <a:schemeClr val="accent5">
            <a:hueOff val="-1215215"/>
            <a:satOff val="-83"/>
            <a:lumOff val="19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871" tIns="72292" rIns="68871" bIns="7229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 Break response into skill components:</a:t>
          </a:r>
        </a:p>
      </dsp:txBody>
      <dsp:txXfrm>
        <a:off x="3690669" y="4174"/>
        <a:ext cx="1405498" cy="843299"/>
      </dsp:txXfrm>
    </dsp:sp>
    <dsp:sp modelId="{9B080B5B-5D30-4FD0-B5D0-BD1C29094160}">
      <dsp:nvSpPr>
        <dsp:cNvPr id="0" name=""/>
        <dsp:cNvSpPr/>
      </dsp:nvSpPr>
      <dsp:spPr>
        <a:xfrm>
          <a:off x="6823130" y="380103"/>
          <a:ext cx="29266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92664" y="45720"/>
              </a:lnTo>
            </a:path>
          </a:pathLst>
        </a:custGeom>
        <a:noFill/>
        <a:ln w="12700" cap="flat" cmpd="sng" algn="ctr">
          <a:solidFill>
            <a:schemeClr val="accent5">
              <a:hueOff val="-1918760"/>
              <a:satOff val="-130"/>
              <a:lumOff val="31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961381" y="424205"/>
        <a:ext cx="16163" cy="3235"/>
      </dsp:txXfrm>
    </dsp:sp>
    <dsp:sp modelId="{353C2533-D850-4A85-B5F9-A1BBAE008D97}">
      <dsp:nvSpPr>
        <dsp:cNvPr id="0" name=""/>
        <dsp:cNvSpPr/>
      </dsp:nvSpPr>
      <dsp:spPr>
        <a:xfrm>
          <a:off x="5419432" y="4174"/>
          <a:ext cx="1405498" cy="843299"/>
        </a:xfrm>
        <a:prstGeom prst="rect">
          <a:avLst/>
        </a:prstGeom>
        <a:solidFill>
          <a:schemeClr val="accent5">
            <a:hueOff val="-1822822"/>
            <a:satOff val="-124"/>
            <a:lumOff val="29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871" tIns="72292" rIns="68871" bIns="7229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Theme analysis (25%)</a:t>
          </a:r>
        </a:p>
      </dsp:txBody>
      <dsp:txXfrm>
        <a:off x="5419432" y="4174"/>
        <a:ext cx="1405498" cy="843299"/>
      </dsp:txXfrm>
    </dsp:sp>
    <dsp:sp modelId="{D9990390-D156-4CF6-90EB-5D26B9AAE18A}">
      <dsp:nvSpPr>
        <dsp:cNvPr id="0" name=""/>
        <dsp:cNvSpPr/>
      </dsp:nvSpPr>
      <dsp:spPr>
        <a:xfrm>
          <a:off x="8551893" y="380103"/>
          <a:ext cx="29266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92664" y="45720"/>
              </a:lnTo>
            </a:path>
          </a:pathLst>
        </a:custGeom>
        <a:noFill/>
        <a:ln w="12700" cap="flat" cmpd="sng" algn="ctr">
          <a:solidFill>
            <a:schemeClr val="accent5">
              <a:hueOff val="-2558347"/>
              <a:satOff val="-174"/>
              <a:lumOff val="413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8690144" y="424205"/>
        <a:ext cx="16163" cy="3235"/>
      </dsp:txXfrm>
    </dsp:sp>
    <dsp:sp modelId="{0E4AB85E-1EB7-4B12-8B8D-10FF7A4D0D8E}">
      <dsp:nvSpPr>
        <dsp:cNvPr id="0" name=""/>
        <dsp:cNvSpPr/>
      </dsp:nvSpPr>
      <dsp:spPr>
        <a:xfrm>
          <a:off x="7148195" y="4174"/>
          <a:ext cx="1405498" cy="843299"/>
        </a:xfrm>
        <a:prstGeom prst="rect">
          <a:avLst/>
        </a:prstGeom>
        <a:solidFill>
          <a:schemeClr val="accent5">
            <a:hueOff val="-2430430"/>
            <a:satOff val="-165"/>
            <a:lumOff val="39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871" tIns="72292" rIns="68871" bIns="7229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 Character development (20%)</a:t>
          </a:r>
        </a:p>
      </dsp:txBody>
      <dsp:txXfrm>
        <a:off x="7148195" y="4174"/>
        <a:ext cx="1405498" cy="843299"/>
      </dsp:txXfrm>
    </dsp:sp>
    <dsp:sp modelId="{08BE5967-AC79-472D-A349-99DE2F087DE9}">
      <dsp:nvSpPr>
        <dsp:cNvPr id="0" name=""/>
        <dsp:cNvSpPr/>
      </dsp:nvSpPr>
      <dsp:spPr>
        <a:xfrm>
          <a:off x="935892" y="845673"/>
          <a:ext cx="8643814" cy="292664"/>
        </a:xfrm>
        <a:custGeom>
          <a:avLst/>
          <a:gdLst/>
          <a:ahLst/>
          <a:cxnLst/>
          <a:rect l="0" t="0" r="0" b="0"/>
          <a:pathLst>
            <a:path>
              <a:moveTo>
                <a:pt x="8643814" y="0"/>
              </a:moveTo>
              <a:lnTo>
                <a:pt x="8643814" y="163432"/>
              </a:lnTo>
              <a:lnTo>
                <a:pt x="0" y="163432"/>
              </a:lnTo>
              <a:lnTo>
                <a:pt x="0" y="292664"/>
              </a:lnTo>
            </a:path>
          </a:pathLst>
        </a:custGeom>
        <a:noFill/>
        <a:ln w="12700" cap="flat" cmpd="sng" algn="ctr">
          <a:solidFill>
            <a:schemeClr val="accent5">
              <a:hueOff val="-3197934"/>
              <a:satOff val="-217"/>
              <a:lumOff val="516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041553" y="990387"/>
        <a:ext cx="432492" cy="3235"/>
      </dsp:txXfrm>
    </dsp:sp>
    <dsp:sp modelId="{53E18338-7593-4331-A4A7-55FBD0309F89}">
      <dsp:nvSpPr>
        <dsp:cNvPr id="0" name=""/>
        <dsp:cNvSpPr/>
      </dsp:nvSpPr>
      <dsp:spPr>
        <a:xfrm>
          <a:off x="8876958" y="4174"/>
          <a:ext cx="1405498" cy="843299"/>
        </a:xfrm>
        <a:prstGeom prst="rect">
          <a:avLst/>
        </a:prstGeom>
        <a:solidFill>
          <a:schemeClr val="accent5">
            <a:hueOff val="-3038037"/>
            <a:satOff val="-207"/>
            <a:lumOff val="49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871" tIns="72292" rIns="68871" bIns="7229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Literary devices (15%)</a:t>
          </a:r>
        </a:p>
      </dsp:txBody>
      <dsp:txXfrm>
        <a:off x="8876958" y="4174"/>
        <a:ext cx="1405498" cy="843299"/>
      </dsp:txXfrm>
    </dsp:sp>
    <dsp:sp modelId="{8AA0DE27-8F10-4B19-A958-A872604E2E47}">
      <dsp:nvSpPr>
        <dsp:cNvPr id="0" name=""/>
        <dsp:cNvSpPr/>
      </dsp:nvSpPr>
      <dsp:spPr>
        <a:xfrm>
          <a:off x="1636841" y="1546667"/>
          <a:ext cx="29266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92664" y="45720"/>
              </a:lnTo>
            </a:path>
          </a:pathLst>
        </a:custGeom>
        <a:noFill/>
        <a:ln w="12700" cap="flat" cmpd="sng" algn="ctr">
          <a:solidFill>
            <a:schemeClr val="accent5">
              <a:hueOff val="-3837521"/>
              <a:satOff val="-261"/>
              <a:lumOff val="619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775092" y="1590769"/>
        <a:ext cx="16163" cy="3235"/>
      </dsp:txXfrm>
    </dsp:sp>
    <dsp:sp modelId="{F49401B8-5FB4-456B-8EF1-C38D6ECAE9EE}">
      <dsp:nvSpPr>
        <dsp:cNvPr id="0" name=""/>
        <dsp:cNvSpPr/>
      </dsp:nvSpPr>
      <dsp:spPr>
        <a:xfrm>
          <a:off x="233143" y="1170737"/>
          <a:ext cx="1405498" cy="843299"/>
        </a:xfrm>
        <a:prstGeom prst="rect">
          <a:avLst/>
        </a:prstGeom>
        <a:solidFill>
          <a:schemeClr val="accent5">
            <a:hueOff val="-3645645"/>
            <a:satOff val="-248"/>
            <a:lumOff val="58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871" tIns="72292" rIns="68871" bIns="7229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 Textual evidence (20%)</a:t>
          </a:r>
        </a:p>
      </dsp:txBody>
      <dsp:txXfrm>
        <a:off x="233143" y="1170737"/>
        <a:ext cx="1405498" cy="843299"/>
      </dsp:txXfrm>
    </dsp:sp>
    <dsp:sp modelId="{8ADA765A-A49D-4D4B-9E1A-B21383806F21}">
      <dsp:nvSpPr>
        <dsp:cNvPr id="0" name=""/>
        <dsp:cNvSpPr/>
      </dsp:nvSpPr>
      <dsp:spPr>
        <a:xfrm>
          <a:off x="3365604" y="1546667"/>
          <a:ext cx="29266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92664" y="45720"/>
              </a:lnTo>
            </a:path>
          </a:pathLst>
        </a:custGeom>
        <a:noFill/>
        <a:ln w="12700" cap="flat" cmpd="sng" algn="ctr">
          <a:solidFill>
            <a:schemeClr val="accent5">
              <a:hueOff val="-4477108"/>
              <a:satOff val="-304"/>
              <a:lumOff val="722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503855" y="1590769"/>
        <a:ext cx="16163" cy="3235"/>
      </dsp:txXfrm>
    </dsp:sp>
    <dsp:sp modelId="{DFD12198-E5DA-4727-A534-BA092A59980F}">
      <dsp:nvSpPr>
        <dsp:cNvPr id="0" name=""/>
        <dsp:cNvSpPr/>
      </dsp:nvSpPr>
      <dsp:spPr>
        <a:xfrm>
          <a:off x="1961906" y="1170737"/>
          <a:ext cx="1405498" cy="843299"/>
        </a:xfrm>
        <a:prstGeom prst="rect">
          <a:avLst/>
        </a:prstGeom>
        <a:solidFill>
          <a:schemeClr val="accent5">
            <a:hueOff val="-4253252"/>
            <a:satOff val="-289"/>
            <a:lumOff val="68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871" tIns="72292" rIns="68871" bIns="7229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 Writing structure (20%)</a:t>
          </a:r>
        </a:p>
      </dsp:txBody>
      <dsp:txXfrm>
        <a:off x="1961906" y="1170737"/>
        <a:ext cx="1405498" cy="843299"/>
      </dsp:txXfrm>
    </dsp:sp>
    <dsp:sp modelId="{F668963E-A2C2-4A2B-A905-B7570B16A623}">
      <dsp:nvSpPr>
        <dsp:cNvPr id="0" name=""/>
        <dsp:cNvSpPr/>
      </dsp:nvSpPr>
      <dsp:spPr>
        <a:xfrm>
          <a:off x="5094367" y="1546667"/>
          <a:ext cx="29266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92664" y="45720"/>
              </a:lnTo>
            </a:path>
          </a:pathLst>
        </a:custGeom>
        <a:noFill/>
        <a:ln w="12700" cap="flat" cmpd="sng" algn="ctr">
          <a:solidFill>
            <a:schemeClr val="accent5">
              <a:hueOff val="-5116695"/>
              <a:satOff val="-348"/>
              <a:lumOff val="826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232618" y="1590769"/>
        <a:ext cx="16163" cy="3235"/>
      </dsp:txXfrm>
    </dsp:sp>
    <dsp:sp modelId="{9C6177AC-F04E-4A4B-8161-A47C32150F3F}">
      <dsp:nvSpPr>
        <dsp:cNvPr id="0" name=""/>
        <dsp:cNvSpPr/>
      </dsp:nvSpPr>
      <dsp:spPr>
        <a:xfrm>
          <a:off x="3690669" y="1170737"/>
          <a:ext cx="1405498" cy="843299"/>
        </a:xfrm>
        <a:prstGeom prst="rect">
          <a:avLst/>
        </a:prstGeom>
        <a:solidFill>
          <a:schemeClr val="accent5">
            <a:hueOff val="-4860860"/>
            <a:satOff val="-330"/>
            <a:lumOff val="78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871" tIns="72292" rIns="68871" bIns="7229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/>
            <a:t>STEP 2: </a:t>
          </a:r>
          <a:r>
            <a:rPr lang="en-US" sz="1200" kern="1200"/>
            <a:t>Component-wise Evaluation</a:t>
          </a:r>
        </a:p>
      </dsp:txBody>
      <dsp:txXfrm>
        <a:off x="3690669" y="1170737"/>
        <a:ext cx="1405498" cy="843299"/>
      </dsp:txXfrm>
    </dsp:sp>
    <dsp:sp modelId="{C19160CC-A4FD-4767-86E4-D42BE48D679A}">
      <dsp:nvSpPr>
        <dsp:cNvPr id="0" name=""/>
        <dsp:cNvSpPr/>
      </dsp:nvSpPr>
      <dsp:spPr>
        <a:xfrm>
          <a:off x="6823130" y="1546667"/>
          <a:ext cx="29266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92664" y="45720"/>
              </a:lnTo>
            </a:path>
          </a:pathLst>
        </a:custGeom>
        <a:noFill/>
        <a:ln w="12700" cap="flat" cmpd="sng" algn="ctr">
          <a:solidFill>
            <a:schemeClr val="accent5">
              <a:hueOff val="-5756282"/>
              <a:satOff val="-391"/>
              <a:lumOff val="929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961381" y="1590769"/>
        <a:ext cx="16163" cy="3235"/>
      </dsp:txXfrm>
    </dsp:sp>
    <dsp:sp modelId="{BD2B9B6B-4ECD-4AC9-AA2A-5F8098EC2885}">
      <dsp:nvSpPr>
        <dsp:cNvPr id="0" name=""/>
        <dsp:cNvSpPr/>
      </dsp:nvSpPr>
      <dsp:spPr>
        <a:xfrm>
          <a:off x="5419432" y="1170737"/>
          <a:ext cx="1405498" cy="843299"/>
        </a:xfrm>
        <a:prstGeom prst="rect">
          <a:avLst/>
        </a:prstGeom>
        <a:solidFill>
          <a:schemeClr val="accent5">
            <a:hueOff val="-5468467"/>
            <a:satOff val="-372"/>
            <a:lumOff val="88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871" tIns="72292" rIns="68871" bIns="7229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NLP models trained on each skill separately</a:t>
          </a:r>
        </a:p>
      </dsp:txBody>
      <dsp:txXfrm>
        <a:off x="5419432" y="1170737"/>
        <a:ext cx="1405498" cy="843299"/>
      </dsp:txXfrm>
    </dsp:sp>
    <dsp:sp modelId="{AF045720-96C1-4899-B71F-F43A164B50EB}">
      <dsp:nvSpPr>
        <dsp:cNvPr id="0" name=""/>
        <dsp:cNvSpPr/>
      </dsp:nvSpPr>
      <dsp:spPr>
        <a:xfrm>
          <a:off x="8551893" y="1546667"/>
          <a:ext cx="29266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92664" y="45720"/>
              </a:lnTo>
            </a:path>
          </a:pathLst>
        </a:custGeom>
        <a:noFill/>
        <a:ln w="12700" cap="flat" cmpd="sng" algn="ctr">
          <a:solidFill>
            <a:schemeClr val="accent5">
              <a:hueOff val="-6395869"/>
              <a:satOff val="-435"/>
              <a:lumOff val="1032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8690144" y="1590769"/>
        <a:ext cx="16163" cy="3235"/>
      </dsp:txXfrm>
    </dsp:sp>
    <dsp:sp modelId="{6B4B13ED-7AB6-4EEC-9A87-38D21E18B517}">
      <dsp:nvSpPr>
        <dsp:cNvPr id="0" name=""/>
        <dsp:cNvSpPr/>
      </dsp:nvSpPr>
      <dsp:spPr>
        <a:xfrm>
          <a:off x="7148195" y="1170737"/>
          <a:ext cx="1405498" cy="843299"/>
        </a:xfrm>
        <a:prstGeom prst="rect">
          <a:avLst/>
        </a:prstGeom>
        <a:solidFill>
          <a:schemeClr val="accent5">
            <a:hueOff val="-6076075"/>
            <a:satOff val="-413"/>
            <a:lumOff val="98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871" tIns="72292" rIns="68871" bIns="7229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Compare student performance to grade expectations</a:t>
          </a:r>
        </a:p>
      </dsp:txBody>
      <dsp:txXfrm>
        <a:off x="7148195" y="1170737"/>
        <a:ext cx="1405498" cy="843299"/>
      </dsp:txXfrm>
    </dsp:sp>
    <dsp:sp modelId="{8BE07619-C886-4C75-A7CD-62DEF6ED40DA}">
      <dsp:nvSpPr>
        <dsp:cNvPr id="0" name=""/>
        <dsp:cNvSpPr/>
      </dsp:nvSpPr>
      <dsp:spPr>
        <a:xfrm>
          <a:off x="935892" y="2012236"/>
          <a:ext cx="8643814" cy="292664"/>
        </a:xfrm>
        <a:custGeom>
          <a:avLst/>
          <a:gdLst/>
          <a:ahLst/>
          <a:cxnLst/>
          <a:rect l="0" t="0" r="0" b="0"/>
          <a:pathLst>
            <a:path>
              <a:moveTo>
                <a:pt x="8643814" y="0"/>
              </a:moveTo>
              <a:lnTo>
                <a:pt x="8643814" y="163432"/>
              </a:lnTo>
              <a:lnTo>
                <a:pt x="0" y="163432"/>
              </a:lnTo>
              <a:lnTo>
                <a:pt x="0" y="292664"/>
              </a:lnTo>
            </a:path>
          </a:pathLst>
        </a:custGeom>
        <a:noFill/>
        <a:ln w="12700" cap="flat" cmpd="sng" algn="ctr">
          <a:solidFill>
            <a:schemeClr val="accent5">
              <a:hueOff val="-7035455"/>
              <a:satOff val="-478"/>
              <a:lumOff val="1135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041553" y="2156951"/>
        <a:ext cx="432492" cy="3235"/>
      </dsp:txXfrm>
    </dsp:sp>
    <dsp:sp modelId="{175E3AE4-EA64-464D-95EC-C60F84070261}">
      <dsp:nvSpPr>
        <dsp:cNvPr id="0" name=""/>
        <dsp:cNvSpPr/>
      </dsp:nvSpPr>
      <dsp:spPr>
        <a:xfrm>
          <a:off x="8876958" y="1170737"/>
          <a:ext cx="1405498" cy="843299"/>
        </a:xfrm>
        <a:prstGeom prst="rect">
          <a:avLst/>
        </a:prstGeom>
        <a:solidFill>
          <a:schemeClr val="accent5">
            <a:hueOff val="-6683682"/>
            <a:satOff val="-454"/>
            <a:lumOff val="107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871" tIns="72292" rIns="68871" bIns="7229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Calculate gap severity (critical/high/medium/low)</a:t>
          </a:r>
        </a:p>
      </dsp:txBody>
      <dsp:txXfrm>
        <a:off x="8876958" y="1170737"/>
        <a:ext cx="1405498" cy="843299"/>
      </dsp:txXfrm>
    </dsp:sp>
    <dsp:sp modelId="{EB7B0368-0AB4-48C0-A297-D6BD311AD619}">
      <dsp:nvSpPr>
        <dsp:cNvPr id="0" name=""/>
        <dsp:cNvSpPr/>
      </dsp:nvSpPr>
      <dsp:spPr>
        <a:xfrm>
          <a:off x="1636841" y="2713230"/>
          <a:ext cx="29266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92664" y="45720"/>
              </a:lnTo>
            </a:path>
          </a:pathLst>
        </a:custGeom>
        <a:noFill/>
        <a:ln w="12700" cap="flat" cmpd="sng" algn="ctr">
          <a:solidFill>
            <a:schemeClr val="accent5">
              <a:hueOff val="-7675042"/>
              <a:satOff val="-522"/>
              <a:lumOff val="1239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775092" y="2757332"/>
        <a:ext cx="16163" cy="3235"/>
      </dsp:txXfrm>
    </dsp:sp>
    <dsp:sp modelId="{2D54546A-FCB7-4C54-9E3E-67F9542CA168}">
      <dsp:nvSpPr>
        <dsp:cNvPr id="0" name=""/>
        <dsp:cNvSpPr/>
      </dsp:nvSpPr>
      <dsp:spPr>
        <a:xfrm>
          <a:off x="233143" y="2337301"/>
          <a:ext cx="1405498" cy="843299"/>
        </a:xfrm>
        <a:prstGeom prst="rect">
          <a:avLst/>
        </a:prstGeom>
        <a:solidFill>
          <a:schemeClr val="accent5">
            <a:hueOff val="-7291290"/>
            <a:satOff val="-496"/>
            <a:lumOff val="117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871" tIns="72292" rIns="68871" bIns="7229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/>
            <a:t>STEP 3: </a:t>
          </a:r>
          <a:r>
            <a:rPr lang="en-US" sz="1200" kern="1200"/>
            <a:t>Interdependency Analysis</a:t>
          </a:r>
        </a:p>
      </dsp:txBody>
      <dsp:txXfrm>
        <a:off x="233143" y="2337301"/>
        <a:ext cx="1405498" cy="843299"/>
      </dsp:txXfrm>
    </dsp:sp>
    <dsp:sp modelId="{A4F1D0B4-1B71-47E3-A1CC-3211D10C11B9}">
      <dsp:nvSpPr>
        <dsp:cNvPr id="0" name=""/>
        <dsp:cNvSpPr/>
      </dsp:nvSpPr>
      <dsp:spPr>
        <a:xfrm>
          <a:off x="3365604" y="2713230"/>
          <a:ext cx="29266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92664" y="45720"/>
              </a:lnTo>
            </a:path>
          </a:pathLst>
        </a:custGeom>
        <a:noFill/>
        <a:ln w="12700" cap="flat" cmpd="sng" algn="ctr">
          <a:solidFill>
            <a:schemeClr val="accent5">
              <a:hueOff val="-8314629"/>
              <a:satOff val="-565"/>
              <a:lumOff val="1342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503855" y="2757332"/>
        <a:ext cx="16163" cy="3235"/>
      </dsp:txXfrm>
    </dsp:sp>
    <dsp:sp modelId="{BA752435-C6AA-4CE4-A270-771A1195BCCF}">
      <dsp:nvSpPr>
        <dsp:cNvPr id="0" name=""/>
        <dsp:cNvSpPr/>
      </dsp:nvSpPr>
      <dsp:spPr>
        <a:xfrm>
          <a:off x="1961906" y="2337301"/>
          <a:ext cx="1405498" cy="843299"/>
        </a:xfrm>
        <a:prstGeom prst="rect">
          <a:avLst/>
        </a:prstGeom>
        <a:solidFill>
          <a:schemeClr val="accent5">
            <a:hueOff val="-7898897"/>
            <a:satOff val="-537"/>
            <a:lumOff val="127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871" tIns="72292" rIns="68871" bIns="7229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Identify skills that build on others</a:t>
          </a:r>
        </a:p>
      </dsp:txBody>
      <dsp:txXfrm>
        <a:off x="1961906" y="2337301"/>
        <a:ext cx="1405498" cy="843299"/>
      </dsp:txXfrm>
    </dsp:sp>
    <dsp:sp modelId="{BA15182F-D8DB-4987-A266-09D880C75456}">
      <dsp:nvSpPr>
        <dsp:cNvPr id="0" name=""/>
        <dsp:cNvSpPr/>
      </dsp:nvSpPr>
      <dsp:spPr>
        <a:xfrm>
          <a:off x="5094367" y="2713230"/>
          <a:ext cx="29266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92664" y="45720"/>
              </a:lnTo>
            </a:path>
          </a:pathLst>
        </a:custGeom>
        <a:noFill/>
        <a:ln w="12700" cap="flat" cmpd="sng" algn="ctr">
          <a:solidFill>
            <a:schemeClr val="accent5">
              <a:hueOff val="-8954215"/>
              <a:satOff val="-609"/>
              <a:lumOff val="1445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232618" y="2757332"/>
        <a:ext cx="16163" cy="3235"/>
      </dsp:txXfrm>
    </dsp:sp>
    <dsp:sp modelId="{FD117338-01E0-4436-89C6-0541966E04E5}">
      <dsp:nvSpPr>
        <dsp:cNvPr id="0" name=""/>
        <dsp:cNvSpPr/>
      </dsp:nvSpPr>
      <dsp:spPr>
        <a:xfrm>
          <a:off x="3690669" y="2337301"/>
          <a:ext cx="1405498" cy="843299"/>
        </a:xfrm>
        <a:prstGeom prst="rect">
          <a:avLst/>
        </a:prstGeom>
        <a:solidFill>
          <a:schemeClr val="accent5">
            <a:hueOff val="-8506504"/>
            <a:satOff val="-578"/>
            <a:lumOff val="137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871" tIns="72292" rIns="68871" bIns="7229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Prioritize foundational skills first</a:t>
          </a:r>
        </a:p>
      </dsp:txBody>
      <dsp:txXfrm>
        <a:off x="3690669" y="2337301"/>
        <a:ext cx="1405498" cy="843299"/>
      </dsp:txXfrm>
    </dsp:sp>
    <dsp:sp modelId="{41C5E671-9061-4EC1-9E50-FDFB189BA7DB}">
      <dsp:nvSpPr>
        <dsp:cNvPr id="0" name=""/>
        <dsp:cNvSpPr/>
      </dsp:nvSpPr>
      <dsp:spPr>
        <a:xfrm>
          <a:off x="6823130" y="2713230"/>
          <a:ext cx="29266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92664" y="45720"/>
              </a:lnTo>
            </a:path>
          </a:pathLst>
        </a:custGeom>
        <a:noFill/>
        <a:ln w="12700" cap="flat" cmpd="sng" algn="ctr">
          <a:solidFill>
            <a:schemeClr val="accent5">
              <a:hueOff val="-9593803"/>
              <a:satOff val="-652"/>
              <a:lumOff val="1548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961381" y="2757332"/>
        <a:ext cx="16163" cy="3235"/>
      </dsp:txXfrm>
    </dsp:sp>
    <dsp:sp modelId="{F8230B00-9745-4727-B4A6-D21C174FDA55}">
      <dsp:nvSpPr>
        <dsp:cNvPr id="0" name=""/>
        <dsp:cNvSpPr/>
      </dsp:nvSpPr>
      <dsp:spPr>
        <a:xfrm>
          <a:off x="5419432" y="2337301"/>
          <a:ext cx="1405498" cy="843299"/>
        </a:xfrm>
        <a:prstGeom prst="rect">
          <a:avLst/>
        </a:prstGeom>
        <a:solidFill>
          <a:schemeClr val="accent5">
            <a:hueOff val="-9114112"/>
            <a:satOff val="-620"/>
            <a:lumOff val="147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871" tIns="72292" rIns="68871" bIns="7229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 Map learning prerequisite chains</a:t>
          </a:r>
        </a:p>
      </dsp:txBody>
      <dsp:txXfrm>
        <a:off x="5419432" y="2337301"/>
        <a:ext cx="1405498" cy="843299"/>
      </dsp:txXfrm>
    </dsp:sp>
    <dsp:sp modelId="{697D6C0C-7478-48F8-88AB-094E83E19A49}">
      <dsp:nvSpPr>
        <dsp:cNvPr id="0" name=""/>
        <dsp:cNvSpPr/>
      </dsp:nvSpPr>
      <dsp:spPr>
        <a:xfrm>
          <a:off x="8551893" y="2713230"/>
          <a:ext cx="29266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92664" y="45720"/>
              </a:lnTo>
            </a:path>
          </a:pathLst>
        </a:custGeom>
        <a:noFill/>
        <a:ln w="12700" cap="flat" cmpd="sng" algn="ctr">
          <a:solidFill>
            <a:schemeClr val="accent5">
              <a:hueOff val="-10233389"/>
              <a:satOff val="-696"/>
              <a:lumOff val="1651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8690144" y="2757332"/>
        <a:ext cx="16163" cy="3235"/>
      </dsp:txXfrm>
    </dsp:sp>
    <dsp:sp modelId="{658AF73D-B8AE-42BB-BA98-6FAD582BF450}">
      <dsp:nvSpPr>
        <dsp:cNvPr id="0" name=""/>
        <dsp:cNvSpPr/>
      </dsp:nvSpPr>
      <dsp:spPr>
        <a:xfrm>
          <a:off x="7148195" y="2337301"/>
          <a:ext cx="1405498" cy="843299"/>
        </a:xfrm>
        <a:prstGeom prst="rect">
          <a:avLst/>
        </a:prstGeom>
        <a:solidFill>
          <a:schemeClr val="accent5">
            <a:hueOff val="-9721720"/>
            <a:satOff val="-661"/>
            <a:lumOff val="156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871" tIns="72292" rIns="68871" bIns="7229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/>
            <a:t>STEP 4: </a:t>
          </a:r>
          <a:r>
            <a:rPr lang="en-US" sz="1200" kern="1200"/>
            <a:t>Improvement Potential Assessment</a:t>
          </a:r>
        </a:p>
      </dsp:txBody>
      <dsp:txXfrm>
        <a:off x="7148195" y="2337301"/>
        <a:ext cx="1405498" cy="843299"/>
      </dsp:txXfrm>
    </dsp:sp>
    <dsp:sp modelId="{42BC9E04-3582-458D-A30E-D0A08187FD03}">
      <dsp:nvSpPr>
        <dsp:cNvPr id="0" name=""/>
        <dsp:cNvSpPr/>
      </dsp:nvSpPr>
      <dsp:spPr>
        <a:xfrm>
          <a:off x="935892" y="3178800"/>
          <a:ext cx="8643814" cy="292664"/>
        </a:xfrm>
        <a:custGeom>
          <a:avLst/>
          <a:gdLst/>
          <a:ahLst/>
          <a:cxnLst/>
          <a:rect l="0" t="0" r="0" b="0"/>
          <a:pathLst>
            <a:path>
              <a:moveTo>
                <a:pt x="8643814" y="0"/>
              </a:moveTo>
              <a:lnTo>
                <a:pt x="8643814" y="163432"/>
              </a:lnTo>
              <a:lnTo>
                <a:pt x="0" y="163432"/>
              </a:lnTo>
              <a:lnTo>
                <a:pt x="0" y="292664"/>
              </a:lnTo>
            </a:path>
          </a:pathLst>
        </a:custGeom>
        <a:noFill/>
        <a:ln w="12700" cap="flat" cmpd="sng" algn="ctr">
          <a:solidFill>
            <a:schemeClr val="accent5">
              <a:hueOff val="-10872976"/>
              <a:satOff val="-739"/>
              <a:lumOff val="1755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041553" y="3323514"/>
        <a:ext cx="432492" cy="3235"/>
      </dsp:txXfrm>
    </dsp:sp>
    <dsp:sp modelId="{3EF68293-A7D6-4CE3-B793-10446BCF615A}">
      <dsp:nvSpPr>
        <dsp:cNvPr id="0" name=""/>
        <dsp:cNvSpPr/>
      </dsp:nvSpPr>
      <dsp:spPr>
        <a:xfrm>
          <a:off x="8876958" y="2337301"/>
          <a:ext cx="1405498" cy="843299"/>
        </a:xfrm>
        <a:prstGeom prst="rect">
          <a:avLst/>
        </a:prstGeom>
        <a:solidFill>
          <a:schemeClr val="accent5">
            <a:hueOff val="-10329327"/>
            <a:satOff val="-702"/>
            <a:lumOff val="166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871" tIns="72292" rIns="68871" bIns="7229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 Estimate effort required for improvement</a:t>
          </a:r>
        </a:p>
      </dsp:txBody>
      <dsp:txXfrm>
        <a:off x="8876958" y="2337301"/>
        <a:ext cx="1405498" cy="843299"/>
      </dsp:txXfrm>
    </dsp:sp>
    <dsp:sp modelId="{846D719E-B7F8-49AF-9292-FC3C84C0795D}">
      <dsp:nvSpPr>
        <dsp:cNvPr id="0" name=""/>
        <dsp:cNvSpPr/>
      </dsp:nvSpPr>
      <dsp:spPr>
        <a:xfrm>
          <a:off x="1636841" y="3879794"/>
          <a:ext cx="29266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92664" y="45720"/>
              </a:lnTo>
            </a:path>
          </a:pathLst>
        </a:custGeom>
        <a:noFill/>
        <a:ln w="12700" cap="flat" cmpd="sng" algn="ctr">
          <a:solidFill>
            <a:schemeClr val="accent5">
              <a:hueOff val="-11512563"/>
              <a:satOff val="-783"/>
              <a:lumOff val="1858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775092" y="3923896"/>
        <a:ext cx="16163" cy="3235"/>
      </dsp:txXfrm>
    </dsp:sp>
    <dsp:sp modelId="{B6444C6E-036F-4151-82F8-12A8742474AE}">
      <dsp:nvSpPr>
        <dsp:cNvPr id="0" name=""/>
        <dsp:cNvSpPr/>
      </dsp:nvSpPr>
      <dsp:spPr>
        <a:xfrm>
          <a:off x="233143" y="3503864"/>
          <a:ext cx="1405498" cy="843299"/>
        </a:xfrm>
        <a:prstGeom prst="rect">
          <a:avLst/>
        </a:prstGeom>
        <a:solidFill>
          <a:schemeClr val="accent5">
            <a:hueOff val="-10936935"/>
            <a:satOff val="-743"/>
            <a:lumOff val="176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871" tIns="72292" rIns="68871" bIns="7229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 Consider student's learning history</a:t>
          </a:r>
        </a:p>
      </dsp:txBody>
      <dsp:txXfrm>
        <a:off x="233143" y="3503864"/>
        <a:ext cx="1405498" cy="843299"/>
      </dsp:txXfrm>
    </dsp:sp>
    <dsp:sp modelId="{A449F0B0-3AB1-4D05-BCE4-B60AAF9EB9E1}">
      <dsp:nvSpPr>
        <dsp:cNvPr id="0" name=""/>
        <dsp:cNvSpPr/>
      </dsp:nvSpPr>
      <dsp:spPr>
        <a:xfrm>
          <a:off x="3365604" y="3879794"/>
          <a:ext cx="29266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92664" y="45720"/>
              </a:lnTo>
            </a:path>
          </a:pathLst>
        </a:custGeom>
        <a:noFill/>
        <a:ln w="12700" cap="flat" cmpd="sng" algn="ctr">
          <a:solidFill>
            <a:schemeClr val="accent5">
              <a:hueOff val="-12152150"/>
              <a:satOff val="-826"/>
              <a:lumOff val="1961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503855" y="3923896"/>
        <a:ext cx="16163" cy="3235"/>
      </dsp:txXfrm>
    </dsp:sp>
    <dsp:sp modelId="{8FBC570D-89A7-4D1E-A63F-FBEE9DE372C9}">
      <dsp:nvSpPr>
        <dsp:cNvPr id="0" name=""/>
        <dsp:cNvSpPr/>
      </dsp:nvSpPr>
      <dsp:spPr>
        <a:xfrm>
          <a:off x="1961906" y="3503864"/>
          <a:ext cx="1405498" cy="843299"/>
        </a:xfrm>
        <a:prstGeom prst="rect">
          <a:avLst/>
        </a:prstGeom>
        <a:solidFill>
          <a:schemeClr val="accent5">
            <a:hueOff val="-11544542"/>
            <a:satOff val="-785"/>
            <a:lumOff val="186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871" tIns="72292" rIns="68871" bIns="7229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 Predict realistic improvement timeline</a:t>
          </a:r>
        </a:p>
      </dsp:txBody>
      <dsp:txXfrm>
        <a:off x="1961906" y="3503864"/>
        <a:ext cx="1405498" cy="843299"/>
      </dsp:txXfrm>
    </dsp:sp>
    <dsp:sp modelId="{F873E9F4-04E6-4E66-9425-78916AA5EB42}">
      <dsp:nvSpPr>
        <dsp:cNvPr id="0" name=""/>
        <dsp:cNvSpPr/>
      </dsp:nvSpPr>
      <dsp:spPr>
        <a:xfrm>
          <a:off x="3690669" y="3503864"/>
          <a:ext cx="1405498" cy="843299"/>
        </a:xfrm>
        <a:prstGeom prst="rect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871" tIns="72292" rIns="68871" bIns="7229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OUTPUT: Ranked list of skill gaps with improvement difficulty</a:t>
          </a:r>
        </a:p>
      </dsp:txBody>
      <dsp:txXfrm>
        <a:off x="3690669" y="3503864"/>
        <a:ext cx="1405498" cy="843299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41AAD1-44F6-4E7F-A0DC-D2C1540CF7C5}">
      <dsp:nvSpPr>
        <dsp:cNvPr id="0" name=""/>
        <dsp:cNvSpPr/>
      </dsp:nvSpPr>
      <dsp:spPr>
        <a:xfrm>
          <a:off x="0" y="251841"/>
          <a:ext cx="1367155" cy="8202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INPUT: Student skill gaps + Learning style + Performance history</a:t>
          </a:r>
        </a:p>
      </dsp:txBody>
      <dsp:txXfrm>
        <a:off x="24026" y="275867"/>
        <a:ext cx="1319103" cy="772241"/>
      </dsp:txXfrm>
    </dsp:sp>
    <dsp:sp modelId="{AA3A5881-CCC4-4011-B03D-A965D7021DB6}">
      <dsp:nvSpPr>
        <dsp:cNvPr id="0" name=""/>
        <dsp:cNvSpPr/>
      </dsp:nvSpPr>
      <dsp:spPr>
        <a:xfrm>
          <a:off x="1487464" y="492460"/>
          <a:ext cx="289836" cy="3390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1487464" y="560271"/>
        <a:ext cx="202885" cy="203432"/>
      </dsp:txXfrm>
    </dsp:sp>
    <dsp:sp modelId="{90358507-50D2-42CA-B704-F577E7686237}">
      <dsp:nvSpPr>
        <dsp:cNvPr id="0" name=""/>
        <dsp:cNvSpPr/>
      </dsp:nvSpPr>
      <dsp:spPr>
        <a:xfrm>
          <a:off x="1914016" y="251841"/>
          <a:ext cx="1367155" cy="820293"/>
        </a:xfrm>
        <a:prstGeom prst="roundRect">
          <a:avLst>
            <a:gd name="adj" fmla="val 10000"/>
          </a:avLst>
        </a:prstGeom>
        <a:solidFill>
          <a:srgbClr val="C0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/>
            <a:t>STEP 1</a:t>
          </a:r>
          <a:r>
            <a:rPr lang="en-US" sz="1100" kern="1200"/>
            <a:t>: Learning Style Detection</a:t>
          </a:r>
        </a:p>
      </dsp:txBody>
      <dsp:txXfrm>
        <a:off x="1938042" y="275867"/>
        <a:ext cx="1319103" cy="772241"/>
      </dsp:txXfrm>
    </dsp:sp>
    <dsp:sp modelId="{F34FDDDC-F780-4F94-8507-9014517BF19E}">
      <dsp:nvSpPr>
        <dsp:cNvPr id="0" name=""/>
        <dsp:cNvSpPr/>
      </dsp:nvSpPr>
      <dsp:spPr>
        <a:xfrm>
          <a:off x="3401481" y="492460"/>
          <a:ext cx="289836" cy="3390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3401481" y="560271"/>
        <a:ext cx="202885" cy="203432"/>
      </dsp:txXfrm>
    </dsp:sp>
    <dsp:sp modelId="{79B12F24-0FE5-4B80-A817-97E76DE59B7A}">
      <dsp:nvSpPr>
        <dsp:cNvPr id="0" name=""/>
        <dsp:cNvSpPr/>
      </dsp:nvSpPr>
      <dsp:spPr>
        <a:xfrm>
          <a:off x="3828033" y="251841"/>
          <a:ext cx="1367155" cy="8202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Analyze response patterns (visual vs analytical)</a:t>
          </a:r>
        </a:p>
      </dsp:txBody>
      <dsp:txXfrm>
        <a:off x="3852059" y="275867"/>
        <a:ext cx="1319103" cy="772241"/>
      </dsp:txXfrm>
    </dsp:sp>
    <dsp:sp modelId="{5C8D24D1-10FB-4D31-AAE7-07F1255A25F7}">
      <dsp:nvSpPr>
        <dsp:cNvPr id="0" name=""/>
        <dsp:cNvSpPr/>
      </dsp:nvSpPr>
      <dsp:spPr>
        <a:xfrm>
          <a:off x="5315498" y="492460"/>
          <a:ext cx="289836" cy="3390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5315498" y="560271"/>
        <a:ext cx="202885" cy="203432"/>
      </dsp:txXfrm>
    </dsp:sp>
    <dsp:sp modelId="{D4104D6F-DD09-4BD6-AE5C-1F78A7C4C31D}">
      <dsp:nvSpPr>
        <dsp:cNvPr id="0" name=""/>
        <dsp:cNvSpPr/>
      </dsp:nvSpPr>
      <dsp:spPr>
        <a:xfrm>
          <a:off x="5742051" y="251841"/>
          <a:ext cx="1367155" cy="8202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 Identify preferred question types</a:t>
          </a:r>
        </a:p>
      </dsp:txBody>
      <dsp:txXfrm>
        <a:off x="5766077" y="275867"/>
        <a:ext cx="1319103" cy="772241"/>
      </dsp:txXfrm>
    </dsp:sp>
    <dsp:sp modelId="{BFCAF934-12C8-469D-BFA2-EE1B951D35EC}">
      <dsp:nvSpPr>
        <dsp:cNvPr id="0" name=""/>
        <dsp:cNvSpPr/>
      </dsp:nvSpPr>
      <dsp:spPr>
        <a:xfrm>
          <a:off x="7229515" y="492460"/>
          <a:ext cx="289836" cy="3390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7229515" y="560271"/>
        <a:ext cx="202885" cy="203432"/>
      </dsp:txXfrm>
    </dsp:sp>
    <dsp:sp modelId="{4DAA8275-3282-44A3-9055-90A25FC1C076}">
      <dsp:nvSpPr>
        <dsp:cNvPr id="0" name=""/>
        <dsp:cNvSpPr/>
      </dsp:nvSpPr>
      <dsp:spPr>
        <a:xfrm>
          <a:off x="7656067" y="251841"/>
          <a:ext cx="1367155" cy="8202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 Detect optimal challenge level</a:t>
          </a:r>
        </a:p>
      </dsp:txBody>
      <dsp:txXfrm>
        <a:off x="7680093" y="275867"/>
        <a:ext cx="1319103" cy="772241"/>
      </dsp:txXfrm>
    </dsp:sp>
    <dsp:sp modelId="{A2DFBDFB-F4C0-4F07-B750-3453F5434B07}">
      <dsp:nvSpPr>
        <dsp:cNvPr id="0" name=""/>
        <dsp:cNvSpPr/>
      </dsp:nvSpPr>
      <dsp:spPr>
        <a:xfrm>
          <a:off x="9143532" y="492460"/>
          <a:ext cx="289836" cy="3390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9143532" y="560271"/>
        <a:ext cx="202885" cy="203432"/>
      </dsp:txXfrm>
    </dsp:sp>
    <dsp:sp modelId="{94BC11F6-34D3-49A1-AC05-B31F8A615408}">
      <dsp:nvSpPr>
        <dsp:cNvPr id="0" name=""/>
        <dsp:cNvSpPr/>
      </dsp:nvSpPr>
      <dsp:spPr>
        <a:xfrm>
          <a:off x="9570085" y="251841"/>
          <a:ext cx="1367155" cy="820293"/>
        </a:xfrm>
        <a:prstGeom prst="roundRect">
          <a:avLst>
            <a:gd name="adj" fmla="val 10000"/>
          </a:avLst>
        </a:prstGeom>
        <a:solidFill>
          <a:srgbClr val="C0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/>
            <a:t>STEP 2: </a:t>
          </a:r>
          <a:r>
            <a:rPr lang="en-US" sz="1100" kern="1200"/>
            <a:t>Goal Setting Algorithm</a:t>
          </a:r>
        </a:p>
      </dsp:txBody>
      <dsp:txXfrm>
        <a:off x="9594111" y="275867"/>
        <a:ext cx="1319103" cy="772241"/>
      </dsp:txXfrm>
    </dsp:sp>
    <dsp:sp modelId="{1BD0A4CE-543A-4946-8D66-5ED6ED709436}">
      <dsp:nvSpPr>
        <dsp:cNvPr id="0" name=""/>
        <dsp:cNvSpPr/>
      </dsp:nvSpPr>
      <dsp:spPr>
        <a:xfrm rot="5400000">
          <a:off x="10108744" y="1167834"/>
          <a:ext cx="289836" cy="3390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 rot="-5400000">
        <a:off x="10151947" y="1192443"/>
        <a:ext cx="203432" cy="202885"/>
      </dsp:txXfrm>
    </dsp:sp>
    <dsp:sp modelId="{6233E53A-5003-4316-9367-ECFB192418A4}">
      <dsp:nvSpPr>
        <dsp:cNvPr id="0" name=""/>
        <dsp:cNvSpPr/>
      </dsp:nvSpPr>
      <dsp:spPr>
        <a:xfrm>
          <a:off x="9570085" y="1618996"/>
          <a:ext cx="1367155" cy="8202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 Set SMART goals for each skill gap</a:t>
          </a:r>
        </a:p>
      </dsp:txBody>
      <dsp:txXfrm>
        <a:off x="9594111" y="1643022"/>
        <a:ext cx="1319103" cy="772241"/>
      </dsp:txXfrm>
    </dsp:sp>
    <dsp:sp modelId="{F553A676-1C21-49EF-B5EB-3F952B25ABD0}">
      <dsp:nvSpPr>
        <dsp:cNvPr id="0" name=""/>
        <dsp:cNvSpPr/>
      </dsp:nvSpPr>
      <dsp:spPr>
        <a:xfrm rot="10800000">
          <a:off x="9159938" y="1859615"/>
          <a:ext cx="289836" cy="3390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 rot="10800000">
        <a:off x="9246889" y="1927426"/>
        <a:ext cx="202885" cy="203432"/>
      </dsp:txXfrm>
    </dsp:sp>
    <dsp:sp modelId="{6C0217D3-3F79-49B0-B217-1DFEFBDD3398}">
      <dsp:nvSpPr>
        <dsp:cNvPr id="0" name=""/>
        <dsp:cNvSpPr/>
      </dsp:nvSpPr>
      <dsp:spPr>
        <a:xfrm>
          <a:off x="7656068" y="1618996"/>
          <a:ext cx="1367155" cy="8202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Sequence goals by dependency and difficulty</a:t>
          </a:r>
        </a:p>
      </dsp:txBody>
      <dsp:txXfrm>
        <a:off x="7680094" y="1643022"/>
        <a:ext cx="1319103" cy="772241"/>
      </dsp:txXfrm>
    </dsp:sp>
    <dsp:sp modelId="{F7F15EAB-CE6D-49A3-9D2F-FF11E2D243E7}">
      <dsp:nvSpPr>
        <dsp:cNvPr id="0" name=""/>
        <dsp:cNvSpPr/>
      </dsp:nvSpPr>
      <dsp:spPr>
        <a:xfrm rot="10800000">
          <a:off x="7245921" y="1859615"/>
          <a:ext cx="289836" cy="3390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 rot="10800000">
        <a:off x="7332872" y="1927426"/>
        <a:ext cx="202885" cy="203432"/>
      </dsp:txXfrm>
    </dsp:sp>
    <dsp:sp modelId="{B0BCA135-D28D-4526-AC38-343ACF27ACFC}">
      <dsp:nvSpPr>
        <dsp:cNvPr id="0" name=""/>
        <dsp:cNvSpPr/>
      </dsp:nvSpPr>
      <dsp:spPr>
        <a:xfrm>
          <a:off x="5742050" y="1618996"/>
          <a:ext cx="1367155" cy="8202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 Estimate realistic timelines</a:t>
          </a:r>
        </a:p>
      </dsp:txBody>
      <dsp:txXfrm>
        <a:off x="5766076" y="1643022"/>
        <a:ext cx="1319103" cy="772241"/>
      </dsp:txXfrm>
    </dsp:sp>
    <dsp:sp modelId="{96BFB9EA-1D10-4B43-9566-36D0E58DC3E0}">
      <dsp:nvSpPr>
        <dsp:cNvPr id="0" name=""/>
        <dsp:cNvSpPr/>
      </dsp:nvSpPr>
      <dsp:spPr>
        <a:xfrm rot="10800000">
          <a:off x="5331904" y="1859615"/>
          <a:ext cx="289836" cy="3390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 rot="10800000">
        <a:off x="5418855" y="1927426"/>
        <a:ext cx="202885" cy="203432"/>
      </dsp:txXfrm>
    </dsp:sp>
    <dsp:sp modelId="{F7FF7CBB-6B90-4CFD-A50F-1DD54C396936}">
      <dsp:nvSpPr>
        <dsp:cNvPr id="0" name=""/>
        <dsp:cNvSpPr/>
      </dsp:nvSpPr>
      <dsp:spPr>
        <a:xfrm>
          <a:off x="3828033" y="1618996"/>
          <a:ext cx="1367155" cy="820293"/>
        </a:xfrm>
        <a:prstGeom prst="roundRect">
          <a:avLst>
            <a:gd name="adj" fmla="val 10000"/>
          </a:avLst>
        </a:prstGeom>
        <a:solidFill>
          <a:srgbClr val="C0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/>
            <a:t>STEP 3:</a:t>
          </a:r>
          <a:r>
            <a:rPr lang="en-US" sz="1100" kern="1200"/>
            <a:t> Resource Matching</a:t>
          </a:r>
        </a:p>
      </dsp:txBody>
      <dsp:txXfrm>
        <a:off x="3852059" y="1643022"/>
        <a:ext cx="1319103" cy="772241"/>
      </dsp:txXfrm>
    </dsp:sp>
    <dsp:sp modelId="{00FAA17B-7730-4754-AD49-052AB8391658}">
      <dsp:nvSpPr>
        <dsp:cNvPr id="0" name=""/>
        <dsp:cNvSpPr/>
      </dsp:nvSpPr>
      <dsp:spPr>
        <a:xfrm rot="10800000">
          <a:off x="3417887" y="1859615"/>
          <a:ext cx="289836" cy="3390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 rot="10800000">
        <a:off x="3504838" y="1927426"/>
        <a:ext cx="202885" cy="203432"/>
      </dsp:txXfrm>
    </dsp:sp>
    <dsp:sp modelId="{61EDDCD8-DC97-4DED-AEB4-3A51D8A9A7A5}">
      <dsp:nvSpPr>
        <dsp:cNvPr id="0" name=""/>
        <dsp:cNvSpPr/>
      </dsp:nvSpPr>
      <dsp:spPr>
        <a:xfrm>
          <a:off x="1914016" y="1618995"/>
          <a:ext cx="1367155" cy="8202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 Match learning resources to style preferences</a:t>
          </a:r>
        </a:p>
      </dsp:txBody>
      <dsp:txXfrm>
        <a:off x="1938042" y="1643021"/>
        <a:ext cx="1319103" cy="772241"/>
      </dsp:txXfrm>
    </dsp:sp>
    <dsp:sp modelId="{A14188D6-59C9-4C86-BEED-A796118EA32C}">
      <dsp:nvSpPr>
        <dsp:cNvPr id="0" name=""/>
        <dsp:cNvSpPr/>
      </dsp:nvSpPr>
      <dsp:spPr>
        <a:xfrm rot="10800000">
          <a:off x="1503870" y="1859615"/>
          <a:ext cx="289836" cy="3390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 rot="10800000">
        <a:off x="1590821" y="1927426"/>
        <a:ext cx="202885" cy="203432"/>
      </dsp:txXfrm>
    </dsp:sp>
    <dsp:sp modelId="{07FD5830-8666-4BC2-831F-E89CE7576C40}">
      <dsp:nvSpPr>
        <dsp:cNvPr id="0" name=""/>
        <dsp:cNvSpPr/>
      </dsp:nvSpPr>
      <dsp:spPr>
        <a:xfrm>
          <a:off x="0" y="1618995"/>
          <a:ext cx="1367155" cy="8202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 Select appropriate difficulty level</a:t>
          </a:r>
        </a:p>
      </dsp:txBody>
      <dsp:txXfrm>
        <a:off x="24026" y="1643021"/>
        <a:ext cx="1319103" cy="772241"/>
      </dsp:txXfrm>
    </dsp:sp>
    <dsp:sp modelId="{D0303B4E-487F-47DB-AA82-25001FF76614}">
      <dsp:nvSpPr>
        <dsp:cNvPr id="0" name=""/>
        <dsp:cNvSpPr/>
      </dsp:nvSpPr>
      <dsp:spPr>
        <a:xfrm rot="5400000">
          <a:off x="538659" y="2534989"/>
          <a:ext cx="289836" cy="3390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 rot="-5400000">
        <a:off x="581862" y="2559598"/>
        <a:ext cx="203432" cy="202885"/>
      </dsp:txXfrm>
    </dsp:sp>
    <dsp:sp modelId="{53CA22DD-BA08-4301-AF5B-BEFCD126DF70}">
      <dsp:nvSpPr>
        <dsp:cNvPr id="0" name=""/>
        <dsp:cNvSpPr/>
      </dsp:nvSpPr>
      <dsp:spPr>
        <a:xfrm>
          <a:off x="0" y="2986151"/>
          <a:ext cx="1367155" cy="8202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 Include variety to maintain engagement</a:t>
          </a:r>
        </a:p>
      </dsp:txBody>
      <dsp:txXfrm>
        <a:off x="24026" y="3010177"/>
        <a:ext cx="1319103" cy="772241"/>
      </dsp:txXfrm>
    </dsp:sp>
    <dsp:sp modelId="{42BCD7AC-AB80-4CC0-82EC-310B87BCE62E}">
      <dsp:nvSpPr>
        <dsp:cNvPr id="0" name=""/>
        <dsp:cNvSpPr/>
      </dsp:nvSpPr>
      <dsp:spPr>
        <a:xfrm>
          <a:off x="1487464" y="3226770"/>
          <a:ext cx="289836" cy="3390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1487464" y="3294581"/>
        <a:ext cx="202885" cy="203432"/>
      </dsp:txXfrm>
    </dsp:sp>
    <dsp:sp modelId="{386A4B8B-FA0B-4D09-9A88-6A59BEB2C35F}">
      <dsp:nvSpPr>
        <dsp:cNvPr id="0" name=""/>
        <dsp:cNvSpPr/>
      </dsp:nvSpPr>
      <dsp:spPr>
        <a:xfrm>
          <a:off x="1914017" y="2986151"/>
          <a:ext cx="1367155" cy="820293"/>
        </a:xfrm>
        <a:prstGeom prst="roundRect">
          <a:avLst>
            <a:gd name="adj" fmla="val 10000"/>
          </a:avLst>
        </a:prstGeom>
        <a:solidFill>
          <a:srgbClr val="C0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/>
            <a:t>STEP 4:</a:t>
          </a:r>
          <a:r>
            <a:rPr lang="en-US" sz="1100" kern="1200"/>
            <a:t> Adaptive Scheduling</a:t>
          </a:r>
        </a:p>
      </dsp:txBody>
      <dsp:txXfrm>
        <a:off x="1938043" y="3010177"/>
        <a:ext cx="1319103" cy="772241"/>
      </dsp:txXfrm>
    </dsp:sp>
    <dsp:sp modelId="{FD30A2C4-9E86-4D6B-9D56-335FBDE27F57}">
      <dsp:nvSpPr>
        <dsp:cNvPr id="0" name=""/>
        <dsp:cNvSpPr/>
      </dsp:nvSpPr>
      <dsp:spPr>
        <a:xfrm>
          <a:off x="3401481" y="3226770"/>
          <a:ext cx="289836" cy="3390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3401481" y="3294581"/>
        <a:ext cx="202885" cy="203432"/>
      </dsp:txXfrm>
    </dsp:sp>
    <dsp:sp modelId="{4C23E781-F1DE-4F63-A4F9-6EE199B0B833}">
      <dsp:nvSpPr>
        <dsp:cNvPr id="0" name=""/>
        <dsp:cNvSpPr/>
      </dsp:nvSpPr>
      <dsp:spPr>
        <a:xfrm>
          <a:off x="3828033" y="2986151"/>
          <a:ext cx="1367155" cy="8202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Space practice sessions optimally</a:t>
          </a:r>
        </a:p>
      </dsp:txBody>
      <dsp:txXfrm>
        <a:off x="3852059" y="3010177"/>
        <a:ext cx="1319103" cy="772241"/>
      </dsp:txXfrm>
    </dsp:sp>
    <dsp:sp modelId="{56A4809C-0A11-453C-A30C-57B55E4745AA}">
      <dsp:nvSpPr>
        <dsp:cNvPr id="0" name=""/>
        <dsp:cNvSpPr/>
      </dsp:nvSpPr>
      <dsp:spPr>
        <a:xfrm>
          <a:off x="5315498" y="3226770"/>
          <a:ext cx="289836" cy="3390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5315498" y="3294581"/>
        <a:ext cx="202885" cy="203432"/>
      </dsp:txXfrm>
    </dsp:sp>
    <dsp:sp modelId="{36D6F4FA-48A5-4694-B19A-11E6E482EAE5}">
      <dsp:nvSpPr>
        <dsp:cNvPr id="0" name=""/>
        <dsp:cNvSpPr/>
      </dsp:nvSpPr>
      <dsp:spPr>
        <a:xfrm>
          <a:off x="5742051" y="2986151"/>
          <a:ext cx="1367155" cy="8202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Adjust based on progress rate</a:t>
          </a:r>
        </a:p>
      </dsp:txBody>
      <dsp:txXfrm>
        <a:off x="5766077" y="3010177"/>
        <a:ext cx="1319103" cy="772241"/>
      </dsp:txXfrm>
    </dsp:sp>
    <dsp:sp modelId="{FDD2617B-93C5-46AA-8D78-86F6C7617211}">
      <dsp:nvSpPr>
        <dsp:cNvPr id="0" name=""/>
        <dsp:cNvSpPr/>
      </dsp:nvSpPr>
      <dsp:spPr>
        <a:xfrm>
          <a:off x="7229515" y="3226770"/>
          <a:ext cx="289836" cy="3390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7229515" y="3294581"/>
        <a:ext cx="202885" cy="203432"/>
      </dsp:txXfrm>
    </dsp:sp>
    <dsp:sp modelId="{2E40585E-E134-4BAF-B10F-5EEA969AE0A9}">
      <dsp:nvSpPr>
        <dsp:cNvPr id="0" name=""/>
        <dsp:cNvSpPr/>
      </dsp:nvSpPr>
      <dsp:spPr>
        <a:xfrm>
          <a:off x="7656067" y="2986151"/>
          <a:ext cx="1367155" cy="8202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 Include review sessions for retention</a:t>
          </a:r>
        </a:p>
      </dsp:txBody>
      <dsp:txXfrm>
        <a:off x="7680093" y="3010177"/>
        <a:ext cx="1319103" cy="772241"/>
      </dsp:txXfrm>
    </dsp:sp>
    <dsp:sp modelId="{58E6F04B-BA44-4A0D-B9E1-8E81B794455D}">
      <dsp:nvSpPr>
        <dsp:cNvPr id="0" name=""/>
        <dsp:cNvSpPr/>
      </dsp:nvSpPr>
      <dsp:spPr>
        <a:xfrm>
          <a:off x="9143532" y="3226770"/>
          <a:ext cx="289836" cy="3390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9143532" y="3294581"/>
        <a:ext cx="202885" cy="203432"/>
      </dsp:txXfrm>
    </dsp:sp>
    <dsp:sp modelId="{429A0458-FFD7-4A7D-A179-07DD9F965277}">
      <dsp:nvSpPr>
        <dsp:cNvPr id="0" name=""/>
        <dsp:cNvSpPr/>
      </dsp:nvSpPr>
      <dsp:spPr>
        <a:xfrm>
          <a:off x="9570084" y="2986151"/>
          <a:ext cx="1367155" cy="820293"/>
        </a:xfrm>
        <a:prstGeom prst="roundRect">
          <a:avLst>
            <a:gd name="adj" fmla="val 10000"/>
          </a:avLst>
        </a:prstGeom>
        <a:solidFill>
          <a:srgbClr val="C0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/>
            <a:t>STEP 5:</a:t>
          </a:r>
          <a:r>
            <a:rPr lang="en-US" sz="1100" kern="1200"/>
            <a:t> Progress Prediction</a:t>
          </a:r>
        </a:p>
      </dsp:txBody>
      <dsp:txXfrm>
        <a:off x="9594110" y="3010177"/>
        <a:ext cx="1319103" cy="772241"/>
      </dsp:txXfrm>
    </dsp:sp>
    <dsp:sp modelId="{8D1AC8FB-6207-4047-8C18-16074FA20025}">
      <dsp:nvSpPr>
        <dsp:cNvPr id="0" name=""/>
        <dsp:cNvSpPr/>
      </dsp:nvSpPr>
      <dsp:spPr>
        <a:xfrm rot="5400000">
          <a:off x="10108744" y="3902144"/>
          <a:ext cx="289836" cy="3390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 rot="-5400000">
        <a:off x="10151947" y="3926753"/>
        <a:ext cx="203432" cy="202885"/>
      </dsp:txXfrm>
    </dsp:sp>
    <dsp:sp modelId="{8D8C1F77-41DF-49C8-9EA6-7AF14FBAEFB9}">
      <dsp:nvSpPr>
        <dsp:cNvPr id="0" name=""/>
        <dsp:cNvSpPr/>
      </dsp:nvSpPr>
      <dsp:spPr>
        <a:xfrm>
          <a:off x="9570084" y="4353305"/>
          <a:ext cx="1367155" cy="8202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 Model expected improvement curves</a:t>
          </a:r>
        </a:p>
      </dsp:txBody>
      <dsp:txXfrm>
        <a:off x="9594110" y="4377331"/>
        <a:ext cx="1319103" cy="772241"/>
      </dsp:txXfrm>
    </dsp:sp>
    <dsp:sp modelId="{7D7ED144-7A19-4074-AB41-7799A61509C6}">
      <dsp:nvSpPr>
        <dsp:cNvPr id="0" name=""/>
        <dsp:cNvSpPr/>
      </dsp:nvSpPr>
      <dsp:spPr>
        <a:xfrm rot="10800000">
          <a:off x="9159938" y="4593925"/>
          <a:ext cx="289836" cy="3390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 rot="10800000">
        <a:off x="9246889" y="4661736"/>
        <a:ext cx="202885" cy="203432"/>
      </dsp:txXfrm>
    </dsp:sp>
    <dsp:sp modelId="{FB961340-FCAA-471F-94E3-69D97BBB2651}">
      <dsp:nvSpPr>
        <dsp:cNvPr id="0" name=""/>
        <dsp:cNvSpPr/>
      </dsp:nvSpPr>
      <dsp:spPr>
        <a:xfrm>
          <a:off x="7656067" y="4353305"/>
          <a:ext cx="1367155" cy="8202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Set intermediate milestones</a:t>
          </a:r>
        </a:p>
      </dsp:txBody>
      <dsp:txXfrm>
        <a:off x="7680093" y="4377331"/>
        <a:ext cx="1319103" cy="772241"/>
      </dsp:txXfrm>
    </dsp:sp>
    <dsp:sp modelId="{3DAE02E0-3439-412A-8DD3-38CED819B2E4}">
      <dsp:nvSpPr>
        <dsp:cNvPr id="0" name=""/>
        <dsp:cNvSpPr/>
      </dsp:nvSpPr>
      <dsp:spPr>
        <a:xfrm rot="10800000">
          <a:off x="7245921" y="4593925"/>
          <a:ext cx="289836" cy="3390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 rot="10800000">
        <a:off x="7332872" y="4661736"/>
        <a:ext cx="202885" cy="203432"/>
      </dsp:txXfrm>
    </dsp:sp>
    <dsp:sp modelId="{3A3BEB37-910B-4765-8606-BC2CADF6F39B}">
      <dsp:nvSpPr>
        <dsp:cNvPr id="0" name=""/>
        <dsp:cNvSpPr/>
      </dsp:nvSpPr>
      <dsp:spPr>
        <a:xfrm>
          <a:off x="5742050" y="4353305"/>
          <a:ext cx="1367155" cy="8202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 Predict final outcome with confidence intervals</a:t>
          </a:r>
        </a:p>
      </dsp:txBody>
      <dsp:txXfrm>
        <a:off x="5766076" y="4377331"/>
        <a:ext cx="1319103" cy="772241"/>
      </dsp:txXfrm>
    </dsp:sp>
    <dsp:sp modelId="{829B2873-69CA-4C74-A4B7-48F331DEE6D1}">
      <dsp:nvSpPr>
        <dsp:cNvPr id="0" name=""/>
        <dsp:cNvSpPr/>
      </dsp:nvSpPr>
      <dsp:spPr>
        <a:xfrm rot="10800000">
          <a:off x="5331904" y="4593925"/>
          <a:ext cx="289836" cy="3390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 rot="10800000">
        <a:off x="5418855" y="4661736"/>
        <a:ext cx="202885" cy="203432"/>
      </dsp:txXfrm>
    </dsp:sp>
    <dsp:sp modelId="{0F7D929D-FE98-4D94-ADB8-829379DA1878}">
      <dsp:nvSpPr>
        <dsp:cNvPr id="0" name=""/>
        <dsp:cNvSpPr/>
      </dsp:nvSpPr>
      <dsp:spPr>
        <a:xfrm>
          <a:off x="3828034" y="4353305"/>
          <a:ext cx="1367155" cy="820293"/>
        </a:xfrm>
        <a:prstGeom prst="roundRect">
          <a:avLst>
            <a:gd name="adj" fmla="val 10000"/>
          </a:avLst>
        </a:prstGeom>
        <a:solidFill>
          <a:srgbClr val="00206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OUTPUT: 4-week personalized study plan with daily tasks</a:t>
          </a:r>
        </a:p>
      </dsp:txBody>
      <dsp:txXfrm>
        <a:off x="3852060" y="4377331"/>
        <a:ext cx="1319103" cy="772241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0884C2-F10A-420F-B56A-0126B8A7EFBD}">
      <dsp:nvSpPr>
        <dsp:cNvPr id="0" name=""/>
        <dsp:cNvSpPr/>
      </dsp:nvSpPr>
      <dsp:spPr>
        <a:xfrm>
          <a:off x="2239771" y="447510"/>
          <a:ext cx="34569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45699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403213" y="491348"/>
        <a:ext cx="18814" cy="3762"/>
      </dsp:txXfrm>
    </dsp:sp>
    <dsp:sp modelId="{DAB25354-6191-43E1-9076-B32C0101672A}">
      <dsp:nvSpPr>
        <dsp:cNvPr id="0" name=""/>
        <dsp:cNvSpPr/>
      </dsp:nvSpPr>
      <dsp:spPr>
        <a:xfrm>
          <a:off x="605484" y="2404"/>
          <a:ext cx="1636086" cy="9816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170" tIns="84152" rIns="80170" bIns="8415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INPUT: Historical performance + Current behavior patterns</a:t>
          </a:r>
        </a:p>
      </dsp:txBody>
      <dsp:txXfrm>
        <a:off x="605484" y="2404"/>
        <a:ext cx="1636086" cy="981651"/>
      </dsp:txXfrm>
    </dsp:sp>
    <dsp:sp modelId="{F29A0F0A-B274-4470-9BD3-DD59463B8797}">
      <dsp:nvSpPr>
        <dsp:cNvPr id="0" name=""/>
        <dsp:cNvSpPr/>
      </dsp:nvSpPr>
      <dsp:spPr>
        <a:xfrm>
          <a:off x="4252157" y="447510"/>
          <a:ext cx="34569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45699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415599" y="491348"/>
        <a:ext cx="18814" cy="3762"/>
      </dsp:txXfrm>
    </dsp:sp>
    <dsp:sp modelId="{CB491BDC-056E-4C9D-8A5D-A9B2B0A96D9F}">
      <dsp:nvSpPr>
        <dsp:cNvPr id="0" name=""/>
        <dsp:cNvSpPr/>
      </dsp:nvSpPr>
      <dsp:spPr>
        <a:xfrm>
          <a:off x="2617870" y="2404"/>
          <a:ext cx="1636086" cy="9816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170" tIns="84152" rIns="80170" bIns="8415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STEP 1: Feature Engineering</a:t>
          </a:r>
        </a:p>
      </dsp:txBody>
      <dsp:txXfrm>
        <a:off x="2617870" y="2404"/>
        <a:ext cx="1636086" cy="981651"/>
      </dsp:txXfrm>
    </dsp:sp>
    <dsp:sp modelId="{2D2F0EC4-AF81-45A9-836A-A4B7F7FED65E}">
      <dsp:nvSpPr>
        <dsp:cNvPr id="0" name=""/>
        <dsp:cNvSpPr/>
      </dsp:nvSpPr>
      <dsp:spPr>
        <a:xfrm>
          <a:off x="6264543" y="447510"/>
          <a:ext cx="34569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45699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427985" y="491348"/>
        <a:ext cx="18814" cy="3762"/>
      </dsp:txXfrm>
    </dsp:sp>
    <dsp:sp modelId="{20A59D04-5D5B-41EF-9692-DAF9B75D109F}">
      <dsp:nvSpPr>
        <dsp:cNvPr id="0" name=""/>
        <dsp:cNvSpPr/>
      </dsp:nvSpPr>
      <dsp:spPr>
        <a:xfrm>
          <a:off x="4630256" y="2404"/>
          <a:ext cx="1636086" cy="9816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170" tIns="84152" rIns="80170" bIns="8415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- Extract performance trends (improving/declining)</a:t>
          </a:r>
        </a:p>
      </dsp:txBody>
      <dsp:txXfrm>
        <a:off x="4630256" y="2404"/>
        <a:ext cx="1636086" cy="981651"/>
      </dsp:txXfrm>
    </dsp:sp>
    <dsp:sp modelId="{12E7D496-ED20-4D8F-9008-2601DE7EB546}">
      <dsp:nvSpPr>
        <dsp:cNvPr id="0" name=""/>
        <dsp:cNvSpPr/>
      </dsp:nvSpPr>
      <dsp:spPr>
        <a:xfrm>
          <a:off x="8276929" y="447510"/>
          <a:ext cx="34569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45699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8440371" y="491348"/>
        <a:ext cx="18814" cy="3762"/>
      </dsp:txXfrm>
    </dsp:sp>
    <dsp:sp modelId="{CDB4455C-B3C9-40D0-984F-27038C9AA8D8}">
      <dsp:nvSpPr>
        <dsp:cNvPr id="0" name=""/>
        <dsp:cNvSpPr/>
      </dsp:nvSpPr>
      <dsp:spPr>
        <a:xfrm>
          <a:off x="6642642" y="2404"/>
          <a:ext cx="1636086" cy="9816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170" tIns="84152" rIns="80170" bIns="8415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- Behavioral indicators (submission timing, engagement)</a:t>
          </a:r>
        </a:p>
      </dsp:txBody>
      <dsp:txXfrm>
        <a:off x="6642642" y="2404"/>
        <a:ext cx="1636086" cy="981651"/>
      </dsp:txXfrm>
    </dsp:sp>
    <dsp:sp modelId="{40DE055D-3E8C-4449-95F3-7A8B88E874C4}">
      <dsp:nvSpPr>
        <dsp:cNvPr id="0" name=""/>
        <dsp:cNvSpPr/>
      </dsp:nvSpPr>
      <dsp:spPr>
        <a:xfrm>
          <a:off x="1423527" y="982256"/>
          <a:ext cx="8049544" cy="345699"/>
        </a:xfrm>
        <a:custGeom>
          <a:avLst/>
          <a:gdLst/>
          <a:ahLst/>
          <a:cxnLst/>
          <a:rect l="0" t="0" r="0" b="0"/>
          <a:pathLst>
            <a:path>
              <a:moveTo>
                <a:pt x="8049544" y="0"/>
              </a:moveTo>
              <a:lnTo>
                <a:pt x="8049544" y="189949"/>
              </a:lnTo>
              <a:lnTo>
                <a:pt x="0" y="189949"/>
              </a:lnTo>
              <a:lnTo>
                <a:pt x="0" y="345699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246841" y="1153224"/>
        <a:ext cx="402916" cy="3762"/>
      </dsp:txXfrm>
    </dsp:sp>
    <dsp:sp modelId="{8E5A0954-1CF7-4B92-9D50-737F4D1CC57A}">
      <dsp:nvSpPr>
        <dsp:cNvPr id="0" name=""/>
        <dsp:cNvSpPr/>
      </dsp:nvSpPr>
      <dsp:spPr>
        <a:xfrm>
          <a:off x="8655028" y="2404"/>
          <a:ext cx="1636086" cy="9816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170" tIns="84152" rIns="80170" bIns="8415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- Social factors (peer comparison, teacher interaction)</a:t>
          </a:r>
        </a:p>
      </dsp:txBody>
      <dsp:txXfrm>
        <a:off x="8655028" y="2404"/>
        <a:ext cx="1636086" cy="981651"/>
      </dsp:txXfrm>
    </dsp:sp>
    <dsp:sp modelId="{78871BA7-8618-4C5A-B977-CBE7C18D6DA7}">
      <dsp:nvSpPr>
        <dsp:cNvPr id="0" name=""/>
        <dsp:cNvSpPr/>
      </dsp:nvSpPr>
      <dsp:spPr>
        <a:xfrm>
          <a:off x="2239771" y="1805461"/>
          <a:ext cx="34569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45699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403213" y="1849300"/>
        <a:ext cx="18814" cy="3762"/>
      </dsp:txXfrm>
    </dsp:sp>
    <dsp:sp modelId="{7380260F-580D-4E89-9C49-B4C2F1FB6DE2}">
      <dsp:nvSpPr>
        <dsp:cNvPr id="0" name=""/>
        <dsp:cNvSpPr/>
      </dsp:nvSpPr>
      <dsp:spPr>
        <a:xfrm>
          <a:off x="605484" y="1360355"/>
          <a:ext cx="1636086" cy="9816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170" tIns="84152" rIns="80170" bIns="8415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STEP 2: Time Series Forecasting</a:t>
          </a:r>
        </a:p>
      </dsp:txBody>
      <dsp:txXfrm>
        <a:off x="605484" y="1360355"/>
        <a:ext cx="1636086" cy="981651"/>
      </dsp:txXfrm>
    </dsp:sp>
    <dsp:sp modelId="{9D8122FE-6B24-4961-9345-0E1BB983B74E}">
      <dsp:nvSpPr>
        <dsp:cNvPr id="0" name=""/>
        <dsp:cNvSpPr/>
      </dsp:nvSpPr>
      <dsp:spPr>
        <a:xfrm>
          <a:off x="4252157" y="1805461"/>
          <a:ext cx="34569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45699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415599" y="1849300"/>
        <a:ext cx="18814" cy="3762"/>
      </dsp:txXfrm>
    </dsp:sp>
    <dsp:sp modelId="{9D212CA7-FF7D-4AB2-8D79-DC060E06E1BD}">
      <dsp:nvSpPr>
        <dsp:cNvPr id="0" name=""/>
        <dsp:cNvSpPr/>
      </dsp:nvSpPr>
      <dsp:spPr>
        <a:xfrm>
          <a:off x="2617870" y="1360355"/>
          <a:ext cx="1636086" cy="9816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170" tIns="84152" rIns="80170" bIns="8415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- Use LSTM networks for sequence prediction</a:t>
          </a:r>
        </a:p>
      </dsp:txBody>
      <dsp:txXfrm>
        <a:off x="2617870" y="1360355"/>
        <a:ext cx="1636086" cy="981651"/>
      </dsp:txXfrm>
    </dsp:sp>
    <dsp:sp modelId="{120323A3-8704-43DD-AB21-42078A5C9A5D}">
      <dsp:nvSpPr>
        <dsp:cNvPr id="0" name=""/>
        <dsp:cNvSpPr/>
      </dsp:nvSpPr>
      <dsp:spPr>
        <a:xfrm>
          <a:off x="6264543" y="1805461"/>
          <a:ext cx="34569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45699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427985" y="1849300"/>
        <a:ext cx="18814" cy="3762"/>
      </dsp:txXfrm>
    </dsp:sp>
    <dsp:sp modelId="{DE6D0932-CC33-48A7-A9FA-A48D81237A7D}">
      <dsp:nvSpPr>
        <dsp:cNvPr id="0" name=""/>
        <dsp:cNvSpPr/>
      </dsp:nvSpPr>
      <dsp:spPr>
        <a:xfrm>
          <a:off x="4630256" y="1360355"/>
          <a:ext cx="1636086" cy="9816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170" tIns="84152" rIns="80170" bIns="8415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- Account for seasonal patterns (exam periods)</a:t>
          </a:r>
        </a:p>
      </dsp:txBody>
      <dsp:txXfrm>
        <a:off x="4630256" y="1360355"/>
        <a:ext cx="1636086" cy="981651"/>
      </dsp:txXfrm>
    </dsp:sp>
    <dsp:sp modelId="{A091E14D-6B26-4C5C-84F7-F33EF2A67B24}">
      <dsp:nvSpPr>
        <dsp:cNvPr id="0" name=""/>
        <dsp:cNvSpPr/>
      </dsp:nvSpPr>
      <dsp:spPr>
        <a:xfrm>
          <a:off x="8276929" y="1805461"/>
          <a:ext cx="34569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45699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8440371" y="1849300"/>
        <a:ext cx="18814" cy="3762"/>
      </dsp:txXfrm>
    </dsp:sp>
    <dsp:sp modelId="{B98ED661-290A-4F0A-B730-EA5BA2F0C0CA}">
      <dsp:nvSpPr>
        <dsp:cNvPr id="0" name=""/>
        <dsp:cNvSpPr/>
      </dsp:nvSpPr>
      <dsp:spPr>
        <a:xfrm>
          <a:off x="6642642" y="1360355"/>
          <a:ext cx="1636086" cy="9816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170" tIns="84152" rIns="80170" bIns="8415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- Include external factors (difficulty changes)</a:t>
          </a:r>
        </a:p>
      </dsp:txBody>
      <dsp:txXfrm>
        <a:off x="6642642" y="1360355"/>
        <a:ext cx="1636086" cy="981651"/>
      </dsp:txXfrm>
    </dsp:sp>
    <dsp:sp modelId="{480990A3-2B2D-4F11-8595-9754EE6DF9B6}">
      <dsp:nvSpPr>
        <dsp:cNvPr id="0" name=""/>
        <dsp:cNvSpPr/>
      </dsp:nvSpPr>
      <dsp:spPr>
        <a:xfrm>
          <a:off x="1423527" y="2340207"/>
          <a:ext cx="8049544" cy="345699"/>
        </a:xfrm>
        <a:custGeom>
          <a:avLst/>
          <a:gdLst/>
          <a:ahLst/>
          <a:cxnLst/>
          <a:rect l="0" t="0" r="0" b="0"/>
          <a:pathLst>
            <a:path>
              <a:moveTo>
                <a:pt x="8049544" y="0"/>
              </a:moveTo>
              <a:lnTo>
                <a:pt x="8049544" y="189949"/>
              </a:lnTo>
              <a:lnTo>
                <a:pt x="0" y="189949"/>
              </a:lnTo>
              <a:lnTo>
                <a:pt x="0" y="345699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246841" y="2511176"/>
        <a:ext cx="402916" cy="3762"/>
      </dsp:txXfrm>
    </dsp:sp>
    <dsp:sp modelId="{50C7F6A2-45FD-4B17-9CBF-715540855F88}">
      <dsp:nvSpPr>
        <dsp:cNvPr id="0" name=""/>
        <dsp:cNvSpPr/>
      </dsp:nvSpPr>
      <dsp:spPr>
        <a:xfrm>
          <a:off x="8655028" y="1360355"/>
          <a:ext cx="1636086" cy="9816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170" tIns="84152" rIns="80170" bIns="8415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STEP 3: Risk Classification</a:t>
          </a:r>
        </a:p>
      </dsp:txBody>
      <dsp:txXfrm>
        <a:off x="8655028" y="1360355"/>
        <a:ext cx="1636086" cy="981651"/>
      </dsp:txXfrm>
    </dsp:sp>
    <dsp:sp modelId="{7D0FF85F-84FE-4F8E-92C8-6CD8661A158F}">
      <dsp:nvSpPr>
        <dsp:cNvPr id="0" name=""/>
        <dsp:cNvSpPr/>
      </dsp:nvSpPr>
      <dsp:spPr>
        <a:xfrm>
          <a:off x="2239771" y="3163413"/>
          <a:ext cx="34569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45699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403213" y="3207251"/>
        <a:ext cx="18814" cy="3762"/>
      </dsp:txXfrm>
    </dsp:sp>
    <dsp:sp modelId="{46348C81-5B99-4BF0-9425-89F9E12F57C5}">
      <dsp:nvSpPr>
        <dsp:cNvPr id="0" name=""/>
        <dsp:cNvSpPr/>
      </dsp:nvSpPr>
      <dsp:spPr>
        <a:xfrm>
          <a:off x="605484" y="2718307"/>
          <a:ext cx="1636086" cy="9816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170" tIns="84152" rIns="80170" bIns="8415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- Predict probability of grade drop</a:t>
          </a:r>
        </a:p>
      </dsp:txBody>
      <dsp:txXfrm>
        <a:off x="605484" y="2718307"/>
        <a:ext cx="1636086" cy="981651"/>
      </dsp:txXfrm>
    </dsp:sp>
    <dsp:sp modelId="{FA52E888-4773-4308-A5DE-92564269D639}">
      <dsp:nvSpPr>
        <dsp:cNvPr id="0" name=""/>
        <dsp:cNvSpPr/>
      </dsp:nvSpPr>
      <dsp:spPr>
        <a:xfrm>
          <a:off x="4252157" y="3163413"/>
          <a:ext cx="34569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45699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415599" y="3207251"/>
        <a:ext cx="18814" cy="3762"/>
      </dsp:txXfrm>
    </dsp:sp>
    <dsp:sp modelId="{EFB26A37-B7EC-403B-B591-345E2DE5521D}">
      <dsp:nvSpPr>
        <dsp:cNvPr id="0" name=""/>
        <dsp:cNvSpPr/>
      </dsp:nvSpPr>
      <dsp:spPr>
        <a:xfrm>
          <a:off x="2617870" y="2718307"/>
          <a:ext cx="1636086" cy="9816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170" tIns="84152" rIns="80170" bIns="8415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- Identify at-risk students early</a:t>
          </a:r>
        </a:p>
      </dsp:txBody>
      <dsp:txXfrm>
        <a:off x="2617870" y="2718307"/>
        <a:ext cx="1636086" cy="981651"/>
      </dsp:txXfrm>
    </dsp:sp>
    <dsp:sp modelId="{880129BA-4CEF-4684-8A15-DE82A2A2C1C1}">
      <dsp:nvSpPr>
        <dsp:cNvPr id="0" name=""/>
        <dsp:cNvSpPr/>
      </dsp:nvSpPr>
      <dsp:spPr>
        <a:xfrm>
          <a:off x="6264543" y="3163413"/>
          <a:ext cx="34569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45699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427985" y="3207251"/>
        <a:ext cx="18814" cy="3762"/>
      </dsp:txXfrm>
    </dsp:sp>
    <dsp:sp modelId="{5BECC0FC-B0F9-4ABA-A55C-D09669295551}">
      <dsp:nvSpPr>
        <dsp:cNvPr id="0" name=""/>
        <dsp:cNvSpPr/>
      </dsp:nvSpPr>
      <dsp:spPr>
        <a:xfrm>
          <a:off x="4630256" y="2718307"/>
          <a:ext cx="1636086" cy="9816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170" tIns="84152" rIns="80170" bIns="8415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- Classify intervention urgency levels</a:t>
          </a:r>
        </a:p>
      </dsp:txBody>
      <dsp:txXfrm>
        <a:off x="4630256" y="2718307"/>
        <a:ext cx="1636086" cy="981651"/>
      </dsp:txXfrm>
    </dsp:sp>
    <dsp:sp modelId="{5395BE26-2087-4FFE-8B1B-6DB5C5EE5C4B}">
      <dsp:nvSpPr>
        <dsp:cNvPr id="0" name=""/>
        <dsp:cNvSpPr/>
      </dsp:nvSpPr>
      <dsp:spPr>
        <a:xfrm>
          <a:off x="8276929" y="3163413"/>
          <a:ext cx="34569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45699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8440371" y="3207251"/>
        <a:ext cx="18814" cy="3762"/>
      </dsp:txXfrm>
    </dsp:sp>
    <dsp:sp modelId="{3DC4284E-B955-4F5B-A706-1927480E7AB9}">
      <dsp:nvSpPr>
        <dsp:cNvPr id="0" name=""/>
        <dsp:cNvSpPr/>
      </dsp:nvSpPr>
      <dsp:spPr>
        <a:xfrm>
          <a:off x="6642642" y="2718307"/>
          <a:ext cx="1636086" cy="9816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170" tIns="84152" rIns="80170" bIns="8415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STEP 4: Intervention Recommendation</a:t>
          </a:r>
        </a:p>
      </dsp:txBody>
      <dsp:txXfrm>
        <a:off x="6642642" y="2718307"/>
        <a:ext cx="1636086" cy="981651"/>
      </dsp:txXfrm>
    </dsp:sp>
    <dsp:sp modelId="{CB5E97E7-9658-4B55-9B9D-3DFD3A1C83D8}">
      <dsp:nvSpPr>
        <dsp:cNvPr id="0" name=""/>
        <dsp:cNvSpPr/>
      </dsp:nvSpPr>
      <dsp:spPr>
        <a:xfrm>
          <a:off x="1423527" y="3698159"/>
          <a:ext cx="8049544" cy="345699"/>
        </a:xfrm>
        <a:custGeom>
          <a:avLst/>
          <a:gdLst/>
          <a:ahLst/>
          <a:cxnLst/>
          <a:rect l="0" t="0" r="0" b="0"/>
          <a:pathLst>
            <a:path>
              <a:moveTo>
                <a:pt x="8049544" y="0"/>
              </a:moveTo>
              <a:lnTo>
                <a:pt x="8049544" y="189949"/>
              </a:lnTo>
              <a:lnTo>
                <a:pt x="0" y="189949"/>
              </a:lnTo>
              <a:lnTo>
                <a:pt x="0" y="345699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246841" y="3869127"/>
        <a:ext cx="402916" cy="3762"/>
      </dsp:txXfrm>
    </dsp:sp>
    <dsp:sp modelId="{2F986612-DE1F-4840-81E4-3A93DF10BA89}">
      <dsp:nvSpPr>
        <dsp:cNvPr id="0" name=""/>
        <dsp:cNvSpPr/>
      </dsp:nvSpPr>
      <dsp:spPr>
        <a:xfrm>
          <a:off x="8655028" y="2718307"/>
          <a:ext cx="1636086" cy="9816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170" tIns="84152" rIns="80170" bIns="8415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- Match predicted problems to proven solutions</a:t>
          </a:r>
        </a:p>
      </dsp:txBody>
      <dsp:txXfrm>
        <a:off x="8655028" y="2718307"/>
        <a:ext cx="1636086" cy="981651"/>
      </dsp:txXfrm>
    </dsp:sp>
    <dsp:sp modelId="{7921E5A4-03CA-40B9-B65B-688348B2BC21}">
      <dsp:nvSpPr>
        <dsp:cNvPr id="0" name=""/>
        <dsp:cNvSpPr/>
      </dsp:nvSpPr>
      <dsp:spPr>
        <a:xfrm>
          <a:off x="2239771" y="4521364"/>
          <a:ext cx="34569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45699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403213" y="4565203"/>
        <a:ext cx="18814" cy="3762"/>
      </dsp:txXfrm>
    </dsp:sp>
    <dsp:sp modelId="{C132F4AE-79BC-4012-8F34-F1493024BF9D}">
      <dsp:nvSpPr>
        <dsp:cNvPr id="0" name=""/>
        <dsp:cNvSpPr/>
      </dsp:nvSpPr>
      <dsp:spPr>
        <a:xfrm>
          <a:off x="605484" y="4076258"/>
          <a:ext cx="1636086" cy="9816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170" tIns="84152" rIns="80170" bIns="8415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- Suggest timing for interventions</a:t>
          </a:r>
        </a:p>
      </dsp:txBody>
      <dsp:txXfrm>
        <a:off x="605484" y="4076258"/>
        <a:ext cx="1636086" cy="981651"/>
      </dsp:txXfrm>
    </dsp:sp>
    <dsp:sp modelId="{3B740297-AC5B-45CA-ADCB-86F4C1EDD960}">
      <dsp:nvSpPr>
        <dsp:cNvPr id="0" name=""/>
        <dsp:cNvSpPr/>
      </dsp:nvSpPr>
      <dsp:spPr>
        <a:xfrm>
          <a:off x="4252157" y="4521364"/>
          <a:ext cx="34569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45699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415599" y="4565203"/>
        <a:ext cx="18814" cy="3762"/>
      </dsp:txXfrm>
    </dsp:sp>
    <dsp:sp modelId="{52659E00-0C99-414E-94E2-E45C0652D9B8}">
      <dsp:nvSpPr>
        <dsp:cNvPr id="0" name=""/>
        <dsp:cNvSpPr/>
      </dsp:nvSpPr>
      <dsp:spPr>
        <a:xfrm>
          <a:off x="2617870" y="4076258"/>
          <a:ext cx="1636086" cy="9816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170" tIns="84152" rIns="80170" bIns="8415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- Estimate intervention success probability</a:t>
          </a:r>
        </a:p>
      </dsp:txBody>
      <dsp:txXfrm>
        <a:off x="2617870" y="4076258"/>
        <a:ext cx="1636086" cy="981651"/>
      </dsp:txXfrm>
    </dsp:sp>
    <dsp:sp modelId="{4F747B39-347D-4309-A7C2-F116D4851E36}">
      <dsp:nvSpPr>
        <dsp:cNvPr id="0" name=""/>
        <dsp:cNvSpPr/>
      </dsp:nvSpPr>
      <dsp:spPr>
        <a:xfrm>
          <a:off x="4630256" y="4076258"/>
          <a:ext cx="1636086" cy="9816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170" tIns="84152" rIns="80170" bIns="8415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OUTPUT: Early warning alerts + specific intervention suggestions</a:t>
          </a:r>
        </a:p>
      </dsp:txBody>
      <dsp:txXfrm>
        <a:off x="4630256" y="4076258"/>
        <a:ext cx="1636086" cy="981651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D69171-31AC-4C39-9E16-90975960B323}">
      <dsp:nvSpPr>
        <dsp:cNvPr id="0" name=""/>
        <dsp:cNvSpPr/>
      </dsp:nvSpPr>
      <dsp:spPr>
        <a:xfrm>
          <a:off x="0" y="673"/>
          <a:ext cx="6364224" cy="157499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F1571B-71A3-4B34-BF74-709DA81B7E7A}">
      <dsp:nvSpPr>
        <dsp:cNvPr id="0" name=""/>
        <dsp:cNvSpPr/>
      </dsp:nvSpPr>
      <dsp:spPr>
        <a:xfrm>
          <a:off x="476436" y="355047"/>
          <a:ext cx="866247" cy="86624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298D47-7B92-4EE8-B333-AB1308611DBE}">
      <dsp:nvSpPr>
        <dsp:cNvPr id="0" name=""/>
        <dsp:cNvSpPr/>
      </dsp:nvSpPr>
      <dsp:spPr>
        <a:xfrm>
          <a:off x="1819120" y="673"/>
          <a:ext cx="4545103" cy="15749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687" tIns="166687" rIns="166687" bIns="166687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/>
            <a:t>Innovation</a:t>
          </a:r>
          <a:r>
            <a:rPr lang="en-US" sz="2500" kern="1200"/>
            <a:t>: Predicts student performance problems 6 weeks early</a:t>
          </a:r>
        </a:p>
      </dsp:txBody>
      <dsp:txXfrm>
        <a:off x="1819120" y="673"/>
        <a:ext cx="4545103" cy="1574995"/>
      </dsp:txXfrm>
    </dsp:sp>
    <dsp:sp modelId="{14F8E050-F8F4-47F7-A5F9-2AEC78BA97D6}">
      <dsp:nvSpPr>
        <dsp:cNvPr id="0" name=""/>
        <dsp:cNvSpPr/>
      </dsp:nvSpPr>
      <dsp:spPr>
        <a:xfrm>
          <a:off x="0" y="1969418"/>
          <a:ext cx="6364224" cy="157499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46A85C-8415-4CE9-AEB0-61865BB9AB02}">
      <dsp:nvSpPr>
        <dsp:cNvPr id="0" name=""/>
        <dsp:cNvSpPr/>
      </dsp:nvSpPr>
      <dsp:spPr>
        <a:xfrm>
          <a:off x="476436" y="2323792"/>
          <a:ext cx="866247" cy="86624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50FA6E-4DB0-4FB5-8554-C9C60814B729}">
      <dsp:nvSpPr>
        <dsp:cNvPr id="0" name=""/>
        <dsp:cNvSpPr/>
      </dsp:nvSpPr>
      <dsp:spPr>
        <a:xfrm>
          <a:off x="1819120" y="1969418"/>
          <a:ext cx="4545103" cy="15749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687" tIns="166687" rIns="166687" bIns="166687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/>
            <a:t>Visual</a:t>
          </a:r>
          <a:r>
            <a:rPr lang="en-US" sz="2500" kern="1200"/>
            <a:t>: Dashboard showing risk indicators and recommended actions</a:t>
          </a:r>
        </a:p>
      </dsp:txBody>
      <dsp:txXfrm>
        <a:off x="1819120" y="1969418"/>
        <a:ext cx="4545103" cy="1574995"/>
      </dsp:txXfrm>
    </dsp:sp>
    <dsp:sp modelId="{3F55DB0B-50BD-46F5-A9CF-69AFE8F942F4}">
      <dsp:nvSpPr>
        <dsp:cNvPr id="0" name=""/>
        <dsp:cNvSpPr/>
      </dsp:nvSpPr>
      <dsp:spPr>
        <a:xfrm>
          <a:off x="0" y="3938162"/>
          <a:ext cx="6364224" cy="157499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3CF708-5638-425A-8609-607AA8EEACF0}">
      <dsp:nvSpPr>
        <dsp:cNvPr id="0" name=""/>
        <dsp:cNvSpPr/>
      </dsp:nvSpPr>
      <dsp:spPr>
        <a:xfrm>
          <a:off x="476436" y="4292537"/>
          <a:ext cx="866247" cy="86624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1175C2-DF2F-45B2-A849-8B0FED00003B}">
      <dsp:nvSpPr>
        <dsp:cNvPr id="0" name=""/>
        <dsp:cNvSpPr/>
      </dsp:nvSpPr>
      <dsp:spPr>
        <a:xfrm>
          <a:off x="1819120" y="3938162"/>
          <a:ext cx="4545103" cy="15749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687" tIns="166687" rIns="166687" bIns="166687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/>
            <a:t>Impact</a:t>
          </a:r>
          <a:r>
            <a:rPr lang="en-US" sz="2500" kern="1200"/>
            <a:t>: Early intervention prevents 80% of predicted failures</a:t>
          </a:r>
        </a:p>
      </dsp:txBody>
      <dsp:txXfrm>
        <a:off x="1819120" y="3938162"/>
        <a:ext cx="4545103" cy="157499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312FE3-9BA1-4583-AE41-1C3616F4A30F}">
      <dsp:nvSpPr>
        <dsp:cNvPr id="0" name=""/>
        <dsp:cNvSpPr/>
      </dsp:nvSpPr>
      <dsp:spPr>
        <a:xfrm>
          <a:off x="0" y="1109832"/>
          <a:ext cx="2967894" cy="18846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F15C81-1D06-40E1-AA10-E703093560A2}">
      <dsp:nvSpPr>
        <dsp:cNvPr id="0" name=""/>
        <dsp:cNvSpPr/>
      </dsp:nvSpPr>
      <dsp:spPr>
        <a:xfrm>
          <a:off x="329765" y="1423110"/>
          <a:ext cx="2967894" cy="18846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Manual Grading is Time-Consuming and Inconsistent</a:t>
          </a:r>
        </a:p>
      </dsp:txBody>
      <dsp:txXfrm>
        <a:off x="384963" y="1478308"/>
        <a:ext cx="2857498" cy="1774216"/>
      </dsp:txXfrm>
    </dsp:sp>
    <dsp:sp modelId="{B4F3089A-0BFE-4C84-84DB-AC5B73F41873}">
      <dsp:nvSpPr>
        <dsp:cNvPr id="0" name=""/>
        <dsp:cNvSpPr/>
      </dsp:nvSpPr>
      <dsp:spPr>
        <a:xfrm>
          <a:off x="3627425" y="1109832"/>
          <a:ext cx="2967894" cy="18846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678C31-004F-482A-AB09-51E201DBBEB6}">
      <dsp:nvSpPr>
        <dsp:cNvPr id="0" name=""/>
        <dsp:cNvSpPr/>
      </dsp:nvSpPr>
      <dsp:spPr>
        <a:xfrm>
          <a:off x="3957191" y="1423110"/>
          <a:ext cx="2967894" cy="18846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Lack of Digital Tools for Handwritten Answer Evaluation</a:t>
          </a:r>
        </a:p>
      </dsp:txBody>
      <dsp:txXfrm>
        <a:off x="4012389" y="1478308"/>
        <a:ext cx="2857498" cy="1774216"/>
      </dsp:txXfrm>
    </dsp:sp>
    <dsp:sp modelId="{4ABB2B55-1EDA-4FAE-94E7-B6A530F3E9C8}">
      <dsp:nvSpPr>
        <dsp:cNvPr id="0" name=""/>
        <dsp:cNvSpPr/>
      </dsp:nvSpPr>
      <dsp:spPr>
        <a:xfrm>
          <a:off x="7254852" y="1109832"/>
          <a:ext cx="2967894" cy="18846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1CFED1-B54C-48E1-BAEC-78755DDA4CDF}">
      <dsp:nvSpPr>
        <dsp:cNvPr id="0" name=""/>
        <dsp:cNvSpPr/>
      </dsp:nvSpPr>
      <dsp:spPr>
        <a:xfrm>
          <a:off x="7584618" y="1423110"/>
          <a:ext cx="2967894" cy="18846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Limited Access to Online Grading Tools in Low-Connectivity Areas</a:t>
          </a:r>
        </a:p>
      </dsp:txBody>
      <dsp:txXfrm>
        <a:off x="7639816" y="1478308"/>
        <a:ext cx="2857498" cy="177421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1B7CFF-1448-4122-AB07-2254C5336214}">
      <dsp:nvSpPr>
        <dsp:cNvPr id="0" name=""/>
        <dsp:cNvSpPr/>
      </dsp:nvSpPr>
      <dsp:spPr>
        <a:xfrm>
          <a:off x="3243197" y="784453"/>
          <a:ext cx="60357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03570" y="4572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529128" y="827002"/>
        <a:ext cx="31708" cy="6341"/>
      </dsp:txXfrm>
    </dsp:sp>
    <dsp:sp modelId="{3DB3028B-4E22-48B0-B94A-2F69AFB15FA1}">
      <dsp:nvSpPr>
        <dsp:cNvPr id="0" name=""/>
        <dsp:cNvSpPr/>
      </dsp:nvSpPr>
      <dsp:spPr>
        <a:xfrm>
          <a:off x="487732" y="2994"/>
          <a:ext cx="2757264" cy="165435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08" tIns="141820" rIns="135108" bIns="14182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Student Scans Answer Paper &amp; Upload Via Mobile App</a:t>
          </a:r>
        </a:p>
      </dsp:txBody>
      <dsp:txXfrm>
        <a:off x="487732" y="2994"/>
        <a:ext cx="2757264" cy="1654358"/>
      </dsp:txXfrm>
    </dsp:sp>
    <dsp:sp modelId="{0C060E3A-800B-4AB2-B8A2-C1597E37E5E8}">
      <dsp:nvSpPr>
        <dsp:cNvPr id="0" name=""/>
        <dsp:cNvSpPr/>
      </dsp:nvSpPr>
      <dsp:spPr>
        <a:xfrm>
          <a:off x="6634632" y="784453"/>
          <a:ext cx="60357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03570" y="45720"/>
              </a:lnTo>
            </a:path>
          </a:pathLst>
        </a:custGeom>
        <a:noFill/>
        <a:ln w="12700" cap="flat" cmpd="sng" algn="ctr">
          <a:solidFill>
            <a:schemeClr val="accent5">
              <a:hueOff val="-4050717"/>
              <a:satOff val="-275"/>
              <a:lumOff val="654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920563" y="827002"/>
        <a:ext cx="31708" cy="6341"/>
      </dsp:txXfrm>
    </dsp:sp>
    <dsp:sp modelId="{F9BA178B-EF4E-4725-9686-95C13D044DD2}">
      <dsp:nvSpPr>
        <dsp:cNvPr id="0" name=""/>
        <dsp:cNvSpPr/>
      </dsp:nvSpPr>
      <dsp:spPr>
        <a:xfrm>
          <a:off x="3879167" y="2994"/>
          <a:ext cx="2757264" cy="1654358"/>
        </a:xfrm>
        <a:prstGeom prst="rect">
          <a:avLst/>
        </a:prstGeom>
        <a:solidFill>
          <a:schemeClr val="accent5">
            <a:hueOff val="-3038037"/>
            <a:satOff val="-207"/>
            <a:lumOff val="49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08" tIns="141820" rIns="135108" bIns="14182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Server Stores Uploaded Paper 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>
            <a:latin typeface="Gadugi" panose="020B0502040204020203" pitchFamily="34" charset="0"/>
            <a:ea typeface="Gadugi" panose="020B0502040204020203" pitchFamily="34" charset="0"/>
          </a:endParaRPr>
        </a:p>
      </dsp:txBody>
      <dsp:txXfrm>
        <a:off x="3879167" y="2994"/>
        <a:ext cx="2757264" cy="1654358"/>
      </dsp:txXfrm>
    </dsp:sp>
    <dsp:sp modelId="{2E4546BE-835D-4C50-B3DD-9A6C8A8807D3}">
      <dsp:nvSpPr>
        <dsp:cNvPr id="0" name=""/>
        <dsp:cNvSpPr/>
      </dsp:nvSpPr>
      <dsp:spPr>
        <a:xfrm>
          <a:off x="1866364" y="1655552"/>
          <a:ext cx="6782870" cy="603570"/>
        </a:xfrm>
        <a:custGeom>
          <a:avLst/>
          <a:gdLst/>
          <a:ahLst/>
          <a:cxnLst/>
          <a:rect l="0" t="0" r="0" b="0"/>
          <a:pathLst>
            <a:path>
              <a:moveTo>
                <a:pt x="6782870" y="0"/>
              </a:moveTo>
              <a:lnTo>
                <a:pt x="6782870" y="318885"/>
              </a:lnTo>
              <a:lnTo>
                <a:pt x="0" y="318885"/>
              </a:lnTo>
              <a:lnTo>
                <a:pt x="0" y="603570"/>
              </a:lnTo>
            </a:path>
          </a:pathLst>
        </a:custGeom>
        <a:noFill/>
        <a:ln w="12700" cap="flat" cmpd="sng" algn="ctr">
          <a:solidFill>
            <a:schemeClr val="accent5">
              <a:hueOff val="-8101434"/>
              <a:satOff val="-551"/>
              <a:lumOff val="1307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087488" y="1954167"/>
        <a:ext cx="340622" cy="6341"/>
      </dsp:txXfrm>
    </dsp:sp>
    <dsp:sp modelId="{A7493693-FF0C-42AB-B560-5EA0DB806A29}">
      <dsp:nvSpPr>
        <dsp:cNvPr id="0" name=""/>
        <dsp:cNvSpPr/>
      </dsp:nvSpPr>
      <dsp:spPr>
        <a:xfrm>
          <a:off x="7270602" y="2994"/>
          <a:ext cx="2757264" cy="1654358"/>
        </a:xfrm>
        <a:prstGeom prst="rect">
          <a:avLst/>
        </a:prstGeom>
        <a:solidFill>
          <a:schemeClr val="accent5">
            <a:hueOff val="-6076075"/>
            <a:satOff val="-413"/>
            <a:lumOff val="98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08" tIns="141820" rIns="135108" bIns="14182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ML grading and explanation model analysis answered paper</a:t>
          </a:r>
        </a:p>
      </dsp:txBody>
      <dsp:txXfrm>
        <a:off x="7270602" y="2994"/>
        <a:ext cx="2757264" cy="1654358"/>
      </dsp:txXfrm>
    </dsp:sp>
    <dsp:sp modelId="{8A9D88A7-E1E4-4BC5-8362-9AC84A65C7B9}">
      <dsp:nvSpPr>
        <dsp:cNvPr id="0" name=""/>
        <dsp:cNvSpPr/>
      </dsp:nvSpPr>
      <dsp:spPr>
        <a:xfrm>
          <a:off x="3243197" y="3072982"/>
          <a:ext cx="60357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03570" y="45720"/>
              </a:lnTo>
            </a:path>
          </a:pathLst>
        </a:custGeom>
        <a:noFill/>
        <a:ln w="12700" cap="flat" cmpd="sng" algn="ctr">
          <a:solidFill>
            <a:schemeClr val="accent5">
              <a:hueOff val="-12152150"/>
              <a:satOff val="-826"/>
              <a:lumOff val="1961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529128" y="3115531"/>
        <a:ext cx="31708" cy="6341"/>
      </dsp:txXfrm>
    </dsp:sp>
    <dsp:sp modelId="{D07A0A1A-4892-4281-9A77-5A2481DC3415}">
      <dsp:nvSpPr>
        <dsp:cNvPr id="0" name=""/>
        <dsp:cNvSpPr/>
      </dsp:nvSpPr>
      <dsp:spPr>
        <a:xfrm>
          <a:off x="487732" y="2291523"/>
          <a:ext cx="2757264" cy="1654358"/>
        </a:xfrm>
        <a:prstGeom prst="rect">
          <a:avLst/>
        </a:prstGeom>
        <a:solidFill>
          <a:schemeClr val="accent5">
            <a:hueOff val="-9114112"/>
            <a:satOff val="-620"/>
            <a:lumOff val="147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08" tIns="141820" rIns="135108" bIns="14182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Grading and question wise explanation generated</a:t>
          </a:r>
        </a:p>
      </dsp:txBody>
      <dsp:txXfrm>
        <a:off x="487732" y="2291523"/>
        <a:ext cx="2757264" cy="1654358"/>
      </dsp:txXfrm>
    </dsp:sp>
    <dsp:sp modelId="{C6360C8E-1A70-4C72-BD7B-D77D6A1D7FC4}">
      <dsp:nvSpPr>
        <dsp:cNvPr id="0" name=""/>
        <dsp:cNvSpPr/>
      </dsp:nvSpPr>
      <dsp:spPr>
        <a:xfrm>
          <a:off x="3879167" y="2291523"/>
          <a:ext cx="2757264" cy="1654358"/>
        </a:xfrm>
        <a:prstGeom prst="rect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08" tIns="141820" rIns="135108" bIns="14182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Mobile App &amp; Web application Displays Analytics To Students/Teachers</a:t>
          </a:r>
        </a:p>
      </dsp:txBody>
      <dsp:txXfrm>
        <a:off x="3879167" y="2291523"/>
        <a:ext cx="2757264" cy="165435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D6E423-7B16-4A94-B412-172390117696}">
      <dsp:nvSpPr>
        <dsp:cNvPr id="0" name=""/>
        <dsp:cNvSpPr/>
      </dsp:nvSpPr>
      <dsp:spPr>
        <a:xfrm>
          <a:off x="1633303" y="378393"/>
          <a:ext cx="29298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92980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771704" y="422495"/>
        <a:ext cx="16179" cy="3235"/>
      </dsp:txXfrm>
    </dsp:sp>
    <dsp:sp modelId="{49ADAEF7-47C7-423C-96B6-736E52B837E9}">
      <dsp:nvSpPr>
        <dsp:cNvPr id="0" name=""/>
        <dsp:cNvSpPr/>
      </dsp:nvSpPr>
      <dsp:spPr>
        <a:xfrm>
          <a:off x="228231" y="2051"/>
          <a:ext cx="1406872" cy="84412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938" tIns="72362" rIns="68938" bIns="7236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INPUT: Scanned answer sheet image</a:t>
          </a:r>
        </a:p>
      </dsp:txBody>
      <dsp:txXfrm>
        <a:off x="228231" y="2051"/>
        <a:ext cx="1406872" cy="844123"/>
      </dsp:txXfrm>
    </dsp:sp>
    <dsp:sp modelId="{14F274DF-2C03-4A43-AF50-B627B33115AC}">
      <dsp:nvSpPr>
        <dsp:cNvPr id="0" name=""/>
        <dsp:cNvSpPr/>
      </dsp:nvSpPr>
      <dsp:spPr>
        <a:xfrm>
          <a:off x="3363756" y="378393"/>
          <a:ext cx="29298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92980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502157" y="422495"/>
        <a:ext cx="16179" cy="3235"/>
      </dsp:txXfrm>
    </dsp:sp>
    <dsp:sp modelId="{F8FFCC83-CB65-4903-B31D-2CD3A5C12A17}">
      <dsp:nvSpPr>
        <dsp:cNvPr id="0" name=""/>
        <dsp:cNvSpPr/>
      </dsp:nvSpPr>
      <dsp:spPr>
        <a:xfrm>
          <a:off x="1958684" y="2051"/>
          <a:ext cx="1406872" cy="84412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938" tIns="72362" rIns="68938" bIns="7236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STEP 1: Image Preprocessing</a:t>
          </a:r>
        </a:p>
      </dsp:txBody>
      <dsp:txXfrm>
        <a:off x="1958684" y="2051"/>
        <a:ext cx="1406872" cy="844123"/>
      </dsp:txXfrm>
    </dsp:sp>
    <dsp:sp modelId="{A49B2D26-741D-462A-B35B-3219C08F5226}">
      <dsp:nvSpPr>
        <dsp:cNvPr id="0" name=""/>
        <dsp:cNvSpPr/>
      </dsp:nvSpPr>
      <dsp:spPr>
        <a:xfrm>
          <a:off x="5094209" y="378393"/>
          <a:ext cx="29298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92980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232610" y="422495"/>
        <a:ext cx="16179" cy="3235"/>
      </dsp:txXfrm>
    </dsp:sp>
    <dsp:sp modelId="{FE601C37-6D8A-4551-BB9A-FDD48504D587}">
      <dsp:nvSpPr>
        <dsp:cNvPr id="0" name=""/>
        <dsp:cNvSpPr/>
      </dsp:nvSpPr>
      <dsp:spPr>
        <a:xfrm>
          <a:off x="3689137" y="2051"/>
          <a:ext cx="1406872" cy="84412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938" tIns="72362" rIns="68938" bIns="7236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- Convert to grayscale</a:t>
          </a:r>
        </a:p>
      </dsp:txBody>
      <dsp:txXfrm>
        <a:off x="3689137" y="2051"/>
        <a:ext cx="1406872" cy="844123"/>
      </dsp:txXfrm>
    </dsp:sp>
    <dsp:sp modelId="{58363B99-EE6D-488E-A250-3B14A6B3FD3F}">
      <dsp:nvSpPr>
        <dsp:cNvPr id="0" name=""/>
        <dsp:cNvSpPr/>
      </dsp:nvSpPr>
      <dsp:spPr>
        <a:xfrm>
          <a:off x="6824662" y="378393"/>
          <a:ext cx="29298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92980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963063" y="422495"/>
        <a:ext cx="16179" cy="3235"/>
      </dsp:txXfrm>
    </dsp:sp>
    <dsp:sp modelId="{7D1D3D71-C6C8-476E-B9BE-607E537B5010}">
      <dsp:nvSpPr>
        <dsp:cNvPr id="0" name=""/>
        <dsp:cNvSpPr/>
      </dsp:nvSpPr>
      <dsp:spPr>
        <a:xfrm>
          <a:off x="5419590" y="2051"/>
          <a:ext cx="1406872" cy="84412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938" tIns="72362" rIns="68938" bIns="7236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- Apply Gaussian blur (remove noise)</a:t>
          </a:r>
        </a:p>
      </dsp:txBody>
      <dsp:txXfrm>
        <a:off x="5419590" y="2051"/>
        <a:ext cx="1406872" cy="844123"/>
      </dsp:txXfrm>
    </dsp:sp>
    <dsp:sp modelId="{6708760F-B4B3-4C4A-96C0-070EF6E175A2}">
      <dsp:nvSpPr>
        <dsp:cNvPr id="0" name=""/>
        <dsp:cNvSpPr/>
      </dsp:nvSpPr>
      <dsp:spPr>
        <a:xfrm>
          <a:off x="8555115" y="378393"/>
          <a:ext cx="29298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92980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8693516" y="422495"/>
        <a:ext cx="16179" cy="3235"/>
      </dsp:txXfrm>
    </dsp:sp>
    <dsp:sp modelId="{33E5A13F-73FC-4536-8592-FE94FE177B75}">
      <dsp:nvSpPr>
        <dsp:cNvPr id="0" name=""/>
        <dsp:cNvSpPr/>
      </dsp:nvSpPr>
      <dsp:spPr>
        <a:xfrm>
          <a:off x="7150043" y="2051"/>
          <a:ext cx="1406872" cy="84412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938" tIns="72362" rIns="68938" bIns="7236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- Adaptive thresholding (handle varying lighting)</a:t>
          </a:r>
        </a:p>
      </dsp:txBody>
      <dsp:txXfrm>
        <a:off x="7150043" y="2051"/>
        <a:ext cx="1406872" cy="844123"/>
      </dsp:txXfrm>
    </dsp:sp>
    <dsp:sp modelId="{D1F17E12-1047-4093-969E-19223D013306}">
      <dsp:nvSpPr>
        <dsp:cNvPr id="0" name=""/>
        <dsp:cNvSpPr/>
      </dsp:nvSpPr>
      <dsp:spPr>
        <a:xfrm>
          <a:off x="931667" y="844374"/>
          <a:ext cx="8652264" cy="292980"/>
        </a:xfrm>
        <a:custGeom>
          <a:avLst/>
          <a:gdLst/>
          <a:ahLst/>
          <a:cxnLst/>
          <a:rect l="0" t="0" r="0" b="0"/>
          <a:pathLst>
            <a:path>
              <a:moveTo>
                <a:pt x="8652264" y="0"/>
              </a:moveTo>
              <a:lnTo>
                <a:pt x="8652264" y="163590"/>
              </a:lnTo>
              <a:lnTo>
                <a:pt x="0" y="163590"/>
              </a:lnTo>
              <a:lnTo>
                <a:pt x="0" y="29298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041342" y="989247"/>
        <a:ext cx="432915" cy="3235"/>
      </dsp:txXfrm>
    </dsp:sp>
    <dsp:sp modelId="{00750DB5-D0C4-4C0A-A067-5B5CEFD797A0}">
      <dsp:nvSpPr>
        <dsp:cNvPr id="0" name=""/>
        <dsp:cNvSpPr/>
      </dsp:nvSpPr>
      <dsp:spPr>
        <a:xfrm>
          <a:off x="8880496" y="2051"/>
          <a:ext cx="1406872" cy="84412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938" tIns="72362" rIns="68938" bIns="7236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- Morphological operations (clean text boundaries)</a:t>
          </a:r>
        </a:p>
      </dsp:txBody>
      <dsp:txXfrm>
        <a:off x="8880496" y="2051"/>
        <a:ext cx="1406872" cy="844123"/>
      </dsp:txXfrm>
    </dsp:sp>
    <dsp:sp modelId="{F072DCC7-5493-4E0C-AF37-4502058E6E76}">
      <dsp:nvSpPr>
        <dsp:cNvPr id="0" name=""/>
        <dsp:cNvSpPr/>
      </dsp:nvSpPr>
      <dsp:spPr>
        <a:xfrm>
          <a:off x="1633303" y="1546097"/>
          <a:ext cx="29298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92980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771704" y="1590199"/>
        <a:ext cx="16179" cy="3235"/>
      </dsp:txXfrm>
    </dsp:sp>
    <dsp:sp modelId="{FBCAAD32-6A15-48B1-881A-1768C4930C21}">
      <dsp:nvSpPr>
        <dsp:cNvPr id="0" name=""/>
        <dsp:cNvSpPr/>
      </dsp:nvSpPr>
      <dsp:spPr>
        <a:xfrm>
          <a:off x="228231" y="1169755"/>
          <a:ext cx="1406872" cy="84412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938" tIns="72362" rIns="68938" bIns="7236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- Perspective correction (fix skewed images)</a:t>
          </a:r>
        </a:p>
      </dsp:txBody>
      <dsp:txXfrm>
        <a:off x="228231" y="1169755"/>
        <a:ext cx="1406872" cy="844123"/>
      </dsp:txXfrm>
    </dsp:sp>
    <dsp:sp modelId="{109C96CD-DB66-4AE0-9581-B86D221FC7B9}">
      <dsp:nvSpPr>
        <dsp:cNvPr id="0" name=""/>
        <dsp:cNvSpPr/>
      </dsp:nvSpPr>
      <dsp:spPr>
        <a:xfrm>
          <a:off x="3363756" y="1546097"/>
          <a:ext cx="29298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92980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502157" y="1590199"/>
        <a:ext cx="16179" cy="3235"/>
      </dsp:txXfrm>
    </dsp:sp>
    <dsp:sp modelId="{4C724C74-8929-4E40-92F1-54E30CE38AF9}">
      <dsp:nvSpPr>
        <dsp:cNvPr id="0" name=""/>
        <dsp:cNvSpPr/>
      </dsp:nvSpPr>
      <dsp:spPr>
        <a:xfrm>
          <a:off x="1958684" y="1169755"/>
          <a:ext cx="1406872" cy="84412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938" tIns="72362" rIns="68938" bIns="7236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STEP 2: Text Region Detection</a:t>
          </a:r>
        </a:p>
      </dsp:txBody>
      <dsp:txXfrm>
        <a:off x="1958684" y="1169755"/>
        <a:ext cx="1406872" cy="844123"/>
      </dsp:txXfrm>
    </dsp:sp>
    <dsp:sp modelId="{7E47897C-ACD3-4249-8C8F-81527F6983D2}">
      <dsp:nvSpPr>
        <dsp:cNvPr id="0" name=""/>
        <dsp:cNvSpPr/>
      </dsp:nvSpPr>
      <dsp:spPr>
        <a:xfrm>
          <a:off x="5094209" y="1546097"/>
          <a:ext cx="29298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92980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232610" y="1590199"/>
        <a:ext cx="16179" cy="3235"/>
      </dsp:txXfrm>
    </dsp:sp>
    <dsp:sp modelId="{61CD07E9-4DD9-4D0C-8B0D-DEAB8C64AE67}">
      <dsp:nvSpPr>
        <dsp:cNvPr id="0" name=""/>
        <dsp:cNvSpPr/>
      </dsp:nvSpPr>
      <dsp:spPr>
        <a:xfrm>
          <a:off x="3689137" y="1169755"/>
          <a:ext cx="1406872" cy="84412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938" tIns="72362" rIns="68938" bIns="7236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- Use MSER (Maximally Stable Extremal Regions)</a:t>
          </a:r>
        </a:p>
      </dsp:txBody>
      <dsp:txXfrm>
        <a:off x="3689137" y="1169755"/>
        <a:ext cx="1406872" cy="844123"/>
      </dsp:txXfrm>
    </dsp:sp>
    <dsp:sp modelId="{FE06FA92-5B2E-42C2-A175-249C2AD47DA5}">
      <dsp:nvSpPr>
        <dsp:cNvPr id="0" name=""/>
        <dsp:cNvSpPr/>
      </dsp:nvSpPr>
      <dsp:spPr>
        <a:xfrm>
          <a:off x="6824662" y="1546097"/>
          <a:ext cx="29298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92980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963063" y="1590199"/>
        <a:ext cx="16179" cy="3235"/>
      </dsp:txXfrm>
    </dsp:sp>
    <dsp:sp modelId="{7F63F721-53CF-40BA-A880-EA2ED24FEC25}">
      <dsp:nvSpPr>
        <dsp:cNvPr id="0" name=""/>
        <dsp:cNvSpPr/>
      </dsp:nvSpPr>
      <dsp:spPr>
        <a:xfrm>
          <a:off x="5419590" y="1169755"/>
          <a:ext cx="1406872" cy="84412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938" tIns="72362" rIns="68938" bIns="7236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- Apply connected component analysis</a:t>
          </a:r>
        </a:p>
      </dsp:txBody>
      <dsp:txXfrm>
        <a:off x="5419590" y="1169755"/>
        <a:ext cx="1406872" cy="844123"/>
      </dsp:txXfrm>
    </dsp:sp>
    <dsp:sp modelId="{19AC0C1C-33FA-43A2-858C-C9512324A36F}">
      <dsp:nvSpPr>
        <dsp:cNvPr id="0" name=""/>
        <dsp:cNvSpPr/>
      </dsp:nvSpPr>
      <dsp:spPr>
        <a:xfrm>
          <a:off x="8555115" y="1546097"/>
          <a:ext cx="29298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92980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8693516" y="1590199"/>
        <a:ext cx="16179" cy="3235"/>
      </dsp:txXfrm>
    </dsp:sp>
    <dsp:sp modelId="{74755914-F1F6-42DC-8041-98FC315FA2E3}">
      <dsp:nvSpPr>
        <dsp:cNvPr id="0" name=""/>
        <dsp:cNvSpPr/>
      </dsp:nvSpPr>
      <dsp:spPr>
        <a:xfrm>
          <a:off x="7150043" y="1169755"/>
          <a:ext cx="1406872" cy="84412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938" tIns="72362" rIns="68938" bIns="7236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- Filter regions by size and aspect ratio</a:t>
          </a:r>
        </a:p>
      </dsp:txBody>
      <dsp:txXfrm>
        <a:off x="7150043" y="1169755"/>
        <a:ext cx="1406872" cy="844123"/>
      </dsp:txXfrm>
    </dsp:sp>
    <dsp:sp modelId="{8109A1F6-0B41-4C79-BE0C-E7D16F891719}">
      <dsp:nvSpPr>
        <dsp:cNvPr id="0" name=""/>
        <dsp:cNvSpPr/>
      </dsp:nvSpPr>
      <dsp:spPr>
        <a:xfrm>
          <a:off x="931667" y="2012078"/>
          <a:ext cx="8652264" cy="292980"/>
        </a:xfrm>
        <a:custGeom>
          <a:avLst/>
          <a:gdLst/>
          <a:ahLst/>
          <a:cxnLst/>
          <a:rect l="0" t="0" r="0" b="0"/>
          <a:pathLst>
            <a:path>
              <a:moveTo>
                <a:pt x="8652264" y="0"/>
              </a:moveTo>
              <a:lnTo>
                <a:pt x="8652264" y="163590"/>
              </a:lnTo>
              <a:lnTo>
                <a:pt x="0" y="163590"/>
              </a:lnTo>
              <a:lnTo>
                <a:pt x="0" y="29298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041342" y="2156951"/>
        <a:ext cx="432915" cy="3235"/>
      </dsp:txXfrm>
    </dsp:sp>
    <dsp:sp modelId="{1D2E8DA8-A954-4690-BC46-B12D1144A0B7}">
      <dsp:nvSpPr>
        <dsp:cNvPr id="0" name=""/>
        <dsp:cNvSpPr/>
      </dsp:nvSpPr>
      <dsp:spPr>
        <a:xfrm>
          <a:off x="8880496" y="1169755"/>
          <a:ext cx="1406872" cy="84412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938" tIns="72362" rIns="68938" bIns="7236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STEP 3: Character Recognition</a:t>
          </a:r>
        </a:p>
      </dsp:txBody>
      <dsp:txXfrm>
        <a:off x="8880496" y="1169755"/>
        <a:ext cx="1406872" cy="844123"/>
      </dsp:txXfrm>
    </dsp:sp>
    <dsp:sp modelId="{2BAC9790-DE3E-47D7-B3E6-59DCF99810D3}">
      <dsp:nvSpPr>
        <dsp:cNvPr id="0" name=""/>
        <dsp:cNvSpPr/>
      </dsp:nvSpPr>
      <dsp:spPr>
        <a:xfrm>
          <a:off x="1633303" y="2713800"/>
          <a:ext cx="29298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92980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771704" y="2757903"/>
        <a:ext cx="16179" cy="3235"/>
      </dsp:txXfrm>
    </dsp:sp>
    <dsp:sp modelId="{DD0C851F-11BA-4058-B9DB-0F7D713B880B}">
      <dsp:nvSpPr>
        <dsp:cNvPr id="0" name=""/>
        <dsp:cNvSpPr/>
      </dsp:nvSpPr>
      <dsp:spPr>
        <a:xfrm>
          <a:off x="228231" y="2337459"/>
          <a:ext cx="1406872" cy="84412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938" tIns="72362" rIns="68938" bIns="7236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- CNN-LSTM hybrid model</a:t>
          </a:r>
        </a:p>
      </dsp:txBody>
      <dsp:txXfrm>
        <a:off x="228231" y="2337459"/>
        <a:ext cx="1406872" cy="844123"/>
      </dsp:txXfrm>
    </dsp:sp>
    <dsp:sp modelId="{AD553030-14E8-44EB-8D18-43EBDFBAE083}">
      <dsp:nvSpPr>
        <dsp:cNvPr id="0" name=""/>
        <dsp:cNvSpPr/>
      </dsp:nvSpPr>
      <dsp:spPr>
        <a:xfrm>
          <a:off x="3363756" y="2713800"/>
          <a:ext cx="29298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92980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502157" y="2757903"/>
        <a:ext cx="16179" cy="3235"/>
      </dsp:txXfrm>
    </dsp:sp>
    <dsp:sp modelId="{B59E24A5-6B71-4B09-A4D9-4B7888C63906}">
      <dsp:nvSpPr>
        <dsp:cNvPr id="0" name=""/>
        <dsp:cNvSpPr/>
      </dsp:nvSpPr>
      <dsp:spPr>
        <a:xfrm>
          <a:off x="1958684" y="2337459"/>
          <a:ext cx="1406872" cy="84412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938" tIns="72362" rIns="68938" bIns="7236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- Attention mechanism for focus</a:t>
          </a:r>
        </a:p>
      </dsp:txBody>
      <dsp:txXfrm>
        <a:off x="1958684" y="2337459"/>
        <a:ext cx="1406872" cy="844123"/>
      </dsp:txXfrm>
    </dsp:sp>
    <dsp:sp modelId="{1D562039-D3F3-4363-B8E7-C23FCCE63F90}">
      <dsp:nvSpPr>
        <dsp:cNvPr id="0" name=""/>
        <dsp:cNvSpPr/>
      </dsp:nvSpPr>
      <dsp:spPr>
        <a:xfrm>
          <a:off x="5094209" y="2713800"/>
          <a:ext cx="29298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92980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232610" y="2757903"/>
        <a:ext cx="16179" cy="3235"/>
      </dsp:txXfrm>
    </dsp:sp>
    <dsp:sp modelId="{CD97A0B1-B9D8-4245-B217-A66295CBCF9F}">
      <dsp:nvSpPr>
        <dsp:cNvPr id="0" name=""/>
        <dsp:cNvSpPr/>
      </dsp:nvSpPr>
      <dsp:spPr>
        <a:xfrm>
          <a:off x="3689137" y="2337459"/>
          <a:ext cx="1406872" cy="84412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938" tIns="72362" rIns="68938" bIns="7236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- Character-level prediction with context</a:t>
          </a:r>
        </a:p>
      </dsp:txBody>
      <dsp:txXfrm>
        <a:off x="3689137" y="2337459"/>
        <a:ext cx="1406872" cy="844123"/>
      </dsp:txXfrm>
    </dsp:sp>
    <dsp:sp modelId="{80A2D6F2-9CFF-4184-8589-1EAB554495AE}">
      <dsp:nvSpPr>
        <dsp:cNvPr id="0" name=""/>
        <dsp:cNvSpPr/>
      </dsp:nvSpPr>
      <dsp:spPr>
        <a:xfrm>
          <a:off x="6824662" y="2713800"/>
          <a:ext cx="29298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92980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963063" y="2757903"/>
        <a:ext cx="16179" cy="3235"/>
      </dsp:txXfrm>
    </dsp:sp>
    <dsp:sp modelId="{15B7F73B-5954-4F82-93BE-5A2EE01216A3}">
      <dsp:nvSpPr>
        <dsp:cNvPr id="0" name=""/>
        <dsp:cNvSpPr/>
      </dsp:nvSpPr>
      <dsp:spPr>
        <a:xfrm>
          <a:off x="5419590" y="2337459"/>
          <a:ext cx="1406872" cy="84412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938" tIns="72362" rIns="68938" bIns="7236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STEP 4: Post-processing</a:t>
          </a:r>
        </a:p>
      </dsp:txBody>
      <dsp:txXfrm>
        <a:off x="5419590" y="2337459"/>
        <a:ext cx="1406872" cy="844123"/>
      </dsp:txXfrm>
    </dsp:sp>
    <dsp:sp modelId="{7DC00009-A52C-40D4-AFDB-2458B452B5D0}">
      <dsp:nvSpPr>
        <dsp:cNvPr id="0" name=""/>
        <dsp:cNvSpPr/>
      </dsp:nvSpPr>
      <dsp:spPr>
        <a:xfrm>
          <a:off x="8555115" y="2713800"/>
          <a:ext cx="29298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92980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8693516" y="2757903"/>
        <a:ext cx="16179" cy="3235"/>
      </dsp:txXfrm>
    </dsp:sp>
    <dsp:sp modelId="{691131ED-301C-4FB9-9046-4FEC6C051AB8}">
      <dsp:nvSpPr>
        <dsp:cNvPr id="0" name=""/>
        <dsp:cNvSpPr/>
      </dsp:nvSpPr>
      <dsp:spPr>
        <a:xfrm>
          <a:off x="7150043" y="2337459"/>
          <a:ext cx="1406872" cy="84412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938" tIns="72362" rIns="68938" bIns="7236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- Spell correction using dictionary</a:t>
          </a:r>
        </a:p>
      </dsp:txBody>
      <dsp:txXfrm>
        <a:off x="7150043" y="2337459"/>
        <a:ext cx="1406872" cy="844123"/>
      </dsp:txXfrm>
    </dsp:sp>
    <dsp:sp modelId="{069B9906-D4F5-44DF-85EA-6FBE2FD31E20}">
      <dsp:nvSpPr>
        <dsp:cNvPr id="0" name=""/>
        <dsp:cNvSpPr/>
      </dsp:nvSpPr>
      <dsp:spPr>
        <a:xfrm>
          <a:off x="931667" y="3179782"/>
          <a:ext cx="8652264" cy="292980"/>
        </a:xfrm>
        <a:custGeom>
          <a:avLst/>
          <a:gdLst/>
          <a:ahLst/>
          <a:cxnLst/>
          <a:rect l="0" t="0" r="0" b="0"/>
          <a:pathLst>
            <a:path>
              <a:moveTo>
                <a:pt x="8652264" y="0"/>
              </a:moveTo>
              <a:lnTo>
                <a:pt x="8652264" y="163590"/>
              </a:lnTo>
              <a:lnTo>
                <a:pt x="0" y="163590"/>
              </a:lnTo>
              <a:lnTo>
                <a:pt x="0" y="29298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041342" y="3324655"/>
        <a:ext cx="432915" cy="3235"/>
      </dsp:txXfrm>
    </dsp:sp>
    <dsp:sp modelId="{19E9721E-6CD5-4943-8D8B-A080F5A87069}">
      <dsp:nvSpPr>
        <dsp:cNvPr id="0" name=""/>
        <dsp:cNvSpPr/>
      </dsp:nvSpPr>
      <dsp:spPr>
        <a:xfrm>
          <a:off x="8880496" y="2337459"/>
          <a:ext cx="1406872" cy="84412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938" tIns="72362" rIns="68938" bIns="7236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- Grammar correction for context</a:t>
          </a:r>
        </a:p>
      </dsp:txBody>
      <dsp:txXfrm>
        <a:off x="8880496" y="2337459"/>
        <a:ext cx="1406872" cy="844123"/>
      </dsp:txXfrm>
    </dsp:sp>
    <dsp:sp modelId="{422247D8-DB86-47C9-8AB6-4492AD47F9E4}">
      <dsp:nvSpPr>
        <dsp:cNvPr id="0" name=""/>
        <dsp:cNvSpPr/>
      </dsp:nvSpPr>
      <dsp:spPr>
        <a:xfrm>
          <a:off x="1633303" y="3881504"/>
          <a:ext cx="29298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92980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771704" y="3925607"/>
        <a:ext cx="16179" cy="3235"/>
      </dsp:txXfrm>
    </dsp:sp>
    <dsp:sp modelId="{6C28E585-F5FE-41FA-AF7E-2C9766D2FBB2}">
      <dsp:nvSpPr>
        <dsp:cNvPr id="0" name=""/>
        <dsp:cNvSpPr/>
      </dsp:nvSpPr>
      <dsp:spPr>
        <a:xfrm>
          <a:off x="228231" y="3505163"/>
          <a:ext cx="1406872" cy="84412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938" tIns="72362" rIns="68938" bIns="7236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- Confidence scoring for each word</a:t>
          </a:r>
        </a:p>
      </dsp:txBody>
      <dsp:txXfrm>
        <a:off x="228231" y="3505163"/>
        <a:ext cx="1406872" cy="844123"/>
      </dsp:txXfrm>
    </dsp:sp>
    <dsp:sp modelId="{01AAC451-773B-4B42-BD1D-D25C5F4AC751}">
      <dsp:nvSpPr>
        <dsp:cNvPr id="0" name=""/>
        <dsp:cNvSpPr/>
      </dsp:nvSpPr>
      <dsp:spPr>
        <a:xfrm>
          <a:off x="1958684" y="3505163"/>
          <a:ext cx="1406872" cy="84412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938" tIns="72362" rIns="68938" bIns="7236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OUTPUT: Extracted text with confidence scores</a:t>
          </a:r>
        </a:p>
      </dsp:txBody>
      <dsp:txXfrm>
        <a:off x="1958684" y="3505163"/>
        <a:ext cx="1406872" cy="84412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41CB6C-8648-41ED-85D8-D526586E5015}">
      <dsp:nvSpPr>
        <dsp:cNvPr id="0" name=""/>
        <dsp:cNvSpPr/>
      </dsp:nvSpPr>
      <dsp:spPr>
        <a:xfrm>
          <a:off x="1633303" y="378393"/>
          <a:ext cx="29298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92980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771704" y="422495"/>
        <a:ext cx="16179" cy="3235"/>
      </dsp:txXfrm>
    </dsp:sp>
    <dsp:sp modelId="{FE0BDA0B-2141-4D22-B0BB-826FE67ADD71}">
      <dsp:nvSpPr>
        <dsp:cNvPr id="0" name=""/>
        <dsp:cNvSpPr/>
      </dsp:nvSpPr>
      <dsp:spPr>
        <a:xfrm>
          <a:off x="228231" y="2051"/>
          <a:ext cx="1406872" cy="8441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938" tIns="72362" rIns="68938" bIns="7236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INPUT: Student essay text + Marking scheme</a:t>
          </a:r>
        </a:p>
      </dsp:txBody>
      <dsp:txXfrm>
        <a:off x="228231" y="2051"/>
        <a:ext cx="1406872" cy="844123"/>
      </dsp:txXfrm>
    </dsp:sp>
    <dsp:sp modelId="{61C194D2-1C14-4051-BE1A-E0B1321DAC3F}">
      <dsp:nvSpPr>
        <dsp:cNvPr id="0" name=""/>
        <dsp:cNvSpPr/>
      </dsp:nvSpPr>
      <dsp:spPr>
        <a:xfrm>
          <a:off x="3363756" y="378393"/>
          <a:ext cx="29298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92980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502157" y="422495"/>
        <a:ext cx="16179" cy="3235"/>
      </dsp:txXfrm>
    </dsp:sp>
    <dsp:sp modelId="{EE5B2CFD-6AB7-4615-92E4-777873DC66C4}">
      <dsp:nvSpPr>
        <dsp:cNvPr id="0" name=""/>
        <dsp:cNvSpPr/>
      </dsp:nvSpPr>
      <dsp:spPr>
        <a:xfrm>
          <a:off x="1958684" y="2051"/>
          <a:ext cx="1406872" cy="8441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938" tIns="72362" rIns="68938" bIns="7236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STEP 1: Content Analysis</a:t>
          </a:r>
        </a:p>
      </dsp:txBody>
      <dsp:txXfrm>
        <a:off x="1958684" y="2051"/>
        <a:ext cx="1406872" cy="844123"/>
      </dsp:txXfrm>
    </dsp:sp>
    <dsp:sp modelId="{DA786488-3E62-4125-BD6E-A2F9874B6B45}">
      <dsp:nvSpPr>
        <dsp:cNvPr id="0" name=""/>
        <dsp:cNvSpPr/>
      </dsp:nvSpPr>
      <dsp:spPr>
        <a:xfrm>
          <a:off x="5094209" y="378393"/>
          <a:ext cx="29298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92980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232610" y="422495"/>
        <a:ext cx="16179" cy="3235"/>
      </dsp:txXfrm>
    </dsp:sp>
    <dsp:sp modelId="{237AF2DC-54B7-486F-B83B-2E230F888066}">
      <dsp:nvSpPr>
        <dsp:cNvPr id="0" name=""/>
        <dsp:cNvSpPr/>
      </dsp:nvSpPr>
      <dsp:spPr>
        <a:xfrm>
          <a:off x="3689137" y="2051"/>
          <a:ext cx="1406872" cy="8441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938" tIns="72362" rIns="68938" bIns="7236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- Extract key concepts using NER (Named Entity Recognition)</a:t>
          </a:r>
        </a:p>
      </dsp:txBody>
      <dsp:txXfrm>
        <a:off x="3689137" y="2051"/>
        <a:ext cx="1406872" cy="844123"/>
      </dsp:txXfrm>
    </dsp:sp>
    <dsp:sp modelId="{66CFD1F4-83F3-4F66-9AA4-45B295D7A347}">
      <dsp:nvSpPr>
        <dsp:cNvPr id="0" name=""/>
        <dsp:cNvSpPr/>
      </dsp:nvSpPr>
      <dsp:spPr>
        <a:xfrm>
          <a:off x="6824662" y="378393"/>
          <a:ext cx="29298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92980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963063" y="422495"/>
        <a:ext cx="16179" cy="3235"/>
      </dsp:txXfrm>
    </dsp:sp>
    <dsp:sp modelId="{C290A006-1D71-46E8-B8FF-1FCDD0B97D71}">
      <dsp:nvSpPr>
        <dsp:cNvPr id="0" name=""/>
        <dsp:cNvSpPr/>
      </dsp:nvSpPr>
      <dsp:spPr>
        <a:xfrm>
          <a:off x="5419590" y="2051"/>
          <a:ext cx="1406872" cy="8441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938" tIns="72362" rIns="68938" bIns="7236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- Identify literary elements (themes, characters, devices)</a:t>
          </a:r>
        </a:p>
      </dsp:txBody>
      <dsp:txXfrm>
        <a:off x="5419590" y="2051"/>
        <a:ext cx="1406872" cy="844123"/>
      </dsp:txXfrm>
    </dsp:sp>
    <dsp:sp modelId="{A6487F34-F928-4361-B4E0-09A2D7DDD844}">
      <dsp:nvSpPr>
        <dsp:cNvPr id="0" name=""/>
        <dsp:cNvSpPr/>
      </dsp:nvSpPr>
      <dsp:spPr>
        <a:xfrm>
          <a:off x="8555115" y="378393"/>
          <a:ext cx="29298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92980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8693516" y="422495"/>
        <a:ext cx="16179" cy="3235"/>
      </dsp:txXfrm>
    </dsp:sp>
    <dsp:sp modelId="{9939DCDC-01B7-4043-BDDE-CBAFC055498E}">
      <dsp:nvSpPr>
        <dsp:cNvPr id="0" name=""/>
        <dsp:cNvSpPr/>
      </dsp:nvSpPr>
      <dsp:spPr>
        <a:xfrm>
          <a:off x="7150043" y="2051"/>
          <a:ext cx="1406872" cy="8441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938" tIns="72362" rIns="68938" bIns="7236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- Map to curriculum keywords</a:t>
          </a:r>
        </a:p>
      </dsp:txBody>
      <dsp:txXfrm>
        <a:off x="7150043" y="2051"/>
        <a:ext cx="1406872" cy="844123"/>
      </dsp:txXfrm>
    </dsp:sp>
    <dsp:sp modelId="{F58DE7DB-E016-4410-B7F6-59C4D183FC8B}">
      <dsp:nvSpPr>
        <dsp:cNvPr id="0" name=""/>
        <dsp:cNvSpPr/>
      </dsp:nvSpPr>
      <dsp:spPr>
        <a:xfrm>
          <a:off x="931667" y="844374"/>
          <a:ext cx="8652264" cy="292980"/>
        </a:xfrm>
        <a:custGeom>
          <a:avLst/>
          <a:gdLst/>
          <a:ahLst/>
          <a:cxnLst/>
          <a:rect l="0" t="0" r="0" b="0"/>
          <a:pathLst>
            <a:path>
              <a:moveTo>
                <a:pt x="8652264" y="0"/>
              </a:moveTo>
              <a:lnTo>
                <a:pt x="8652264" y="163590"/>
              </a:lnTo>
              <a:lnTo>
                <a:pt x="0" y="163590"/>
              </a:lnTo>
              <a:lnTo>
                <a:pt x="0" y="29298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041342" y="989247"/>
        <a:ext cx="432915" cy="3235"/>
      </dsp:txXfrm>
    </dsp:sp>
    <dsp:sp modelId="{AE50A029-FC84-4E3A-AF8F-CBE4EB5FEBAF}">
      <dsp:nvSpPr>
        <dsp:cNvPr id="0" name=""/>
        <dsp:cNvSpPr/>
      </dsp:nvSpPr>
      <dsp:spPr>
        <a:xfrm>
          <a:off x="8880496" y="2051"/>
          <a:ext cx="1406872" cy="8441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938" tIns="72362" rIns="68938" bIns="7236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STEP 2: Semantic Similarity Scoring</a:t>
          </a:r>
        </a:p>
      </dsp:txBody>
      <dsp:txXfrm>
        <a:off x="8880496" y="2051"/>
        <a:ext cx="1406872" cy="844123"/>
      </dsp:txXfrm>
    </dsp:sp>
    <dsp:sp modelId="{5525B03C-C806-4041-9230-9075B17EFB0C}">
      <dsp:nvSpPr>
        <dsp:cNvPr id="0" name=""/>
        <dsp:cNvSpPr/>
      </dsp:nvSpPr>
      <dsp:spPr>
        <a:xfrm>
          <a:off x="1633303" y="1546097"/>
          <a:ext cx="29298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92980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771704" y="1590199"/>
        <a:ext cx="16179" cy="3235"/>
      </dsp:txXfrm>
    </dsp:sp>
    <dsp:sp modelId="{C78D06CA-68D5-4A49-A694-1695E4393980}">
      <dsp:nvSpPr>
        <dsp:cNvPr id="0" name=""/>
        <dsp:cNvSpPr/>
      </dsp:nvSpPr>
      <dsp:spPr>
        <a:xfrm>
          <a:off x="228231" y="1169755"/>
          <a:ext cx="1406872" cy="8441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938" tIns="72362" rIns="68938" bIns="7236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- Use BERT embeddings for semantic matching</a:t>
          </a:r>
        </a:p>
      </dsp:txBody>
      <dsp:txXfrm>
        <a:off x="228231" y="1169755"/>
        <a:ext cx="1406872" cy="844123"/>
      </dsp:txXfrm>
    </dsp:sp>
    <dsp:sp modelId="{E04A52C5-26E2-47FA-94FC-44C75EE3A2FE}">
      <dsp:nvSpPr>
        <dsp:cNvPr id="0" name=""/>
        <dsp:cNvSpPr/>
      </dsp:nvSpPr>
      <dsp:spPr>
        <a:xfrm>
          <a:off x="3363756" y="1546097"/>
          <a:ext cx="29298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92980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502157" y="1590199"/>
        <a:ext cx="16179" cy="3235"/>
      </dsp:txXfrm>
    </dsp:sp>
    <dsp:sp modelId="{409B2233-90B2-4AA9-8863-80E69C10E573}">
      <dsp:nvSpPr>
        <dsp:cNvPr id="0" name=""/>
        <dsp:cNvSpPr/>
      </dsp:nvSpPr>
      <dsp:spPr>
        <a:xfrm>
          <a:off x="1958684" y="1169755"/>
          <a:ext cx="1406872" cy="8441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938" tIns="72362" rIns="68938" bIns="7236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- Calculate cosine similarity with model answers</a:t>
          </a:r>
        </a:p>
      </dsp:txBody>
      <dsp:txXfrm>
        <a:off x="1958684" y="1169755"/>
        <a:ext cx="1406872" cy="844123"/>
      </dsp:txXfrm>
    </dsp:sp>
    <dsp:sp modelId="{17882075-9DAA-44A9-9CEC-A57ECCA6EEDE}">
      <dsp:nvSpPr>
        <dsp:cNvPr id="0" name=""/>
        <dsp:cNvSpPr/>
      </dsp:nvSpPr>
      <dsp:spPr>
        <a:xfrm>
          <a:off x="5094209" y="1546097"/>
          <a:ext cx="29298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92980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232610" y="1590199"/>
        <a:ext cx="16179" cy="3235"/>
      </dsp:txXfrm>
    </dsp:sp>
    <dsp:sp modelId="{81BC151B-9781-44FE-A33E-A5B979FE62DD}">
      <dsp:nvSpPr>
        <dsp:cNvPr id="0" name=""/>
        <dsp:cNvSpPr/>
      </dsp:nvSpPr>
      <dsp:spPr>
        <a:xfrm>
          <a:off x="3689137" y="1169755"/>
          <a:ext cx="1406872" cy="8441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938" tIns="72362" rIns="68938" bIns="7236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- Weight by importance (from marking scheme)</a:t>
          </a:r>
        </a:p>
      </dsp:txBody>
      <dsp:txXfrm>
        <a:off x="3689137" y="1169755"/>
        <a:ext cx="1406872" cy="844123"/>
      </dsp:txXfrm>
    </dsp:sp>
    <dsp:sp modelId="{E17CC379-2BD4-40D8-9262-10AA1ABCBB07}">
      <dsp:nvSpPr>
        <dsp:cNvPr id="0" name=""/>
        <dsp:cNvSpPr/>
      </dsp:nvSpPr>
      <dsp:spPr>
        <a:xfrm>
          <a:off x="6824662" y="1546097"/>
          <a:ext cx="29298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92980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963063" y="1590199"/>
        <a:ext cx="16179" cy="3235"/>
      </dsp:txXfrm>
    </dsp:sp>
    <dsp:sp modelId="{AACFD855-7C94-438E-8671-C0C46E3770C0}">
      <dsp:nvSpPr>
        <dsp:cNvPr id="0" name=""/>
        <dsp:cNvSpPr/>
      </dsp:nvSpPr>
      <dsp:spPr>
        <a:xfrm>
          <a:off x="5419590" y="1169755"/>
          <a:ext cx="1406872" cy="8441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938" tIns="72362" rIns="68938" bIns="7236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STEP 3: Structure Analysis</a:t>
          </a:r>
        </a:p>
      </dsp:txBody>
      <dsp:txXfrm>
        <a:off x="5419590" y="1169755"/>
        <a:ext cx="1406872" cy="844123"/>
      </dsp:txXfrm>
    </dsp:sp>
    <dsp:sp modelId="{6681A66F-3236-4C25-A55C-E3FC3D70EF91}">
      <dsp:nvSpPr>
        <dsp:cNvPr id="0" name=""/>
        <dsp:cNvSpPr/>
      </dsp:nvSpPr>
      <dsp:spPr>
        <a:xfrm>
          <a:off x="8555115" y="1546097"/>
          <a:ext cx="29298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92980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8693516" y="1590199"/>
        <a:ext cx="16179" cy="3235"/>
      </dsp:txXfrm>
    </dsp:sp>
    <dsp:sp modelId="{F93F5798-0663-4A42-BADB-AD2BF1460762}">
      <dsp:nvSpPr>
        <dsp:cNvPr id="0" name=""/>
        <dsp:cNvSpPr/>
      </dsp:nvSpPr>
      <dsp:spPr>
        <a:xfrm>
          <a:off x="7150043" y="1169755"/>
          <a:ext cx="1406872" cy="8441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938" tIns="72362" rIns="68938" bIns="7236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- Introduction-body-conclusion detection</a:t>
          </a:r>
        </a:p>
      </dsp:txBody>
      <dsp:txXfrm>
        <a:off x="7150043" y="1169755"/>
        <a:ext cx="1406872" cy="844123"/>
      </dsp:txXfrm>
    </dsp:sp>
    <dsp:sp modelId="{0015F399-256C-4796-BA49-89E2EE347C4D}">
      <dsp:nvSpPr>
        <dsp:cNvPr id="0" name=""/>
        <dsp:cNvSpPr/>
      </dsp:nvSpPr>
      <dsp:spPr>
        <a:xfrm>
          <a:off x="931667" y="2012078"/>
          <a:ext cx="8652264" cy="292980"/>
        </a:xfrm>
        <a:custGeom>
          <a:avLst/>
          <a:gdLst/>
          <a:ahLst/>
          <a:cxnLst/>
          <a:rect l="0" t="0" r="0" b="0"/>
          <a:pathLst>
            <a:path>
              <a:moveTo>
                <a:pt x="8652264" y="0"/>
              </a:moveTo>
              <a:lnTo>
                <a:pt x="8652264" y="163590"/>
              </a:lnTo>
              <a:lnTo>
                <a:pt x="0" y="163590"/>
              </a:lnTo>
              <a:lnTo>
                <a:pt x="0" y="29298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041342" y="2156951"/>
        <a:ext cx="432915" cy="3235"/>
      </dsp:txXfrm>
    </dsp:sp>
    <dsp:sp modelId="{BF2B2EA5-79CC-4663-B611-DB15D95D5D41}">
      <dsp:nvSpPr>
        <dsp:cNvPr id="0" name=""/>
        <dsp:cNvSpPr/>
      </dsp:nvSpPr>
      <dsp:spPr>
        <a:xfrm>
          <a:off x="8880496" y="1169755"/>
          <a:ext cx="1406872" cy="8441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938" tIns="72362" rIns="68938" bIns="7236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- Paragraph coherence scoring</a:t>
          </a:r>
        </a:p>
      </dsp:txBody>
      <dsp:txXfrm>
        <a:off x="8880496" y="1169755"/>
        <a:ext cx="1406872" cy="844123"/>
      </dsp:txXfrm>
    </dsp:sp>
    <dsp:sp modelId="{AE3843BB-DF32-48A0-8B1D-0F7875F8925F}">
      <dsp:nvSpPr>
        <dsp:cNvPr id="0" name=""/>
        <dsp:cNvSpPr/>
      </dsp:nvSpPr>
      <dsp:spPr>
        <a:xfrm>
          <a:off x="1633303" y="2713800"/>
          <a:ext cx="29298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92980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771704" y="2757903"/>
        <a:ext cx="16179" cy="3235"/>
      </dsp:txXfrm>
    </dsp:sp>
    <dsp:sp modelId="{91866D21-48BA-4047-A4CE-A0AFEB661353}">
      <dsp:nvSpPr>
        <dsp:cNvPr id="0" name=""/>
        <dsp:cNvSpPr/>
      </dsp:nvSpPr>
      <dsp:spPr>
        <a:xfrm>
          <a:off x="228231" y="2337459"/>
          <a:ext cx="1406872" cy="8441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938" tIns="72362" rIns="68938" bIns="7236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- Argument flow analysis</a:t>
          </a:r>
        </a:p>
      </dsp:txBody>
      <dsp:txXfrm>
        <a:off x="228231" y="2337459"/>
        <a:ext cx="1406872" cy="844123"/>
      </dsp:txXfrm>
    </dsp:sp>
    <dsp:sp modelId="{1CAAD7A0-7ECA-48CB-AB12-C1BE896841B5}">
      <dsp:nvSpPr>
        <dsp:cNvPr id="0" name=""/>
        <dsp:cNvSpPr/>
      </dsp:nvSpPr>
      <dsp:spPr>
        <a:xfrm>
          <a:off x="3363756" y="2713800"/>
          <a:ext cx="29298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92980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502157" y="2757903"/>
        <a:ext cx="16179" cy="3235"/>
      </dsp:txXfrm>
    </dsp:sp>
    <dsp:sp modelId="{7C82FE8C-2E51-4F11-93CB-C1F3585D39A8}">
      <dsp:nvSpPr>
        <dsp:cNvPr id="0" name=""/>
        <dsp:cNvSpPr/>
      </dsp:nvSpPr>
      <dsp:spPr>
        <a:xfrm>
          <a:off x="1958684" y="2337459"/>
          <a:ext cx="1406872" cy="8441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938" tIns="72362" rIns="68938" bIns="7236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STEP 4: Language Quality Assessment</a:t>
          </a:r>
        </a:p>
      </dsp:txBody>
      <dsp:txXfrm>
        <a:off x="1958684" y="2337459"/>
        <a:ext cx="1406872" cy="844123"/>
      </dsp:txXfrm>
    </dsp:sp>
    <dsp:sp modelId="{CEC7D219-342D-47A3-8270-5DEFEEB69B76}">
      <dsp:nvSpPr>
        <dsp:cNvPr id="0" name=""/>
        <dsp:cNvSpPr/>
      </dsp:nvSpPr>
      <dsp:spPr>
        <a:xfrm>
          <a:off x="5094209" y="2713800"/>
          <a:ext cx="29298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92980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232610" y="2757903"/>
        <a:ext cx="16179" cy="3235"/>
      </dsp:txXfrm>
    </dsp:sp>
    <dsp:sp modelId="{1248F62E-89DD-4CC7-ACF6-DF2E9520CBF6}">
      <dsp:nvSpPr>
        <dsp:cNvPr id="0" name=""/>
        <dsp:cNvSpPr/>
      </dsp:nvSpPr>
      <dsp:spPr>
        <a:xfrm>
          <a:off x="3689137" y="2337459"/>
          <a:ext cx="1406872" cy="8441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938" tIns="72362" rIns="68938" bIns="7236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- Grammar accuracy (using language models)</a:t>
          </a:r>
        </a:p>
      </dsp:txBody>
      <dsp:txXfrm>
        <a:off x="3689137" y="2337459"/>
        <a:ext cx="1406872" cy="844123"/>
      </dsp:txXfrm>
    </dsp:sp>
    <dsp:sp modelId="{D07D97FF-9BB8-422A-8060-DFD73BC13A8A}">
      <dsp:nvSpPr>
        <dsp:cNvPr id="0" name=""/>
        <dsp:cNvSpPr/>
      </dsp:nvSpPr>
      <dsp:spPr>
        <a:xfrm>
          <a:off x="6824662" y="2713800"/>
          <a:ext cx="29298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92980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963063" y="2757903"/>
        <a:ext cx="16179" cy="3235"/>
      </dsp:txXfrm>
    </dsp:sp>
    <dsp:sp modelId="{99AF12BC-C67A-4715-87AC-C8601CF3E19B}">
      <dsp:nvSpPr>
        <dsp:cNvPr id="0" name=""/>
        <dsp:cNvSpPr/>
      </dsp:nvSpPr>
      <dsp:spPr>
        <a:xfrm>
          <a:off x="5419590" y="2337459"/>
          <a:ext cx="1406872" cy="8441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938" tIns="72362" rIns="68938" bIns="7236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- Vocabulary sophistication</a:t>
          </a:r>
        </a:p>
      </dsp:txBody>
      <dsp:txXfrm>
        <a:off x="5419590" y="2337459"/>
        <a:ext cx="1406872" cy="844123"/>
      </dsp:txXfrm>
    </dsp:sp>
    <dsp:sp modelId="{91DC2BED-E199-411C-9825-EBA27A7CE12F}">
      <dsp:nvSpPr>
        <dsp:cNvPr id="0" name=""/>
        <dsp:cNvSpPr/>
      </dsp:nvSpPr>
      <dsp:spPr>
        <a:xfrm>
          <a:off x="8555115" y="2713800"/>
          <a:ext cx="29298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92980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8693516" y="2757903"/>
        <a:ext cx="16179" cy="3235"/>
      </dsp:txXfrm>
    </dsp:sp>
    <dsp:sp modelId="{F1EAACEA-6938-4360-BAF3-318AD8B66C67}">
      <dsp:nvSpPr>
        <dsp:cNvPr id="0" name=""/>
        <dsp:cNvSpPr/>
      </dsp:nvSpPr>
      <dsp:spPr>
        <a:xfrm>
          <a:off x="7150043" y="2337459"/>
          <a:ext cx="1406872" cy="8441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938" tIns="72362" rIns="68938" bIns="7236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- Sentence variety and complexity</a:t>
          </a:r>
        </a:p>
      </dsp:txBody>
      <dsp:txXfrm>
        <a:off x="7150043" y="2337459"/>
        <a:ext cx="1406872" cy="844123"/>
      </dsp:txXfrm>
    </dsp:sp>
    <dsp:sp modelId="{5EE04336-D2C2-4F3D-BC3F-6F1D26650F2A}">
      <dsp:nvSpPr>
        <dsp:cNvPr id="0" name=""/>
        <dsp:cNvSpPr/>
      </dsp:nvSpPr>
      <dsp:spPr>
        <a:xfrm>
          <a:off x="931667" y="3179782"/>
          <a:ext cx="8652264" cy="292980"/>
        </a:xfrm>
        <a:custGeom>
          <a:avLst/>
          <a:gdLst/>
          <a:ahLst/>
          <a:cxnLst/>
          <a:rect l="0" t="0" r="0" b="0"/>
          <a:pathLst>
            <a:path>
              <a:moveTo>
                <a:pt x="8652264" y="0"/>
              </a:moveTo>
              <a:lnTo>
                <a:pt x="8652264" y="163590"/>
              </a:lnTo>
              <a:lnTo>
                <a:pt x="0" y="163590"/>
              </a:lnTo>
              <a:lnTo>
                <a:pt x="0" y="29298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041342" y="3324655"/>
        <a:ext cx="432915" cy="3235"/>
      </dsp:txXfrm>
    </dsp:sp>
    <dsp:sp modelId="{759AF31A-6703-4DA5-A547-B1A1ACB9259E}">
      <dsp:nvSpPr>
        <dsp:cNvPr id="0" name=""/>
        <dsp:cNvSpPr/>
      </dsp:nvSpPr>
      <dsp:spPr>
        <a:xfrm>
          <a:off x="8880496" y="2337459"/>
          <a:ext cx="1406872" cy="8441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938" tIns="72362" rIns="68938" bIns="7236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STEP 5: Composite Scoring</a:t>
          </a:r>
        </a:p>
      </dsp:txBody>
      <dsp:txXfrm>
        <a:off x="8880496" y="2337459"/>
        <a:ext cx="1406872" cy="844123"/>
      </dsp:txXfrm>
    </dsp:sp>
    <dsp:sp modelId="{BAF5BBAD-B8FB-4A50-AF61-D13AE583C88E}">
      <dsp:nvSpPr>
        <dsp:cNvPr id="0" name=""/>
        <dsp:cNvSpPr/>
      </dsp:nvSpPr>
      <dsp:spPr>
        <a:xfrm>
          <a:off x="1633303" y="3881504"/>
          <a:ext cx="29298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92980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771704" y="3925607"/>
        <a:ext cx="16179" cy="3235"/>
      </dsp:txXfrm>
    </dsp:sp>
    <dsp:sp modelId="{DBC61A04-4672-498B-82EC-4B0F03A98C18}">
      <dsp:nvSpPr>
        <dsp:cNvPr id="0" name=""/>
        <dsp:cNvSpPr/>
      </dsp:nvSpPr>
      <dsp:spPr>
        <a:xfrm>
          <a:off x="228231" y="3505163"/>
          <a:ext cx="1406872" cy="8441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938" tIns="72362" rIns="68938" bIns="7236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- Weighted combination of all factors</a:t>
          </a:r>
        </a:p>
      </dsp:txBody>
      <dsp:txXfrm>
        <a:off x="228231" y="3505163"/>
        <a:ext cx="1406872" cy="844123"/>
      </dsp:txXfrm>
    </dsp:sp>
    <dsp:sp modelId="{6A991FFC-4B69-4A67-9A7F-347897A674B6}">
      <dsp:nvSpPr>
        <dsp:cNvPr id="0" name=""/>
        <dsp:cNvSpPr/>
      </dsp:nvSpPr>
      <dsp:spPr>
        <a:xfrm>
          <a:off x="3363756" y="3881504"/>
          <a:ext cx="29298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92980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502157" y="3925607"/>
        <a:ext cx="16179" cy="3235"/>
      </dsp:txXfrm>
    </dsp:sp>
    <dsp:sp modelId="{EC423F1A-0552-40A8-8A6C-2BFA11FF0B0B}">
      <dsp:nvSpPr>
        <dsp:cNvPr id="0" name=""/>
        <dsp:cNvSpPr/>
      </dsp:nvSpPr>
      <dsp:spPr>
        <a:xfrm>
          <a:off x="1958684" y="3505163"/>
          <a:ext cx="1406872" cy="8441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938" tIns="72362" rIns="68938" bIns="7236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- Map to grade scale (0-100)</a:t>
          </a:r>
        </a:p>
      </dsp:txBody>
      <dsp:txXfrm>
        <a:off x="1958684" y="3505163"/>
        <a:ext cx="1406872" cy="844123"/>
      </dsp:txXfrm>
    </dsp:sp>
    <dsp:sp modelId="{0F51B36C-6542-4EA8-989A-E413AEC850D0}">
      <dsp:nvSpPr>
        <dsp:cNvPr id="0" name=""/>
        <dsp:cNvSpPr/>
      </dsp:nvSpPr>
      <dsp:spPr>
        <a:xfrm>
          <a:off x="5094209" y="3881504"/>
          <a:ext cx="29298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92980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232610" y="3925607"/>
        <a:ext cx="16179" cy="3235"/>
      </dsp:txXfrm>
    </dsp:sp>
    <dsp:sp modelId="{3D25477B-E7D0-4002-B65E-9764FD17D6CA}">
      <dsp:nvSpPr>
        <dsp:cNvPr id="0" name=""/>
        <dsp:cNvSpPr/>
      </dsp:nvSpPr>
      <dsp:spPr>
        <a:xfrm>
          <a:off x="3689137" y="3505163"/>
          <a:ext cx="1406872" cy="8441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938" tIns="72362" rIns="68938" bIns="7236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- Generate confidence interval</a:t>
          </a:r>
        </a:p>
      </dsp:txBody>
      <dsp:txXfrm>
        <a:off x="3689137" y="3505163"/>
        <a:ext cx="1406872" cy="844123"/>
      </dsp:txXfrm>
    </dsp:sp>
    <dsp:sp modelId="{568336A5-E0C0-4070-A125-CD5B527FC54A}">
      <dsp:nvSpPr>
        <dsp:cNvPr id="0" name=""/>
        <dsp:cNvSpPr/>
      </dsp:nvSpPr>
      <dsp:spPr>
        <a:xfrm>
          <a:off x="5419590" y="3505163"/>
          <a:ext cx="1406872" cy="8441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938" tIns="72362" rIns="68938" bIns="7236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OUTPUT: Grade + detailed breakdown + suggestions</a:t>
          </a:r>
        </a:p>
      </dsp:txBody>
      <dsp:txXfrm>
        <a:off x="5419590" y="3505163"/>
        <a:ext cx="1406872" cy="84412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40DA56-C2D7-40D5-94D3-59F9BD604DEC}">
      <dsp:nvSpPr>
        <dsp:cNvPr id="0" name=""/>
        <dsp:cNvSpPr/>
      </dsp:nvSpPr>
      <dsp:spPr>
        <a:xfrm>
          <a:off x="1474645" y="911104"/>
          <a:ext cx="30715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07152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619777" y="955135"/>
        <a:ext cx="16887" cy="3377"/>
      </dsp:txXfrm>
    </dsp:sp>
    <dsp:sp modelId="{33FB4B51-E10D-4077-8AAE-E7C2453C9E41}">
      <dsp:nvSpPr>
        <dsp:cNvPr id="0" name=""/>
        <dsp:cNvSpPr/>
      </dsp:nvSpPr>
      <dsp:spPr>
        <a:xfrm>
          <a:off x="7958" y="516278"/>
          <a:ext cx="1468487" cy="8810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957" tIns="75532" rIns="71957" bIns="7553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INPUT: Student answer + Model answer + Question context</a:t>
          </a:r>
        </a:p>
      </dsp:txBody>
      <dsp:txXfrm>
        <a:off x="7958" y="516278"/>
        <a:ext cx="1468487" cy="881092"/>
      </dsp:txXfrm>
    </dsp:sp>
    <dsp:sp modelId="{5552247D-0326-4C97-8A48-F0B21F20906A}">
      <dsp:nvSpPr>
        <dsp:cNvPr id="0" name=""/>
        <dsp:cNvSpPr/>
      </dsp:nvSpPr>
      <dsp:spPr>
        <a:xfrm>
          <a:off x="3280884" y="911104"/>
          <a:ext cx="30715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07152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426017" y="955135"/>
        <a:ext cx="16887" cy="3377"/>
      </dsp:txXfrm>
    </dsp:sp>
    <dsp:sp modelId="{BE936A0A-D9CC-4641-8A5B-67C5B4FCB68F}">
      <dsp:nvSpPr>
        <dsp:cNvPr id="0" name=""/>
        <dsp:cNvSpPr/>
      </dsp:nvSpPr>
      <dsp:spPr>
        <a:xfrm>
          <a:off x="1814197" y="516278"/>
          <a:ext cx="1468487" cy="8810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957" tIns="75532" rIns="71957" bIns="7553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STEP 1: Answer Segmentation</a:t>
          </a:r>
        </a:p>
      </dsp:txBody>
      <dsp:txXfrm>
        <a:off x="1814197" y="516278"/>
        <a:ext cx="1468487" cy="881092"/>
      </dsp:txXfrm>
    </dsp:sp>
    <dsp:sp modelId="{08F3F1D5-DDDA-4AE2-90A7-A23F87E7FCDA}">
      <dsp:nvSpPr>
        <dsp:cNvPr id="0" name=""/>
        <dsp:cNvSpPr/>
      </dsp:nvSpPr>
      <dsp:spPr>
        <a:xfrm>
          <a:off x="5087123" y="911104"/>
          <a:ext cx="30715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07152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232256" y="955135"/>
        <a:ext cx="16887" cy="3377"/>
      </dsp:txXfrm>
    </dsp:sp>
    <dsp:sp modelId="{8DCCAFA0-1DF8-4BF7-8257-3F28A26947D5}">
      <dsp:nvSpPr>
        <dsp:cNvPr id="0" name=""/>
        <dsp:cNvSpPr/>
      </dsp:nvSpPr>
      <dsp:spPr>
        <a:xfrm>
          <a:off x="3620436" y="516278"/>
          <a:ext cx="1468487" cy="8810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957" tIns="75532" rIns="71957" bIns="7553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- Split student response by question boundaries</a:t>
          </a:r>
        </a:p>
      </dsp:txBody>
      <dsp:txXfrm>
        <a:off x="3620436" y="516278"/>
        <a:ext cx="1468487" cy="881092"/>
      </dsp:txXfrm>
    </dsp:sp>
    <dsp:sp modelId="{8D67EFD1-F101-4DCA-AF98-B23DC1F86280}">
      <dsp:nvSpPr>
        <dsp:cNvPr id="0" name=""/>
        <dsp:cNvSpPr/>
      </dsp:nvSpPr>
      <dsp:spPr>
        <a:xfrm>
          <a:off x="6893363" y="911104"/>
          <a:ext cx="30715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07152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038495" y="955135"/>
        <a:ext cx="16887" cy="3377"/>
      </dsp:txXfrm>
    </dsp:sp>
    <dsp:sp modelId="{D7E3F65C-C884-4FD1-B5C9-5015C0C8EC93}">
      <dsp:nvSpPr>
        <dsp:cNvPr id="0" name=""/>
        <dsp:cNvSpPr/>
      </dsp:nvSpPr>
      <dsp:spPr>
        <a:xfrm>
          <a:off x="5426676" y="516278"/>
          <a:ext cx="1468487" cy="8810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957" tIns="75532" rIns="71957" bIns="7553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- Map each segment to specific question</a:t>
          </a:r>
        </a:p>
      </dsp:txBody>
      <dsp:txXfrm>
        <a:off x="5426676" y="516278"/>
        <a:ext cx="1468487" cy="881092"/>
      </dsp:txXfrm>
    </dsp:sp>
    <dsp:sp modelId="{0DAD07A5-D7A2-46EF-AF33-FB09974C337C}">
      <dsp:nvSpPr>
        <dsp:cNvPr id="0" name=""/>
        <dsp:cNvSpPr/>
      </dsp:nvSpPr>
      <dsp:spPr>
        <a:xfrm>
          <a:off x="8699602" y="911104"/>
          <a:ext cx="30715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07152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8844734" y="955135"/>
        <a:ext cx="16887" cy="3377"/>
      </dsp:txXfrm>
    </dsp:sp>
    <dsp:sp modelId="{F285735B-1795-44A5-92FE-03CD000AF35D}">
      <dsp:nvSpPr>
        <dsp:cNvPr id="0" name=""/>
        <dsp:cNvSpPr/>
      </dsp:nvSpPr>
      <dsp:spPr>
        <a:xfrm>
          <a:off x="7232915" y="516278"/>
          <a:ext cx="1468487" cy="8810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957" tIns="75532" rIns="71957" bIns="7553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STEP 2: Gap Analysis per Question</a:t>
          </a:r>
        </a:p>
      </dsp:txBody>
      <dsp:txXfrm>
        <a:off x="7232915" y="516278"/>
        <a:ext cx="1468487" cy="881092"/>
      </dsp:txXfrm>
    </dsp:sp>
    <dsp:sp modelId="{1FF43297-133F-4BC1-8319-426BB3FCC8A0}">
      <dsp:nvSpPr>
        <dsp:cNvPr id="0" name=""/>
        <dsp:cNvSpPr/>
      </dsp:nvSpPr>
      <dsp:spPr>
        <a:xfrm>
          <a:off x="742202" y="1395570"/>
          <a:ext cx="9031195" cy="307152"/>
        </a:xfrm>
        <a:custGeom>
          <a:avLst/>
          <a:gdLst/>
          <a:ahLst/>
          <a:cxnLst/>
          <a:rect l="0" t="0" r="0" b="0"/>
          <a:pathLst>
            <a:path>
              <a:moveTo>
                <a:pt x="9031195" y="0"/>
              </a:moveTo>
              <a:lnTo>
                <a:pt x="9031195" y="170676"/>
              </a:lnTo>
              <a:lnTo>
                <a:pt x="0" y="170676"/>
              </a:lnTo>
              <a:lnTo>
                <a:pt x="0" y="307152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031862" y="1547458"/>
        <a:ext cx="451875" cy="3377"/>
      </dsp:txXfrm>
    </dsp:sp>
    <dsp:sp modelId="{09BDE0BC-7B7A-4332-89BC-B23C33271099}">
      <dsp:nvSpPr>
        <dsp:cNvPr id="0" name=""/>
        <dsp:cNvSpPr/>
      </dsp:nvSpPr>
      <dsp:spPr>
        <a:xfrm>
          <a:off x="9039154" y="516278"/>
          <a:ext cx="1468487" cy="8810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957" tIns="75532" rIns="71957" bIns="7553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- Compare student concepts vs expected concepts</a:t>
          </a:r>
        </a:p>
      </dsp:txBody>
      <dsp:txXfrm>
        <a:off x="9039154" y="516278"/>
        <a:ext cx="1468487" cy="881092"/>
      </dsp:txXfrm>
    </dsp:sp>
    <dsp:sp modelId="{F350135D-59B5-463E-B058-5F40927D92CA}">
      <dsp:nvSpPr>
        <dsp:cNvPr id="0" name=""/>
        <dsp:cNvSpPr/>
      </dsp:nvSpPr>
      <dsp:spPr>
        <a:xfrm>
          <a:off x="1474645" y="2129949"/>
          <a:ext cx="30715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07152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619777" y="2173980"/>
        <a:ext cx="16887" cy="3377"/>
      </dsp:txXfrm>
    </dsp:sp>
    <dsp:sp modelId="{9D4C4FFF-09D8-4649-A8DA-7EC0A2842D18}">
      <dsp:nvSpPr>
        <dsp:cNvPr id="0" name=""/>
        <dsp:cNvSpPr/>
      </dsp:nvSpPr>
      <dsp:spPr>
        <a:xfrm>
          <a:off x="7958" y="1735122"/>
          <a:ext cx="1468487" cy="8810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957" tIns="75532" rIns="71957" bIns="7553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- Identify missing key points</a:t>
          </a:r>
        </a:p>
      </dsp:txBody>
      <dsp:txXfrm>
        <a:off x="7958" y="1735122"/>
        <a:ext cx="1468487" cy="881092"/>
      </dsp:txXfrm>
    </dsp:sp>
    <dsp:sp modelId="{9E9E624B-A958-47EB-B504-AA8F602D7968}">
      <dsp:nvSpPr>
        <dsp:cNvPr id="0" name=""/>
        <dsp:cNvSpPr/>
      </dsp:nvSpPr>
      <dsp:spPr>
        <a:xfrm>
          <a:off x="3280884" y="2129949"/>
          <a:ext cx="30715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07152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426017" y="2173980"/>
        <a:ext cx="16887" cy="3377"/>
      </dsp:txXfrm>
    </dsp:sp>
    <dsp:sp modelId="{F04BC2B4-2F5F-479A-8F54-8AEC2897AA06}">
      <dsp:nvSpPr>
        <dsp:cNvPr id="0" name=""/>
        <dsp:cNvSpPr/>
      </dsp:nvSpPr>
      <dsp:spPr>
        <a:xfrm>
          <a:off x="1814197" y="1735122"/>
          <a:ext cx="1468487" cy="8810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957" tIns="75532" rIns="71957" bIns="7553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- Detect misconceptions or errors</a:t>
          </a:r>
        </a:p>
      </dsp:txBody>
      <dsp:txXfrm>
        <a:off x="1814197" y="1735122"/>
        <a:ext cx="1468487" cy="881092"/>
      </dsp:txXfrm>
    </dsp:sp>
    <dsp:sp modelId="{53981527-42B3-45FB-A5AD-99ED7FB81E5E}">
      <dsp:nvSpPr>
        <dsp:cNvPr id="0" name=""/>
        <dsp:cNvSpPr/>
      </dsp:nvSpPr>
      <dsp:spPr>
        <a:xfrm>
          <a:off x="5087123" y="2129949"/>
          <a:ext cx="30715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07152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232256" y="2173980"/>
        <a:ext cx="16887" cy="3377"/>
      </dsp:txXfrm>
    </dsp:sp>
    <dsp:sp modelId="{B0F844B4-A481-4F12-AD55-B92E85C3ADF0}">
      <dsp:nvSpPr>
        <dsp:cNvPr id="0" name=""/>
        <dsp:cNvSpPr/>
      </dsp:nvSpPr>
      <dsp:spPr>
        <a:xfrm>
          <a:off x="3620436" y="1735122"/>
          <a:ext cx="1468487" cy="8810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957" tIns="75532" rIns="71957" bIns="7553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STEP 3: Personalized Feedback Generation</a:t>
          </a:r>
        </a:p>
      </dsp:txBody>
      <dsp:txXfrm>
        <a:off x="3620436" y="1735122"/>
        <a:ext cx="1468487" cy="881092"/>
      </dsp:txXfrm>
    </dsp:sp>
    <dsp:sp modelId="{1BCDC4A6-F0E7-429E-B855-F8F226D3AF3B}">
      <dsp:nvSpPr>
        <dsp:cNvPr id="0" name=""/>
        <dsp:cNvSpPr/>
      </dsp:nvSpPr>
      <dsp:spPr>
        <a:xfrm>
          <a:off x="6893363" y="2129949"/>
          <a:ext cx="30715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07152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038495" y="2173980"/>
        <a:ext cx="16887" cy="3377"/>
      </dsp:txXfrm>
    </dsp:sp>
    <dsp:sp modelId="{969525EF-E930-4528-8E19-08A80941FA49}">
      <dsp:nvSpPr>
        <dsp:cNvPr id="0" name=""/>
        <dsp:cNvSpPr/>
      </dsp:nvSpPr>
      <dsp:spPr>
        <a:xfrm>
          <a:off x="5426676" y="1735122"/>
          <a:ext cx="1468487" cy="8810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957" tIns="75532" rIns="71957" bIns="7553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- Use GPT-style model trained on educational feedback</a:t>
          </a:r>
        </a:p>
      </dsp:txBody>
      <dsp:txXfrm>
        <a:off x="5426676" y="1735122"/>
        <a:ext cx="1468487" cy="881092"/>
      </dsp:txXfrm>
    </dsp:sp>
    <dsp:sp modelId="{0D7BC65F-CA5D-44D0-9A97-22FA91487ABE}">
      <dsp:nvSpPr>
        <dsp:cNvPr id="0" name=""/>
        <dsp:cNvSpPr/>
      </dsp:nvSpPr>
      <dsp:spPr>
        <a:xfrm>
          <a:off x="8699602" y="2129949"/>
          <a:ext cx="30715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07152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8844734" y="2173980"/>
        <a:ext cx="16887" cy="3377"/>
      </dsp:txXfrm>
    </dsp:sp>
    <dsp:sp modelId="{DFC8B681-1352-4CDC-BE2D-F8D8AC42CFBF}">
      <dsp:nvSpPr>
        <dsp:cNvPr id="0" name=""/>
        <dsp:cNvSpPr/>
      </dsp:nvSpPr>
      <dsp:spPr>
        <a:xfrm>
          <a:off x="7232915" y="1735122"/>
          <a:ext cx="1468487" cy="8810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957" tIns="75532" rIns="71957" bIns="7553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- Generate specific suggestions for improvement</a:t>
          </a:r>
        </a:p>
      </dsp:txBody>
      <dsp:txXfrm>
        <a:off x="7232915" y="1735122"/>
        <a:ext cx="1468487" cy="881092"/>
      </dsp:txXfrm>
    </dsp:sp>
    <dsp:sp modelId="{6B42184F-9204-4CFB-AC00-AA1F0D5AA7C7}">
      <dsp:nvSpPr>
        <dsp:cNvPr id="0" name=""/>
        <dsp:cNvSpPr/>
      </dsp:nvSpPr>
      <dsp:spPr>
        <a:xfrm>
          <a:off x="742202" y="2614415"/>
          <a:ext cx="9031195" cy="307152"/>
        </a:xfrm>
        <a:custGeom>
          <a:avLst/>
          <a:gdLst/>
          <a:ahLst/>
          <a:cxnLst/>
          <a:rect l="0" t="0" r="0" b="0"/>
          <a:pathLst>
            <a:path>
              <a:moveTo>
                <a:pt x="9031195" y="0"/>
              </a:moveTo>
              <a:lnTo>
                <a:pt x="9031195" y="170676"/>
              </a:lnTo>
              <a:lnTo>
                <a:pt x="0" y="170676"/>
              </a:lnTo>
              <a:lnTo>
                <a:pt x="0" y="307152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031862" y="2766302"/>
        <a:ext cx="451875" cy="3377"/>
      </dsp:txXfrm>
    </dsp:sp>
    <dsp:sp modelId="{CEA59E30-2851-4269-BB47-ED4A68B857B1}">
      <dsp:nvSpPr>
        <dsp:cNvPr id="0" name=""/>
        <dsp:cNvSpPr/>
      </dsp:nvSpPr>
      <dsp:spPr>
        <a:xfrm>
          <a:off x="9039154" y="1735122"/>
          <a:ext cx="1468487" cy="8810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957" tIns="75532" rIns="71957" bIns="7553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- Provide examples of better answers</a:t>
          </a:r>
        </a:p>
      </dsp:txBody>
      <dsp:txXfrm>
        <a:off x="9039154" y="1735122"/>
        <a:ext cx="1468487" cy="881092"/>
      </dsp:txXfrm>
    </dsp:sp>
    <dsp:sp modelId="{396D4A7C-D349-4CC1-865A-604F10E89262}">
      <dsp:nvSpPr>
        <dsp:cNvPr id="0" name=""/>
        <dsp:cNvSpPr/>
      </dsp:nvSpPr>
      <dsp:spPr>
        <a:xfrm>
          <a:off x="1474645" y="3348793"/>
          <a:ext cx="30715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07152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619777" y="3392824"/>
        <a:ext cx="16887" cy="3377"/>
      </dsp:txXfrm>
    </dsp:sp>
    <dsp:sp modelId="{B58DCBE4-0E07-44D3-8FB4-679F65BFBAFB}">
      <dsp:nvSpPr>
        <dsp:cNvPr id="0" name=""/>
        <dsp:cNvSpPr/>
      </dsp:nvSpPr>
      <dsp:spPr>
        <a:xfrm>
          <a:off x="7958" y="2953967"/>
          <a:ext cx="1468487" cy="8810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957" tIns="75532" rIns="71957" bIns="7553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STEP 4: Difficulty Assessment</a:t>
          </a:r>
        </a:p>
      </dsp:txBody>
      <dsp:txXfrm>
        <a:off x="7958" y="2953967"/>
        <a:ext cx="1468487" cy="881092"/>
      </dsp:txXfrm>
    </dsp:sp>
    <dsp:sp modelId="{357E8CD1-F9E7-4437-B2B4-38AD920606F7}">
      <dsp:nvSpPr>
        <dsp:cNvPr id="0" name=""/>
        <dsp:cNvSpPr/>
      </dsp:nvSpPr>
      <dsp:spPr>
        <a:xfrm>
          <a:off x="3280884" y="3348793"/>
          <a:ext cx="30715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07152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426017" y="3392824"/>
        <a:ext cx="16887" cy="3377"/>
      </dsp:txXfrm>
    </dsp:sp>
    <dsp:sp modelId="{2EAF2EEF-A993-4E40-9EC4-4554EC39306D}">
      <dsp:nvSpPr>
        <dsp:cNvPr id="0" name=""/>
        <dsp:cNvSpPr/>
      </dsp:nvSpPr>
      <dsp:spPr>
        <a:xfrm>
          <a:off x="1814197" y="2953967"/>
          <a:ext cx="1468487" cy="8810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957" tIns="75532" rIns="71957" bIns="7553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- Classify errors by difficulty level</a:t>
          </a:r>
        </a:p>
      </dsp:txBody>
      <dsp:txXfrm>
        <a:off x="1814197" y="2953967"/>
        <a:ext cx="1468487" cy="881092"/>
      </dsp:txXfrm>
    </dsp:sp>
    <dsp:sp modelId="{C68D7D47-D701-4E38-AAE7-A6C84FD7AC99}">
      <dsp:nvSpPr>
        <dsp:cNvPr id="0" name=""/>
        <dsp:cNvSpPr/>
      </dsp:nvSpPr>
      <dsp:spPr>
        <a:xfrm>
          <a:off x="5087123" y="3348793"/>
          <a:ext cx="30715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07152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232256" y="3392824"/>
        <a:ext cx="16887" cy="3377"/>
      </dsp:txXfrm>
    </dsp:sp>
    <dsp:sp modelId="{2FB396D7-4F98-487D-A293-36179FBCFC9F}">
      <dsp:nvSpPr>
        <dsp:cNvPr id="0" name=""/>
        <dsp:cNvSpPr/>
      </dsp:nvSpPr>
      <dsp:spPr>
        <a:xfrm>
          <a:off x="3620436" y="2953967"/>
          <a:ext cx="1468487" cy="8810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957" tIns="75532" rIns="71957" bIns="7553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- Prioritize feedback by impact on learning</a:t>
          </a:r>
        </a:p>
      </dsp:txBody>
      <dsp:txXfrm>
        <a:off x="3620436" y="2953967"/>
        <a:ext cx="1468487" cy="881092"/>
      </dsp:txXfrm>
    </dsp:sp>
    <dsp:sp modelId="{2D2583B3-E9E1-417B-B114-30B3B48F8C34}">
      <dsp:nvSpPr>
        <dsp:cNvPr id="0" name=""/>
        <dsp:cNvSpPr/>
      </dsp:nvSpPr>
      <dsp:spPr>
        <a:xfrm>
          <a:off x="5426676" y="2953967"/>
          <a:ext cx="1468487" cy="8810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957" tIns="75532" rIns="71957" bIns="7553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OUTPUT: Question-specific feedback with improvement suggestions</a:t>
          </a:r>
        </a:p>
      </dsp:txBody>
      <dsp:txXfrm>
        <a:off x="5426676" y="2953967"/>
        <a:ext cx="1468487" cy="88109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7EC5B8-77F2-4AAB-8E24-BC07A8F2D761}">
      <dsp:nvSpPr>
        <dsp:cNvPr id="0" name=""/>
        <dsp:cNvSpPr/>
      </dsp:nvSpPr>
      <dsp:spPr>
        <a:xfrm>
          <a:off x="0" y="673"/>
          <a:ext cx="6364224" cy="157499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3C7863-AC25-47FB-96A7-E6316B12CB07}">
      <dsp:nvSpPr>
        <dsp:cNvPr id="0" name=""/>
        <dsp:cNvSpPr/>
      </dsp:nvSpPr>
      <dsp:spPr>
        <a:xfrm>
          <a:off x="476436" y="355047"/>
          <a:ext cx="866247" cy="86624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A45382-9DA1-4128-A924-722EAD0A5FCD}">
      <dsp:nvSpPr>
        <dsp:cNvPr id="0" name=""/>
        <dsp:cNvSpPr/>
      </dsp:nvSpPr>
      <dsp:spPr>
        <a:xfrm>
          <a:off x="1819120" y="673"/>
          <a:ext cx="4545103" cy="15749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687" tIns="166687" rIns="166687" bIns="166687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/>
            <a:t>Innovation</a:t>
          </a:r>
          <a:r>
            <a:rPr lang="en-US" sz="2500" kern="1200"/>
            <a:t>: First system providing detailed per-question AI feedback</a:t>
          </a:r>
        </a:p>
      </dsp:txBody>
      <dsp:txXfrm>
        <a:off x="1819120" y="673"/>
        <a:ext cx="4545103" cy="1574995"/>
      </dsp:txXfrm>
    </dsp:sp>
    <dsp:sp modelId="{95B69757-F760-4585-8789-889CEE7B139B}">
      <dsp:nvSpPr>
        <dsp:cNvPr id="0" name=""/>
        <dsp:cNvSpPr/>
      </dsp:nvSpPr>
      <dsp:spPr>
        <a:xfrm>
          <a:off x="0" y="1969418"/>
          <a:ext cx="6364224" cy="157499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AFAFBF-438C-42CE-88A6-74F01E8E268C}">
      <dsp:nvSpPr>
        <dsp:cNvPr id="0" name=""/>
        <dsp:cNvSpPr/>
      </dsp:nvSpPr>
      <dsp:spPr>
        <a:xfrm>
          <a:off x="476436" y="2323792"/>
          <a:ext cx="866247" cy="86624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5BDA79-37E8-426C-9AE0-5973B39AB7EF}">
      <dsp:nvSpPr>
        <dsp:cNvPr id="0" name=""/>
        <dsp:cNvSpPr/>
      </dsp:nvSpPr>
      <dsp:spPr>
        <a:xfrm>
          <a:off x="1819120" y="1969418"/>
          <a:ext cx="4545103" cy="15749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687" tIns="166687" rIns="166687" bIns="166687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/>
            <a:t>Visual</a:t>
          </a:r>
          <a:r>
            <a:rPr lang="en-US" sz="2500" kern="1200"/>
            <a:t>: Show sample student paper with AI-generated explanations</a:t>
          </a:r>
        </a:p>
      </dsp:txBody>
      <dsp:txXfrm>
        <a:off x="1819120" y="1969418"/>
        <a:ext cx="4545103" cy="1574995"/>
      </dsp:txXfrm>
    </dsp:sp>
    <dsp:sp modelId="{6FA7E366-D2BF-4B09-8F2B-070D48F9DDD7}">
      <dsp:nvSpPr>
        <dsp:cNvPr id="0" name=""/>
        <dsp:cNvSpPr/>
      </dsp:nvSpPr>
      <dsp:spPr>
        <a:xfrm>
          <a:off x="0" y="3938162"/>
          <a:ext cx="6364224" cy="157499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A66281-AFCA-4BE2-AB48-766402617A77}">
      <dsp:nvSpPr>
        <dsp:cNvPr id="0" name=""/>
        <dsp:cNvSpPr/>
      </dsp:nvSpPr>
      <dsp:spPr>
        <a:xfrm>
          <a:off x="476436" y="4292537"/>
          <a:ext cx="866247" cy="86624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EDB62E-795D-4C76-AFE8-26B484F31DC0}">
      <dsp:nvSpPr>
        <dsp:cNvPr id="0" name=""/>
        <dsp:cNvSpPr/>
      </dsp:nvSpPr>
      <dsp:spPr>
        <a:xfrm>
          <a:off x="1819120" y="3938162"/>
          <a:ext cx="4545103" cy="15749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687" tIns="166687" rIns="166687" bIns="166687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/>
            <a:t>Impact</a:t>
          </a:r>
          <a:r>
            <a:rPr lang="en-US" sz="2500" kern="1200"/>
            <a:t>: Students improve 40% faster with detailed feedback vs overall grades</a:t>
          </a:r>
        </a:p>
      </dsp:txBody>
      <dsp:txXfrm>
        <a:off x="1819120" y="3938162"/>
        <a:ext cx="4545103" cy="15749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16/7/layout/LinearArrowProcessNumbered">
  <dgm:title val="Linear Arrow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shape called UpArrowCallout. Also the nodes are connected by an arrow like shape emphasizing the process natur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3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op="equ"/>
      <dgm:constr type="w" for="ch" forName="sibTransComposite" refType="w" refFor="ch" refForName="compositeNode" fact="0"/>
      <dgm:constr type="w" for="des" forName="parTx"/>
      <dgm:constr type="h" for="des" forName="parTx" op="equ"/>
      <dgm:constr type="h" for="des" forName="parSh" op="equ"/>
      <dgm:constr type="w" for="des" forName="nodeText"/>
      <dgm:constr type="h" for="des" forName="nodeText" op="equ"/>
      <dgm:constr type="w" for="des" forName="parSh"/>
      <dgm:constr type="w" for="des" forName="parSh" op="equ"/>
      <dgm:constr type="primFontSz" for="des" forName="parTx" val="26"/>
      <dgm:constr type="primFontSz" for="des" forName="parTx" op="equ"/>
      <dgm:constr type="primFontSz" for="des" forName="parSh" op="equ"/>
      <dgm:constr type="primFontSz" for="des" forName="nodeText" op="equ"/>
      <dgm:constr type="secFontSz" for="des" forName="nodeText" op="equ"/>
      <dgm:constr type="primFontSz" for="des" forName="sibTransNodeCircle" op="equ"/>
      <dgm:constr type="h" for="des" forName="sibTransNodeCircle" op="equ"/>
      <dgm:constr type="w" for="des" forName="sibTransNodeCircle" op="equ"/>
      <dgm:constr type="h" for="des" forName="parTx" refType="primFontSz" refFor="des" refForName="parTx" fact="1.5"/>
      <dgm:constr type="h" for="ch" forName="compositeNode" refType="h"/>
      <dgm:constr type="h" for="des" forName="parSh" refType="w"/>
      <dgm:constr type="h" for="des" forName="nodeText" refType="primFontSz" refFor="des" refForName="parTx" fact="2.1"/>
      <dgm:constr type="h" for="des" forName="parSh" refType="h" refFor="des" refForName="parTx" op="lte" fact="1.2"/>
      <dgm:constr type="h" for="des" forName="parSh" refType="h" refFor="des" refForName="parTx" op="gte" fact="1.2"/>
    </dgm:constrLst>
    <dgm:ruleLst>
      <dgm:rule type="primFontSz" for="des" forName="parSh" val="5" fact="NaN" max="NaN"/>
    </dgm:ruleLst>
    <dgm:forEach name="Name3" axis="ch" ptType="node">
      <dgm:layoutNode name="compositeNode">
        <dgm:alg type="composite"/>
        <dgm:shape xmlns:r="http://schemas.openxmlformats.org/officeDocument/2006/relationships" r:blip="">
          <dgm:adjLst/>
        </dgm:shape>
        <dgm:presOf/>
        <dgm:choose name="Name004">
          <dgm:if name="Name5" axis="self" ptType="node" func="cnt" op="equ" val="0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/>
              <dgm:constr type="t" for="ch" forName="nodeText" refType="b" refFor="ch" refForName="parSh"/>
            </dgm:constrLst>
          </dgm:if>
          <dgm:else name="Name6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 fact="0.9"/>
              <dgm:constr type="t" for="ch" forName="nodeText" refType="b" refFor="ch" refForName="parSh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zOrderOff="1" hideGeom="1">
            <dgm:adjLst/>
          </dgm:shape>
          <dgm:presOf/>
          <dgm:constrLst>
            <dgm:constr type="h" refType="w" op="lte" fact="0.4"/>
            <dgm:constr type="h"/>
          </dgm:constrLst>
          <dgm:ruleLst>
            <dgm:rule type="h" val="INF" fact="NaN" max="NaN"/>
          </dgm:ruleLst>
        </dgm:layoutNode>
        <dgm:layoutNode name="parSh">
          <dgm:alg type="composite"/>
          <dgm:shape xmlns:r="http://schemas.openxmlformats.org/officeDocument/2006/relationships" r:blip="">
            <dgm:adjLst/>
          </dgm:shape>
          <dgm:presOf axis="self" ptType="node"/>
          <dgm:choose name="casesForFirstAndLastNode">
            <dgm:if name="ifFirstNode" axis="self" ptType="node" func="pos" op="equ" val="1">
              <dgm:choose name="removeLineWhenOnlyOneNode">
                <dgm:if name="ifOnlyOneNode" axis="followSib" ptType="node" func="cnt" op="equ" val="0">
                  <dgm:constrLst>
                    <dgm:constr type="h"/>
                    <dgm:constr type="h" for="ch" forName="lineNode" val="0.002"/>
                    <dgm:constr type="w" for="ch" forName="lineNode" refType="w" fact="0"/>
                    <dgm:constr type="w" for="ch" forName="lineArrowNode" refType="w" fact="0"/>
                    <dgm:constr type="h" for="ch" forName="lineArrowNode" refType="h" fact="0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if>
                <dgm:else name="ifMoreThanOneNode">
                  <dgm:constrLst>
                    <dgm:constr type="h"/>
                    <dgm:constr type="h" for="ch" forName="lineNode" val="0.002"/>
                    <dgm:constr type="w" for="ch" forName="lineNode" refType="w" fact="0.4"/>
                    <dgm:constr type="l" for="ch" forName="lineNode" refType="w" fact="0.5"/>
                    <dgm:constr type="w" for="ch" forName="lineArrowNode" refType="w" fact="0.046"/>
                    <dgm:constr type="h" for="ch" forName="lineArrowNode" refType="h" fact="0.18"/>
                    <dgm:constr type="l" for="ch" forName="lineArrowNode" refType="w" fact="0.924"/>
                    <dgm:constr type="t" for="ch" forName="lineArrowNode" refType="h" fact="0.18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else>
              </dgm:choose>
            </dgm:if>
            <dgm:if name="ifLastNode" axis="self" ptType="node" func="revPos" op="equ" val="1">
              <dgm:constrLst>
                <dgm:constr type="h"/>
                <dgm:constr type="h" for="ch" forName="lineNode" val="0.002"/>
                <dgm:constr type="w" for="ch" forName="lineNode" refType="w" fact="0.45"/>
                <dgm:constr type="w" for="ch" forName="lineArrowNode" refType="w" fact="0"/>
                <dgm:constr type="h" for="ch" forName="lineArrowNode" refType="h" fact="0"/>
                <dgm:constr type="ctrY" for="ch" forName="lineNode" refType="ctrY" refFor="ch" refForName="sibTransNodeCircle"/>
                <dgm:constr type="h" for="ch" forName="sibTransNodeCircle" refType="h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if>
            <dgm:else name="allOtherNodes">
              <dgm:constrLst>
                <dgm:constr type="h"/>
                <dgm:constr type="h" for="ch" forName="lineNode" val="0.002"/>
                <dgm:constr type="w" for="ch" forName="lineNode" refType="w" fact="0.9"/>
                <dgm:constr type="w" for="ch" forName="lineArrowNode" refType="w" fact="0.046"/>
                <dgm:constr type="h" for="ch" forName="lineArrowNode" refType="h" fact="0.18"/>
                <dgm:constr type="l" for="ch" forName="lineArrowNode" refType="w" fact="0.924"/>
                <dgm:constr type="t" for="ch" forName="lineArrowNode" refType="h" fact="0.18"/>
                <dgm:constr type="ctrY" for="ch" forName="lineNode" refType="ctrY" refFor="ch" refForName="sibTransNodeCircle"/>
                <dgm:constr type="h" for="ch" forName="sibTransNodeCircle" refType="h" fact="0.9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else>
          </dgm:choose>
          <dgm:layoutNode name="lineNode" styleLbl="alignAccFollowNode1">
            <dgm:alg type="sp"/>
            <dgm:shape xmlns:r="http://schemas.openxmlformats.org/officeDocument/2006/relationships" type="rect" r:blip="">
              <dgm:adjLst/>
            </dgm:shape>
            <dgm:presOf/>
            <dgm:constrLst/>
            <dgm:ruleLst/>
          </dgm:layoutNode>
          <dgm:layoutNode name="lineArrowNode" styleLbl="alignAccFollowNode1">
            <dgm:alg type="sp"/>
            <dgm:shape xmlns:r="http://schemas.openxmlformats.org/officeDocument/2006/relationships" type="chevron" r:blip="">
              <dgm:adjLst>
                <dgm:adj idx="1" val="0.9"/>
              </dgm:adjLst>
            </dgm:shape>
            <dgm:presOf/>
            <dgm:ruleLst/>
          </dgm:layoutNode>
          <dgm:forEach name="Name19" axis="followSib" ptType="sibTrans" hideLastTrans="0" cnt="1">
            <dgm:layoutNode name="sibTransNodeCircle" styleLbl="alignNode1">
              <dgm:varLst>
                <dgm:chMax val="0"/>
                <dgm:bulletEnabled/>
              </dgm:varLst>
              <dgm:presOf axis="self" ptType="sibTrans"/>
              <dgm:alg type="tx">
                <dgm:param type="txAnchorVert" val="mid"/>
                <dgm:param type="txAnchorHorzCh" val="ctr"/>
                <dgm:param type="parTxRTLAlign" val="l"/>
              </dgm:alg>
              <dgm:shape xmlns:r="http://schemas.openxmlformats.org/officeDocument/2006/relationships" type="ellipse" r:blip="">
                <dgm:adjLst/>
              </dgm:shape>
              <dgm:constrLst>
                <dgm:constr type="w" refType="h" op="equ"/>
                <dgm:constr type="primFontSz" val="60"/>
                <dgm:constr type="tMarg" refType="w" fact="0.11"/>
                <dgm:constr type="lMarg" refType="w" fact="0.11"/>
                <dgm:constr type="rMarg" refType="w" fact="0.11"/>
                <dgm:constr type="bMarg" refType="w" fact="0.11"/>
              </dgm:constrLst>
              <dgm:ruleLst>
                <dgm:rule type="primFontSz" val="14" fact="NaN" max="NaN"/>
              </dgm:ruleLst>
            </dgm:layoutNode>
            <dgm:layoutNode name="spacerBetweenCircleAndCallout">
              <dgm:varLst/>
              <dgm:presOf/>
              <dgm:alg type="sp"/>
              <dgm:shape xmlns:r="http://schemas.openxmlformats.org/officeDocument/2006/relationships" r:blip="">
                <dgm:adjLst/>
              </dgm:shape>
              <dgm:constrLst/>
              <dgm:ruleLst/>
            </dgm:layoutNode>
          </dgm:forEach>
          <dgm:presOf/>
          <dgm:ruleLst/>
        </dgm:layoutNode>
        <dgm:layoutNode name="nodeText" styleLbl="alignAccFollowNode1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upArrowCallout" r:blip="">
            <dgm:adjLst>
              <dgm:adj idx="1" val="0.5"/>
              <dgm:adj idx="2" val="0.2"/>
              <dgm:adj idx="3" val="0.2"/>
              <dgm:adj idx="4" val="1"/>
            </dgm:adjLst>
          </dgm:shape>
          <dgm:presOf axis="desOrSelf" ptType="node"/>
          <dgm:constrLst>
            <dgm:constr type="secFontSz" val="16"/>
            <dgm:constr type="primFontSz" val="26"/>
            <dgm:constr type="h"/>
            <dgm:constr type="tMarg" val="13"/>
            <dgm:constr type="lMarg" refType="w" fact="0.2236"/>
            <dgm:constr type="rMarg" refType="w" fact="0.2236"/>
            <dgm:constr type="bMarg" val="13"/>
          </dgm:constrLst>
          <dgm:ruleLst>
            <dgm:rule type="secFontSz" val="11" fact="NaN" max="NaN"/>
            <dgm:rule type="primFontSz" val="11" fact="NaN" max="NaN"/>
            <dgm:rule type="h" val="INF" fact="NaN" max="NaN"/>
          </dgm:ruleLst>
        </dgm:layoutNode>
      </dgm:layoutNode>
      <dgm:forEach name="sibTransForEach" axis="followSib" ptType="sibTrans" cnt="1">
        <dgm:layoutNode name="sibTransComposite" styleLbl="alignAccFollowNode1">
          <dgm:alg type="sp"/>
          <dgm:shape xmlns:r="http://schemas.openxmlformats.org/officeDocument/2006/relationships" r:blip="">
            <dgm:adjLst/>
          </dgm:shape>
          <dgm:ruleLst/>
        </dgm:layoutNode>
        <dgm:ruleLst>
          <dgm:rule type="h" val="INF" fact="NaN" max="NaN"/>
        </dgm:ruleLst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16/7/layout/LinearArrowProcessNumbered">
  <dgm:title val="Linear Arrow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shape called UpArrowCallout. Also the nodes are connected by an arrow like shape emphasizing the process natur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3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op="equ"/>
      <dgm:constr type="w" for="ch" forName="sibTransComposite" refType="w" refFor="ch" refForName="compositeNode" fact="0"/>
      <dgm:constr type="w" for="des" forName="parTx"/>
      <dgm:constr type="h" for="des" forName="parTx" op="equ"/>
      <dgm:constr type="h" for="des" forName="parSh" op="equ"/>
      <dgm:constr type="w" for="des" forName="nodeText"/>
      <dgm:constr type="h" for="des" forName="nodeText" op="equ"/>
      <dgm:constr type="w" for="des" forName="parSh"/>
      <dgm:constr type="w" for="des" forName="parSh" op="equ"/>
      <dgm:constr type="primFontSz" for="des" forName="parTx" val="26"/>
      <dgm:constr type="primFontSz" for="des" forName="parTx" op="equ"/>
      <dgm:constr type="primFontSz" for="des" forName="parSh" op="equ"/>
      <dgm:constr type="primFontSz" for="des" forName="nodeText" op="equ"/>
      <dgm:constr type="secFontSz" for="des" forName="nodeText" op="equ"/>
      <dgm:constr type="primFontSz" for="des" forName="sibTransNodeCircle" op="equ"/>
      <dgm:constr type="h" for="des" forName="sibTransNodeCircle" op="equ"/>
      <dgm:constr type="w" for="des" forName="sibTransNodeCircle" op="equ"/>
      <dgm:constr type="h" for="des" forName="parTx" refType="primFontSz" refFor="des" refForName="parTx" fact="1.5"/>
      <dgm:constr type="h" for="ch" forName="compositeNode" refType="h"/>
      <dgm:constr type="h" for="des" forName="parSh" refType="w"/>
      <dgm:constr type="h" for="des" forName="nodeText" refType="primFontSz" refFor="des" refForName="parTx" fact="2.1"/>
      <dgm:constr type="h" for="des" forName="parSh" refType="h" refFor="des" refForName="parTx" op="lte" fact="1.2"/>
      <dgm:constr type="h" for="des" forName="parSh" refType="h" refFor="des" refForName="parTx" op="gte" fact="1.2"/>
    </dgm:constrLst>
    <dgm:ruleLst>
      <dgm:rule type="primFontSz" for="des" forName="parSh" val="5" fact="NaN" max="NaN"/>
    </dgm:ruleLst>
    <dgm:forEach name="Name3" axis="ch" ptType="node">
      <dgm:layoutNode name="compositeNode">
        <dgm:alg type="composite"/>
        <dgm:shape xmlns:r="http://schemas.openxmlformats.org/officeDocument/2006/relationships" r:blip="">
          <dgm:adjLst/>
        </dgm:shape>
        <dgm:presOf/>
        <dgm:choose name="Name004">
          <dgm:if name="Name5" axis="self" ptType="node" func="cnt" op="equ" val="0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/>
              <dgm:constr type="t" for="ch" forName="nodeText" refType="b" refFor="ch" refForName="parSh"/>
            </dgm:constrLst>
          </dgm:if>
          <dgm:else name="Name6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 fact="0.9"/>
              <dgm:constr type="t" for="ch" forName="nodeText" refType="b" refFor="ch" refForName="parSh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zOrderOff="1" hideGeom="1">
            <dgm:adjLst/>
          </dgm:shape>
          <dgm:presOf/>
          <dgm:constrLst>
            <dgm:constr type="h" refType="w" op="lte" fact="0.4"/>
            <dgm:constr type="h"/>
          </dgm:constrLst>
          <dgm:ruleLst>
            <dgm:rule type="h" val="INF" fact="NaN" max="NaN"/>
          </dgm:ruleLst>
        </dgm:layoutNode>
        <dgm:layoutNode name="parSh">
          <dgm:alg type="composite"/>
          <dgm:shape xmlns:r="http://schemas.openxmlformats.org/officeDocument/2006/relationships" r:blip="">
            <dgm:adjLst/>
          </dgm:shape>
          <dgm:presOf axis="self" ptType="node"/>
          <dgm:choose name="casesForFirstAndLastNode">
            <dgm:if name="ifFirstNode" axis="self" ptType="node" func="pos" op="equ" val="1">
              <dgm:choose name="removeLineWhenOnlyOneNode">
                <dgm:if name="ifOnlyOneNode" axis="followSib" ptType="node" func="cnt" op="equ" val="0">
                  <dgm:constrLst>
                    <dgm:constr type="h"/>
                    <dgm:constr type="h" for="ch" forName="lineNode" val="0.002"/>
                    <dgm:constr type="w" for="ch" forName="lineNode" refType="w" fact="0"/>
                    <dgm:constr type="w" for="ch" forName="lineArrowNode" refType="w" fact="0"/>
                    <dgm:constr type="h" for="ch" forName="lineArrowNode" refType="h" fact="0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if>
                <dgm:else name="ifMoreThanOneNode">
                  <dgm:constrLst>
                    <dgm:constr type="h"/>
                    <dgm:constr type="h" for="ch" forName="lineNode" val="0.002"/>
                    <dgm:constr type="w" for="ch" forName="lineNode" refType="w" fact="0.4"/>
                    <dgm:constr type="l" for="ch" forName="lineNode" refType="w" fact="0.5"/>
                    <dgm:constr type="w" for="ch" forName="lineArrowNode" refType="w" fact="0.046"/>
                    <dgm:constr type="h" for="ch" forName="lineArrowNode" refType="h" fact="0.18"/>
                    <dgm:constr type="l" for="ch" forName="lineArrowNode" refType="w" fact="0.924"/>
                    <dgm:constr type="t" for="ch" forName="lineArrowNode" refType="h" fact="0.18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else>
              </dgm:choose>
            </dgm:if>
            <dgm:if name="ifLastNode" axis="self" ptType="node" func="revPos" op="equ" val="1">
              <dgm:constrLst>
                <dgm:constr type="h"/>
                <dgm:constr type="h" for="ch" forName="lineNode" val="0.002"/>
                <dgm:constr type="w" for="ch" forName="lineNode" refType="w" fact="0.45"/>
                <dgm:constr type="w" for="ch" forName="lineArrowNode" refType="w" fact="0"/>
                <dgm:constr type="h" for="ch" forName="lineArrowNode" refType="h" fact="0"/>
                <dgm:constr type="ctrY" for="ch" forName="lineNode" refType="ctrY" refFor="ch" refForName="sibTransNodeCircle"/>
                <dgm:constr type="h" for="ch" forName="sibTransNodeCircle" refType="h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if>
            <dgm:else name="allOtherNodes">
              <dgm:constrLst>
                <dgm:constr type="h"/>
                <dgm:constr type="h" for="ch" forName="lineNode" val="0.002"/>
                <dgm:constr type="w" for="ch" forName="lineNode" refType="w" fact="0.9"/>
                <dgm:constr type="w" for="ch" forName="lineArrowNode" refType="w" fact="0.046"/>
                <dgm:constr type="h" for="ch" forName="lineArrowNode" refType="h" fact="0.18"/>
                <dgm:constr type="l" for="ch" forName="lineArrowNode" refType="w" fact="0.924"/>
                <dgm:constr type="t" for="ch" forName="lineArrowNode" refType="h" fact="0.18"/>
                <dgm:constr type="ctrY" for="ch" forName="lineNode" refType="ctrY" refFor="ch" refForName="sibTransNodeCircle"/>
                <dgm:constr type="h" for="ch" forName="sibTransNodeCircle" refType="h" fact="0.9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else>
          </dgm:choose>
          <dgm:layoutNode name="lineNode" styleLbl="alignAccFollowNode1">
            <dgm:alg type="sp"/>
            <dgm:shape xmlns:r="http://schemas.openxmlformats.org/officeDocument/2006/relationships" type="rect" r:blip="">
              <dgm:adjLst/>
            </dgm:shape>
            <dgm:presOf/>
            <dgm:constrLst/>
            <dgm:ruleLst/>
          </dgm:layoutNode>
          <dgm:layoutNode name="lineArrowNode" styleLbl="alignAccFollowNode1">
            <dgm:alg type="sp"/>
            <dgm:shape xmlns:r="http://schemas.openxmlformats.org/officeDocument/2006/relationships" type="chevron" r:blip="">
              <dgm:adjLst>
                <dgm:adj idx="1" val="0.9"/>
              </dgm:adjLst>
            </dgm:shape>
            <dgm:presOf/>
            <dgm:ruleLst/>
          </dgm:layoutNode>
          <dgm:forEach name="Name19" axis="followSib" ptType="sibTrans" hideLastTrans="0" cnt="1">
            <dgm:layoutNode name="sibTransNodeCircle" styleLbl="alignNode1">
              <dgm:varLst>
                <dgm:chMax val="0"/>
                <dgm:bulletEnabled/>
              </dgm:varLst>
              <dgm:presOf axis="self" ptType="sibTrans"/>
              <dgm:alg type="tx">
                <dgm:param type="txAnchorVert" val="mid"/>
                <dgm:param type="txAnchorHorzCh" val="ctr"/>
                <dgm:param type="parTxRTLAlign" val="l"/>
              </dgm:alg>
              <dgm:shape xmlns:r="http://schemas.openxmlformats.org/officeDocument/2006/relationships" type="ellipse" r:blip="">
                <dgm:adjLst/>
              </dgm:shape>
              <dgm:constrLst>
                <dgm:constr type="w" refType="h" op="equ"/>
                <dgm:constr type="primFontSz" val="60"/>
                <dgm:constr type="tMarg" refType="w" fact="0.11"/>
                <dgm:constr type="lMarg" refType="w" fact="0.11"/>
                <dgm:constr type="rMarg" refType="w" fact="0.11"/>
                <dgm:constr type="bMarg" refType="w" fact="0.11"/>
              </dgm:constrLst>
              <dgm:ruleLst>
                <dgm:rule type="primFontSz" val="14" fact="NaN" max="NaN"/>
              </dgm:ruleLst>
            </dgm:layoutNode>
            <dgm:layoutNode name="spacerBetweenCircleAndCallout">
              <dgm:varLst/>
              <dgm:presOf/>
              <dgm:alg type="sp"/>
              <dgm:shape xmlns:r="http://schemas.openxmlformats.org/officeDocument/2006/relationships" r:blip="">
                <dgm:adjLst/>
              </dgm:shape>
              <dgm:constrLst/>
              <dgm:ruleLst/>
            </dgm:layoutNode>
          </dgm:forEach>
          <dgm:presOf/>
          <dgm:ruleLst/>
        </dgm:layoutNode>
        <dgm:layoutNode name="nodeText" styleLbl="alignAccFollowNode1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upArrowCallout" r:blip="">
            <dgm:adjLst>
              <dgm:adj idx="1" val="0.5"/>
              <dgm:adj idx="2" val="0.2"/>
              <dgm:adj idx="3" val="0.2"/>
              <dgm:adj idx="4" val="1"/>
            </dgm:adjLst>
          </dgm:shape>
          <dgm:presOf axis="desOrSelf" ptType="node"/>
          <dgm:constrLst>
            <dgm:constr type="secFontSz" val="16"/>
            <dgm:constr type="primFontSz" val="26"/>
            <dgm:constr type="h"/>
            <dgm:constr type="tMarg" val="13"/>
            <dgm:constr type="lMarg" refType="w" fact="0.2236"/>
            <dgm:constr type="rMarg" refType="w" fact="0.2236"/>
            <dgm:constr type="bMarg" val="13"/>
          </dgm:constrLst>
          <dgm:ruleLst>
            <dgm:rule type="secFontSz" val="11" fact="NaN" max="NaN"/>
            <dgm:rule type="primFontSz" val="11" fact="NaN" max="NaN"/>
            <dgm:rule type="h" val="INF" fact="NaN" max="NaN"/>
          </dgm:ruleLst>
        </dgm:layoutNode>
      </dgm:layoutNode>
      <dgm:forEach name="sibTransForEach" axis="followSib" ptType="sibTrans" cnt="1">
        <dgm:layoutNode name="sibTransComposite" styleLbl="alignAccFollowNode1">
          <dgm:alg type="sp"/>
          <dgm:shape xmlns:r="http://schemas.openxmlformats.org/officeDocument/2006/relationships" r:blip="">
            <dgm:adjLst/>
          </dgm:shape>
          <dgm:ruleLst/>
        </dgm:layoutNode>
        <dgm:ruleLst>
          <dgm:rule type="h" val="INF" fact="NaN" max="NaN"/>
        </dgm:ruleLst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16/7/layout/LinearArrowProcessNumbered">
  <dgm:title val="Linear Arrow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shape called UpArrowCallout. Also the nodes are connected by an arrow like shape emphasizing the process natur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3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op="equ"/>
      <dgm:constr type="w" for="ch" forName="sibTransComposite" refType="w" refFor="ch" refForName="compositeNode" fact="0"/>
      <dgm:constr type="w" for="des" forName="parTx"/>
      <dgm:constr type="h" for="des" forName="parTx" op="equ"/>
      <dgm:constr type="h" for="des" forName="parSh" op="equ"/>
      <dgm:constr type="w" for="des" forName="nodeText"/>
      <dgm:constr type="h" for="des" forName="nodeText" op="equ"/>
      <dgm:constr type="w" for="des" forName="parSh"/>
      <dgm:constr type="w" for="des" forName="parSh" op="equ"/>
      <dgm:constr type="primFontSz" for="des" forName="parTx" val="26"/>
      <dgm:constr type="primFontSz" for="des" forName="parTx" op="equ"/>
      <dgm:constr type="primFontSz" for="des" forName="parSh" op="equ"/>
      <dgm:constr type="primFontSz" for="des" forName="nodeText" op="equ"/>
      <dgm:constr type="secFontSz" for="des" forName="nodeText" op="equ"/>
      <dgm:constr type="primFontSz" for="des" forName="sibTransNodeCircle" op="equ"/>
      <dgm:constr type="h" for="des" forName="sibTransNodeCircle" op="equ"/>
      <dgm:constr type="w" for="des" forName="sibTransNodeCircle" op="equ"/>
      <dgm:constr type="h" for="des" forName="parTx" refType="primFontSz" refFor="des" refForName="parTx" fact="1.5"/>
      <dgm:constr type="h" for="ch" forName="compositeNode" refType="h"/>
      <dgm:constr type="h" for="des" forName="parSh" refType="w"/>
      <dgm:constr type="h" for="des" forName="nodeText" refType="primFontSz" refFor="des" refForName="parTx" fact="2.1"/>
      <dgm:constr type="h" for="des" forName="parSh" refType="h" refFor="des" refForName="parTx" op="lte" fact="1.2"/>
      <dgm:constr type="h" for="des" forName="parSh" refType="h" refFor="des" refForName="parTx" op="gte" fact="1.2"/>
    </dgm:constrLst>
    <dgm:ruleLst>
      <dgm:rule type="primFontSz" for="des" forName="parSh" val="5" fact="NaN" max="NaN"/>
    </dgm:ruleLst>
    <dgm:forEach name="Name3" axis="ch" ptType="node">
      <dgm:layoutNode name="compositeNode">
        <dgm:alg type="composite"/>
        <dgm:shape xmlns:r="http://schemas.openxmlformats.org/officeDocument/2006/relationships" r:blip="">
          <dgm:adjLst/>
        </dgm:shape>
        <dgm:presOf/>
        <dgm:choose name="Name004">
          <dgm:if name="Name5" axis="self" ptType="node" func="cnt" op="equ" val="0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/>
              <dgm:constr type="t" for="ch" forName="nodeText" refType="b" refFor="ch" refForName="parSh"/>
            </dgm:constrLst>
          </dgm:if>
          <dgm:else name="Name6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 fact="0.9"/>
              <dgm:constr type="t" for="ch" forName="nodeText" refType="b" refFor="ch" refForName="parSh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zOrderOff="1" hideGeom="1">
            <dgm:adjLst/>
          </dgm:shape>
          <dgm:presOf/>
          <dgm:constrLst>
            <dgm:constr type="h" refType="w" op="lte" fact="0.4"/>
            <dgm:constr type="h"/>
          </dgm:constrLst>
          <dgm:ruleLst>
            <dgm:rule type="h" val="INF" fact="NaN" max="NaN"/>
          </dgm:ruleLst>
        </dgm:layoutNode>
        <dgm:layoutNode name="parSh">
          <dgm:alg type="composite"/>
          <dgm:shape xmlns:r="http://schemas.openxmlformats.org/officeDocument/2006/relationships" r:blip="">
            <dgm:adjLst/>
          </dgm:shape>
          <dgm:presOf axis="self" ptType="node"/>
          <dgm:choose name="casesForFirstAndLastNode">
            <dgm:if name="ifFirstNode" axis="self" ptType="node" func="pos" op="equ" val="1">
              <dgm:choose name="removeLineWhenOnlyOneNode">
                <dgm:if name="ifOnlyOneNode" axis="followSib" ptType="node" func="cnt" op="equ" val="0">
                  <dgm:constrLst>
                    <dgm:constr type="h"/>
                    <dgm:constr type="h" for="ch" forName="lineNode" val="0.002"/>
                    <dgm:constr type="w" for="ch" forName="lineNode" refType="w" fact="0"/>
                    <dgm:constr type="w" for="ch" forName="lineArrowNode" refType="w" fact="0"/>
                    <dgm:constr type="h" for="ch" forName="lineArrowNode" refType="h" fact="0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if>
                <dgm:else name="ifMoreThanOneNode">
                  <dgm:constrLst>
                    <dgm:constr type="h"/>
                    <dgm:constr type="h" for="ch" forName="lineNode" val="0.002"/>
                    <dgm:constr type="w" for="ch" forName="lineNode" refType="w" fact="0.4"/>
                    <dgm:constr type="l" for="ch" forName="lineNode" refType="w" fact="0.5"/>
                    <dgm:constr type="w" for="ch" forName="lineArrowNode" refType="w" fact="0.046"/>
                    <dgm:constr type="h" for="ch" forName="lineArrowNode" refType="h" fact="0.18"/>
                    <dgm:constr type="l" for="ch" forName="lineArrowNode" refType="w" fact="0.924"/>
                    <dgm:constr type="t" for="ch" forName="lineArrowNode" refType="h" fact="0.18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else>
              </dgm:choose>
            </dgm:if>
            <dgm:if name="ifLastNode" axis="self" ptType="node" func="revPos" op="equ" val="1">
              <dgm:constrLst>
                <dgm:constr type="h"/>
                <dgm:constr type="h" for="ch" forName="lineNode" val="0.002"/>
                <dgm:constr type="w" for="ch" forName="lineNode" refType="w" fact="0.45"/>
                <dgm:constr type="w" for="ch" forName="lineArrowNode" refType="w" fact="0"/>
                <dgm:constr type="h" for="ch" forName="lineArrowNode" refType="h" fact="0"/>
                <dgm:constr type="ctrY" for="ch" forName="lineNode" refType="ctrY" refFor="ch" refForName="sibTransNodeCircle"/>
                <dgm:constr type="h" for="ch" forName="sibTransNodeCircle" refType="h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if>
            <dgm:else name="allOtherNodes">
              <dgm:constrLst>
                <dgm:constr type="h"/>
                <dgm:constr type="h" for="ch" forName="lineNode" val="0.002"/>
                <dgm:constr type="w" for="ch" forName="lineNode" refType="w" fact="0.9"/>
                <dgm:constr type="w" for="ch" forName="lineArrowNode" refType="w" fact="0.046"/>
                <dgm:constr type="h" for="ch" forName="lineArrowNode" refType="h" fact="0.18"/>
                <dgm:constr type="l" for="ch" forName="lineArrowNode" refType="w" fact="0.924"/>
                <dgm:constr type="t" for="ch" forName="lineArrowNode" refType="h" fact="0.18"/>
                <dgm:constr type="ctrY" for="ch" forName="lineNode" refType="ctrY" refFor="ch" refForName="sibTransNodeCircle"/>
                <dgm:constr type="h" for="ch" forName="sibTransNodeCircle" refType="h" fact="0.9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else>
          </dgm:choose>
          <dgm:layoutNode name="lineNode" styleLbl="alignAccFollowNode1">
            <dgm:alg type="sp"/>
            <dgm:shape xmlns:r="http://schemas.openxmlformats.org/officeDocument/2006/relationships" type="rect" r:blip="">
              <dgm:adjLst/>
            </dgm:shape>
            <dgm:presOf/>
            <dgm:constrLst/>
            <dgm:ruleLst/>
          </dgm:layoutNode>
          <dgm:layoutNode name="lineArrowNode" styleLbl="alignAccFollowNode1">
            <dgm:alg type="sp"/>
            <dgm:shape xmlns:r="http://schemas.openxmlformats.org/officeDocument/2006/relationships" type="chevron" r:blip="">
              <dgm:adjLst>
                <dgm:adj idx="1" val="0.9"/>
              </dgm:adjLst>
            </dgm:shape>
            <dgm:presOf/>
            <dgm:ruleLst/>
          </dgm:layoutNode>
          <dgm:forEach name="Name19" axis="followSib" ptType="sibTrans" hideLastTrans="0" cnt="1">
            <dgm:layoutNode name="sibTransNodeCircle" styleLbl="alignNode1">
              <dgm:varLst>
                <dgm:chMax val="0"/>
                <dgm:bulletEnabled/>
              </dgm:varLst>
              <dgm:presOf axis="self" ptType="sibTrans"/>
              <dgm:alg type="tx">
                <dgm:param type="txAnchorVert" val="mid"/>
                <dgm:param type="txAnchorHorzCh" val="ctr"/>
                <dgm:param type="parTxRTLAlign" val="l"/>
              </dgm:alg>
              <dgm:shape xmlns:r="http://schemas.openxmlformats.org/officeDocument/2006/relationships" type="ellipse" r:blip="">
                <dgm:adjLst/>
              </dgm:shape>
              <dgm:constrLst>
                <dgm:constr type="w" refType="h" op="equ"/>
                <dgm:constr type="primFontSz" val="60"/>
                <dgm:constr type="tMarg" refType="w" fact="0.11"/>
                <dgm:constr type="lMarg" refType="w" fact="0.11"/>
                <dgm:constr type="rMarg" refType="w" fact="0.11"/>
                <dgm:constr type="bMarg" refType="w" fact="0.11"/>
              </dgm:constrLst>
              <dgm:ruleLst>
                <dgm:rule type="primFontSz" val="14" fact="NaN" max="NaN"/>
              </dgm:ruleLst>
            </dgm:layoutNode>
            <dgm:layoutNode name="spacerBetweenCircleAndCallout">
              <dgm:varLst/>
              <dgm:presOf/>
              <dgm:alg type="sp"/>
              <dgm:shape xmlns:r="http://schemas.openxmlformats.org/officeDocument/2006/relationships" r:blip="">
                <dgm:adjLst/>
              </dgm:shape>
              <dgm:constrLst/>
              <dgm:ruleLst/>
            </dgm:layoutNode>
          </dgm:forEach>
          <dgm:presOf/>
          <dgm:ruleLst/>
        </dgm:layoutNode>
        <dgm:layoutNode name="nodeText" styleLbl="alignAccFollowNode1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upArrowCallout" r:blip="">
            <dgm:adjLst>
              <dgm:adj idx="1" val="0.5"/>
              <dgm:adj idx="2" val="0.2"/>
              <dgm:adj idx="3" val="0.2"/>
              <dgm:adj idx="4" val="1"/>
            </dgm:adjLst>
          </dgm:shape>
          <dgm:presOf axis="desOrSelf" ptType="node"/>
          <dgm:constrLst>
            <dgm:constr type="secFontSz" val="16"/>
            <dgm:constr type="primFontSz" val="26"/>
            <dgm:constr type="h"/>
            <dgm:constr type="tMarg" val="13"/>
            <dgm:constr type="lMarg" refType="w" fact="0.2236"/>
            <dgm:constr type="rMarg" refType="w" fact="0.2236"/>
            <dgm:constr type="bMarg" val="13"/>
          </dgm:constrLst>
          <dgm:ruleLst>
            <dgm:rule type="secFontSz" val="11" fact="NaN" max="NaN"/>
            <dgm:rule type="primFontSz" val="11" fact="NaN" max="NaN"/>
            <dgm:rule type="h" val="INF" fact="NaN" max="NaN"/>
          </dgm:ruleLst>
        </dgm:layoutNode>
      </dgm:layoutNode>
      <dgm:forEach name="sibTransForEach" axis="followSib" ptType="sibTrans" cnt="1">
        <dgm:layoutNode name="sibTransComposite" styleLbl="alignAccFollowNode1">
          <dgm:alg type="sp"/>
          <dgm:shape xmlns:r="http://schemas.openxmlformats.org/officeDocument/2006/relationships" r:blip="">
            <dgm:adjLst/>
          </dgm:shape>
          <dgm:ruleLst/>
        </dgm:layoutNode>
        <dgm:ruleLst>
          <dgm:rule type="h" val="INF" fact="NaN" max="NaN"/>
        </dgm:ruleLst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835C32-08B9-4542-824A-AB5187B0C835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69AFD0-7AE4-4195-8596-F745B4A59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436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69AFD0-7AE4-4195-8596-F745B4A59CE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157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69AFD0-7AE4-4195-8596-F745B4A59CE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07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We expect that when the student image is uploaded, a form like a survey form will be created on the mobile device to provide feedback about the teacher.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69AFD0-7AE4-4195-8596-F745B4A59CE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801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F3C39-435B-A343-22F8-9583589021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5B49CA-F303-6D0D-ADAA-BC8FDDABE1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6A87A3-0551-DFA7-79BB-6B8A5DB3E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C4EE8-135B-4959-9885-77FD50C2815D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F09956-6134-5EA0-8EF4-9C6C32084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472AE3-98AB-D356-9B7C-4281F1DE7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02ED-6B65-4B90-B9EB-C95C68D4FA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624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675CB-1723-A481-ED78-05266CDC3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D1055E-CA44-2E62-DF7E-7EA89F4540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A7059-F6DB-430C-863A-87DE6A412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C4EE8-135B-4959-9885-77FD50C2815D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F88B3C-B563-6F92-9016-9FB332D55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61A05C-4FC3-D056-71F1-58DDD9A40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02ED-6B65-4B90-B9EB-C95C68D4FA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75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DC269D4-DBD0-88C7-71CC-EBD40FFB15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BFCF4B-6407-46D9-4504-69989B7BE3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D1B382-17FB-DE8F-0943-CCDFBB0DE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C4EE8-135B-4959-9885-77FD50C2815D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8F14DC-0971-E8A8-5481-CB4822012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686D60-1AA3-21ED-4926-24CE9A75B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02ED-6B65-4B90-B9EB-C95C68D4FA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185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28BC1-A26D-7750-32C5-468C83A02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2E897E-92AC-BD6C-64E5-3A554DD224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EA3C11-6CFD-BD38-C15F-CD04B50A9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C4EE8-135B-4959-9885-77FD50C2815D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6D0094-F27F-81DC-CC6F-9EF57BA15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DECE65-E6DB-4567-B895-4F1FF4E2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02ED-6B65-4B90-B9EB-C95C68D4FA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443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8D134-A5E3-2342-7C6E-8C05A8F6A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CEBC7E-BFC9-BFA0-6592-0355D07D55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ABC6F0-4887-E118-3E7F-F4A560F9A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C4EE8-135B-4959-9885-77FD50C2815D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1F202A-C1D3-BB07-F18C-F341B1B70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6DDC7C-1B05-DD86-0B6F-8C2B4A69F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02ED-6B65-4B90-B9EB-C95C68D4FA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761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DE1E2-87BD-D5DA-AFF5-E042553B2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D1B199-96CC-D8A3-F506-6327D87B93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41CE67-D027-D5C3-ED1B-4E070C1DF3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DC5AF3-C2A6-488F-5111-68F208988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C4EE8-135B-4959-9885-77FD50C2815D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FF2B61-7A46-ACFA-24A2-15EE7A0B0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373C19-3985-6E3E-754C-1E64539B6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02ED-6B65-4B90-B9EB-C95C68D4FA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229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E29B9-D64C-C958-8419-09A1E252E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DB611C-1073-9BD1-53FC-8B22A4F21F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FBA74E-096C-E52A-F7BA-0D643C65AE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95A6D7-1A11-854E-8F78-3FCB85CFA6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46B625-D4A5-8145-0A49-1FDBA531FB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CD42B2-E2BB-B12C-A079-315D4F857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C4EE8-135B-4959-9885-77FD50C2815D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443493-023B-8973-CFCD-A339E5F54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34037A-8F20-9795-E48A-802A3F67C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02ED-6B65-4B90-B9EB-C95C68D4FA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628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C7039-0C0B-E148-AC24-BEF7C47CB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B21B97-13EE-03E4-7788-D57448067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C4EE8-135B-4959-9885-77FD50C2815D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2E5DAE-EF55-27D8-EED8-F1598A8A0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17BFB4-B711-4AF4-2A65-C99C1253C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02ED-6B65-4B90-B9EB-C95C68D4FA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71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34D1F2-F788-B506-E30B-6F3AA5263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C4EE8-135B-4959-9885-77FD50C2815D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D2BEFC-FAFD-691D-8AA0-E69446128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B75497-EC1F-58A1-39E7-28CA0D71B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02ED-6B65-4B90-B9EB-C95C68D4FA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275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38D25-C96F-DAB5-F67F-6E556E5FE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D9F7BA-6054-F756-A1CF-B1AE9F398D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A1D70A-FA31-0204-5F98-ED2FD70EF3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C07F89-AC81-1124-05E5-C8BFDC7AB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C4EE8-135B-4959-9885-77FD50C2815D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7FF912-A694-E75B-9FC1-8016EFF09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BD8197-89CF-8863-A770-6EAC5723E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02ED-6B65-4B90-B9EB-C95C68D4FA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048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C48EA-8718-A2E5-39A9-7174530EB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2F034D-F925-3E66-F507-44E2C6998B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B0588E-4673-69CB-CB53-FE9AD47ED7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41328F-2BE2-B7F6-6C4D-0783D822E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C4EE8-135B-4959-9885-77FD50C2815D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F2FF74-F1D9-0646-705B-5FDF1DAAA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7751CD-3D05-D83F-E4F2-BCEC8C011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02ED-6B65-4B90-B9EB-C95C68D4FA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725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1E351D-245C-FA85-F6FE-AB01B40D8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89D889-FAFD-61CD-4822-3E91B0A06C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FEF54D-A0E2-1E0C-7694-90C6A3A103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E1C4EE8-135B-4959-9885-77FD50C2815D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7358C6-D057-3680-B50E-087AC6499A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B57371-541F-F9A5-3613-4789F2F1DC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80A02ED-6B65-4B90-B9EB-C95C68D4FA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359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7" Type="http://schemas.openxmlformats.org/officeDocument/2006/relationships/image" Target="../media/image67.jpeg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7" Type="http://schemas.openxmlformats.org/officeDocument/2006/relationships/image" Target="../media/image67.jpeg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1.xml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1.xml"/><Relationship Id="rId5" Type="http://schemas.openxmlformats.org/officeDocument/2006/relationships/diagramColors" Target="../diagrams/colors31.xml"/><Relationship Id="rId4" Type="http://schemas.openxmlformats.org/officeDocument/2006/relationships/diagramQuickStyle" Target="../diagrams/quickStyle3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2.xml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3.xml"/><Relationship Id="rId7" Type="http://schemas.microsoft.com/office/2007/relationships/diagramDrawing" Target="../diagrams/drawing33.xml"/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3.xml"/><Relationship Id="rId5" Type="http://schemas.openxmlformats.org/officeDocument/2006/relationships/diagramQuickStyle" Target="../diagrams/quickStyle33.xml"/><Relationship Id="rId4" Type="http://schemas.openxmlformats.org/officeDocument/2006/relationships/diagramLayout" Target="../diagrams/layout33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4.xml"/><Relationship Id="rId2" Type="http://schemas.openxmlformats.org/officeDocument/2006/relationships/diagramData" Target="../diagrams/data3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4.xml"/><Relationship Id="rId5" Type="http://schemas.openxmlformats.org/officeDocument/2006/relationships/diagramColors" Target="../diagrams/colors34.xml"/><Relationship Id="rId4" Type="http://schemas.openxmlformats.org/officeDocument/2006/relationships/diagramQuickStyle" Target="../diagrams/quickStyle34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5.xml"/><Relationship Id="rId2" Type="http://schemas.openxmlformats.org/officeDocument/2006/relationships/diagramData" Target="../diagrams/data3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5.xml"/><Relationship Id="rId5" Type="http://schemas.openxmlformats.org/officeDocument/2006/relationships/diagramColors" Target="../diagrams/colors35.xml"/><Relationship Id="rId4" Type="http://schemas.openxmlformats.org/officeDocument/2006/relationships/diagramQuickStyle" Target="../diagrams/quickStyle35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6.xml"/><Relationship Id="rId2" Type="http://schemas.openxmlformats.org/officeDocument/2006/relationships/diagramData" Target="../diagrams/data3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6.xml"/><Relationship Id="rId5" Type="http://schemas.openxmlformats.org/officeDocument/2006/relationships/diagramColors" Target="../diagrams/colors36.xml"/><Relationship Id="rId4" Type="http://schemas.openxmlformats.org/officeDocument/2006/relationships/diagramQuickStyle" Target="../diagrams/quickStyle36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AA1856-B1EB-A528-916B-A40A0989AE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2839" y="-1495800"/>
            <a:ext cx="6671732" cy="6270171"/>
          </a:xfrm>
        </p:spPr>
        <p:txBody>
          <a:bodyPr>
            <a:normAutofit/>
          </a:bodyPr>
          <a:lstStyle/>
          <a:p>
            <a:pPr algn="l"/>
            <a:r>
              <a:rPr lang="en-US" sz="5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AI - Powered </a:t>
            </a:r>
            <a:r>
              <a:rPr lang="en-US" sz="5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Student Grading and Teacher Rating Automation System</a:t>
            </a:r>
          </a:p>
        </p:txBody>
      </p:sp>
      <p:pic>
        <p:nvPicPr>
          <p:cNvPr id="4" name="Picture 3" descr="3D Hologram from iPad">
            <a:extLst>
              <a:ext uri="{FF2B5EF4-FFF2-40B4-BE49-F238E27FC236}">
                <a16:creationId xmlns:a16="http://schemas.microsoft.com/office/drawing/2014/main" id="{D6C13E80-795A-F142-973D-7CDEC23EF82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549" r="26414" b="-1"/>
          <a:stretch>
            <a:fillRect/>
          </a:stretch>
        </p:blipFill>
        <p:spPr>
          <a:xfrm>
            <a:off x="6605975" y="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43967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44DDD3-8230-5704-4918-9A4F87C61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910" y="713232"/>
            <a:ext cx="3600860" cy="5431536"/>
          </a:xfrm>
        </p:spPr>
        <p:txBody>
          <a:bodyPr>
            <a:normAutofit/>
          </a:bodyPr>
          <a:lstStyle/>
          <a:p>
            <a:r>
              <a:rPr lang="en-US" sz="4800" b="1"/>
              <a:t>Specific Objectives &amp; Team Allocation</a:t>
            </a:r>
            <a:br>
              <a:rPr lang="en-US" sz="4800" b="1"/>
            </a:br>
            <a:endParaRPr lang="en-US" sz="480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sX0" fmla="*/ 0 w 4480560"/>
              <a:gd name="csY0" fmla="*/ 0 h 18288"/>
              <a:gd name="csX1" fmla="*/ 595274 w 4480560"/>
              <a:gd name="csY1" fmla="*/ 0 h 18288"/>
              <a:gd name="csX2" fmla="*/ 1100938 w 4480560"/>
              <a:gd name="csY2" fmla="*/ 0 h 18288"/>
              <a:gd name="csX3" fmla="*/ 1651406 w 4480560"/>
              <a:gd name="csY3" fmla="*/ 0 h 18288"/>
              <a:gd name="csX4" fmla="*/ 2336292 w 4480560"/>
              <a:gd name="csY4" fmla="*/ 0 h 18288"/>
              <a:gd name="csX5" fmla="*/ 2931566 w 4480560"/>
              <a:gd name="csY5" fmla="*/ 0 h 18288"/>
              <a:gd name="csX6" fmla="*/ 3482035 w 4480560"/>
              <a:gd name="csY6" fmla="*/ 0 h 18288"/>
              <a:gd name="csX7" fmla="*/ 4480560 w 4480560"/>
              <a:gd name="csY7" fmla="*/ 0 h 18288"/>
              <a:gd name="csX8" fmla="*/ 4480560 w 4480560"/>
              <a:gd name="csY8" fmla="*/ 18288 h 18288"/>
              <a:gd name="csX9" fmla="*/ 3840480 w 4480560"/>
              <a:gd name="csY9" fmla="*/ 18288 h 18288"/>
              <a:gd name="csX10" fmla="*/ 3290011 w 4480560"/>
              <a:gd name="csY10" fmla="*/ 18288 h 18288"/>
              <a:gd name="csX11" fmla="*/ 2560320 w 4480560"/>
              <a:gd name="csY11" fmla="*/ 18288 h 18288"/>
              <a:gd name="csX12" fmla="*/ 1965046 w 4480560"/>
              <a:gd name="csY12" fmla="*/ 18288 h 18288"/>
              <a:gd name="csX13" fmla="*/ 1459382 w 4480560"/>
              <a:gd name="csY13" fmla="*/ 18288 h 18288"/>
              <a:gd name="csX14" fmla="*/ 774497 w 4480560"/>
              <a:gd name="csY14" fmla="*/ 18288 h 18288"/>
              <a:gd name="csX15" fmla="*/ 0 w 4480560"/>
              <a:gd name="csY15" fmla="*/ 18288 h 18288"/>
              <a:gd name="csX16" fmla="*/ 0 w 4480560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8AA0ED-F7E2-70AE-49E8-C15FF445E4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5161" y="829993"/>
            <a:ext cx="7065582" cy="5431536"/>
          </a:xfrm>
        </p:spPr>
        <p:txBody>
          <a:bodyPr anchor="ctr">
            <a:normAutofit/>
          </a:bodyPr>
          <a:lstStyle/>
          <a:p>
            <a:pPr lvl="1"/>
            <a:r>
              <a:rPr lang="en-US" sz="22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PATHIRAJA P.U.M (IT22243362):</a:t>
            </a:r>
            <a:r>
              <a:rPr lang="en-US" sz="2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457200" lvl="1" indent="0">
              <a:buNone/>
            </a:pPr>
            <a:r>
              <a:rPr lang="en-US" sz="2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200" i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OCR Module &amp; Student Grading Engine</a:t>
            </a:r>
          </a:p>
          <a:p>
            <a:pPr marL="457200" lvl="1" indent="0">
              <a:buNone/>
            </a:pPr>
            <a:endParaRPr lang="en-US" sz="2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z="22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W.A.P.M Wanniarachchi (IT22103154):</a:t>
            </a:r>
            <a:r>
              <a:rPr lang="en-US" sz="2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457200" lvl="1" indent="0">
              <a:buNone/>
            </a:pPr>
            <a:r>
              <a:rPr lang="en-US" sz="2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200" i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Mobile App &amp; Teacher Rating System</a:t>
            </a:r>
          </a:p>
          <a:p>
            <a:pPr marL="457200" lvl="1" indent="0">
              <a:buNone/>
            </a:pPr>
            <a:endParaRPr lang="en-US" sz="2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z="22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JAYASOORIYA L.T (IT22095480):</a:t>
            </a:r>
            <a:r>
              <a:rPr lang="en-US" sz="2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457200" lvl="1" indent="0">
              <a:buNone/>
            </a:pPr>
            <a:r>
              <a:rPr lang="en-US" sz="2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200" i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Student Performance Analysis &amp; Improvement</a:t>
            </a:r>
          </a:p>
          <a:p>
            <a:pPr marL="457200" lvl="1" indent="0">
              <a:buNone/>
            </a:pPr>
            <a:endParaRPr lang="en-US" sz="2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z="22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Hettiarachchi R.H (IT22120052):</a:t>
            </a:r>
            <a:r>
              <a:rPr lang="en-US" sz="2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457200" lvl="1" indent="0">
              <a:buNone/>
            </a:pPr>
            <a:r>
              <a:rPr lang="en-US" sz="2200" i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Teacher Improvement Analysis &amp; Feedback</a:t>
            </a:r>
          </a:p>
          <a:p>
            <a:endParaRPr lang="en-US" sz="2200"/>
          </a:p>
        </p:txBody>
      </p:sp>
    </p:spTree>
    <p:extLst>
      <p:ext uri="{BB962C8B-B14F-4D97-AF65-F5344CB8AC3E}">
        <p14:creationId xmlns:p14="http://schemas.microsoft.com/office/powerpoint/2010/main" val="2777059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954C51B-0CD6-179F-B069-A752E525E2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" name="Rectangle 81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erson writing on a stack of papers&#10;&#10;AI-generated content may be incorrect.">
            <a:extLst>
              <a:ext uri="{FF2B5EF4-FFF2-40B4-BE49-F238E27FC236}">
                <a16:creationId xmlns:a16="http://schemas.microsoft.com/office/drawing/2014/main" id="{C12EF9A7-36A2-B567-0F45-64F764A32E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639" b="1"/>
          <a:stretch>
            <a:fillRect/>
          </a:stretch>
        </p:blipFill>
        <p:spPr>
          <a:xfrm>
            <a:off x="2522358" y="10"/>
            <a:ext cx="9669642" cy="6857990"/>
          </a:xfrm>
          <a:prstGeom prst="rect">
            <a:avLst/>
          </a:prstGeom>
        </p:spPr>
      </p:pic>
      <p:sp>
        <p:nvSpPr>
          <p:cNvPr id="84" name="Rectangle 83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6A95AD-ADDF-2B93-411E-50162E8A3B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2228" y="743447"/>
            <a:ext cx="3973385" cy="3692028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5200" b="1"/>
              <a:t>OCR Module &amp; Student Grading Engine</a:t>
            </a:r>
            <a:endParaRPr lang="en-US" sz="5200" b="1"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CEF5E6-4618-95BB-CE88-8D04640DB2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2229" y="4629234"/>
            <a:ext cx="3973386" cy="1485319"/>
          </a:xfrm>
          <a:noFill/>
        </p:spPr>
        <p:txBody>
          <a:bodyPr>
            <a:normAutofit/>
          </a:bodyPr>
          <a:lstStyle/>
          <a:p>
            <a:pPr algn="l"/>
            <a:r>
              <a:rPr lang="en-US" b="1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Pathiraja</a:t>
            </a:r>
            <a:r>
              <a:rPr lang="en-US" b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P.U.M – IT22243362</a:t>
            </a:r>
          </a:p>
        </p:txBody>
      </p:sp>
    </p:spTree>
    <p:extLst>
      <p:ext uri="{BB962C8B-B14F-4D97-AF65-F5344CB8AC3E}">
        <p14:creationId xmlns:p14="http://schemas.microsoft.com/office/powerpoint/2010/main" val="413750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0B18D43-0C39-D366-A385-522F1F56DC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53676541-BB7D-37CD-F23F-3A9D6D7566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623FBE-DF65-C57B-8969-5B8F814FD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6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US" sz="46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Overview of Contribution</a:t>
            </a:r>
          </a:p>
        </p:txBody>
      </p:sp>
      <p:sp>
        <p:nvSpPr>
          <p:cNvPr id="39" name="sketch line">
            <a:extLst>
              <a:ext uri="{FF2B5EF4-FFF2-40B4-BE49-F238E27FC236}">
                <a16:creationId xmlns:a16="http://schemas.microsoft.com/office/drawing/2014/main" id="{35677BE5-F3C2-3596-79C1-16E9958D23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sX0" fmla="*/ 0 w 5410200"/>
              <a:gd name="csY0" fmla="*/ 0 h 18288"/>
              <a:gd name="csX1" fmla="*/ 568071 w 5410200"/>
              <a:gd name="csY1" fmla="*/ 0 h 18288"/>
              <a:gd name="csX2" fmla="*/ 1298448 w 5410200"/>
              <a:gd name="csY2" fmla="*/ 0 h 18288"/>
              <a:gd name="csX3" fmla="*/ 1920621 w 5410200"/>
              <a:gd name="csY3" fmla="*/ 0 h 18288"/>
              <a:gd name="csX4" fmla="*/ 2488692 w 5410200"/>
              <a:gd name="csY4" fmla="*/ 0 h 18288"/>
              <a:gd name="csX5" fmla="*/ 3219069 w 5410200"/>
              <a:gd name="csY5" fmla="*/ 0 h 18288"/>
              <a:gd name="csX6" fmla="*/ 3895344 w 5410200"/>
              <a:gd name="csY6" fmla="*/ 0 h 18288"/>
              <a:gd name="csX7" fmla="*/ 4571619 w 5410200"/>
              <a:gd name="csY7" fmla="*/ 0 h 18288"/>
              <a:gd name="csX8" fmla="*/ 5410200 w 5410200"/>
              <a:gd name="csY8" fmla="*/ 0 h 18288"/>
              <a:gd name="csX9" fmla="*/ 5410200 w 5410200"/>
              <a:gd name="csY9" fmla="*/ 18288 h 18288"/>
              <a:gd name="csX10" fmla="*/ 4842129 w 5410200"/>
              <a:gd name="csY10" fmla="*/ 18288 h 18288"/>
              <a:gd name="csX11" fmla="*/ 4328160 w 5410200"/>
              <a:gd name="csY11" fmla="*/ 18288 h 18288"/>
              <a:gd name="csX12" fmla="*/ 3597783 w 5410200"/>
              <a:gd name="csY12" fmla="*/ 18288 h 18288"/>
              <a:gd name="csX13" fmla="*/ 3029712 w 5410200"/>
              <a:gd name="csY13" fmla="*/ 18288 h 18288"/>
              <a:gd name="csX14" fmla="*/ 2299335 w 5410200"/>
              <a:gd name="csY14" fmla="*/ 18288 h 18288"/>
              <a:gd name="csX15" fmla="*/ 1514856 w 5410200"/>
              <a:gd name="csY15" fmla="*/ 18288 h 18288"/>
              <a:gd name="csX16" fmla="*/ 892683 w 5410200"/>
              <a:gd name="csY16" fmla="*/ 18288 h 18288"/>
              <a:gd name="csX17" fmla="*/ 0 w 5410200"/>
              <a:gd name="csY17" fmla="*/ 18288 h 18288"/>
              <a:gd name="csX18" fmla="*/ 0 w 5410200"/>
              <a:gd name="csY18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3B6EF3D-D8B8-0922-CB34-C6437D7D319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3155588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254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4B7784-0951-ADF4-1AF1-A8D118151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1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Example For Question Wise Explanation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sX0" fmla="*/ 0 w 3255095"/>
              <a:gd name="csY0" fmla="*/ 0 h 18288"/>
              <a:gd name="csX1" fmla="*/ 618468 w 3255095"/>
              <a:gd name="csY1" fmla="*/ 0 h 18288"/>
              <a:gd name="csX2" fmla="*/ 1269487 w 3255095"/>
              <a:gd name="csY2" fmla="*/ 0 h 18288"/>
              <a:gd name="csX3" fmla="*/ 1953057 w 3255095"/>
              <a:gd name="csY3" fmla="*/ 0 h 18288"/>
              <a:gd name="csX4" fmla="*/ 2636627 w 3255095"/>
              <a:gd name="csY4" fmla="*/ 0 h 18288"/>
              <a:gd name="csX5" fmla="*/ 3255095 w 3255095"/>
              <a:gd name="csY5" fmla="*/ 0 h 18288"/>
              <a:gd name="csX6" fmla="*/ 3255095 w 3255095"/>
              <a:gd name="csY6" fmla="*/ 18288 h 18288"/>
              <a:gd name="csX7" fmla="*/ 2538974 w 3255095"/>
              <a:gd name="csY7" fmla="*/ 18288 h 18288"/>
              <a:gd name="csX8" fmla="*/ 1822853 w 3255095"/>
              <a:gd name="csY8" fmla="*/ 18288 h 18288"/>
              <a:gd name="csX9" fmla="*/ 1171834 w 3255095"/>
              <a:gd name="csY9" fmla="*/ 18288 h 18288"/>
              <a:gd name="csX10" fmla="*/ 0 w 3255095"/>
              <a:gd name="csY10" fmla="*/ 18288 h 18288"/>
              <a:gd name="csX11" fmla="*/ 0 w 3255095"/>
              <a:gd name="csY11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B7FE00A-CA81-6D5C-B9BF-FF21D7374D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1008"/>
          <a:stretch>
            <a:fillRect/>
          </a:stretch>
        </p:blipFill>
        <p:spPr>
          <a:xfrm>
            <a:off x="4654296" y="791575"/>
            <a:ext cx="7214616" cy="52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182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4FF603C-A7C7-E1FC-BCCF-CAA04987BC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DDB20285-63DB-792B-E712-820DA6964C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9A7A75-A7F4-0F9F-0411-62D480FB6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48" y="598451"/>
            <a:ext cx="5538752" cy="1719072"/>
          </a:xfrm>
        </p:spPr>
        <p:txBody>
          <a:bodyPr anchor="b">
            <a:normAutofit/>
          </a:bodyPr>
          <a:lstStyle/>
          <a:p>
            <a:r>
              <a:rPr lang="en-US" sz="4800" b="1"/>
              <a:t>Problem Context</a:t>
            </a:r>
          </a:p>
        </p:txBody>
      </p:sp>
      <p:sp>
        <p:nvSpPr>
          <p:cNvPr id="29" name="sketch line">
            <a:extLst>
              <a:ext uri="{FF2B5EF4-FFF2-40B4-BE49-F238E27FC236}">
                <a16:creationId xmlns:a16="http://schemas.microsoft.com/office/drawing/2014/main" id="{95DC325C-8935-4098-0595-35ECDDAFA8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sX0" fmla="*/ 0 w 3255095"/>
              <a:gd name="csY0" fmla="*/ 0 h 18288"/>
              <a:gd name="csX1" fmla="*/ 618468 w 3255095"/>
              <a:gd name="csY1" fmla="*/ 0 h 18288"/>
              <a:gd name="csX2" fmla="*/ 1269487 w 3255095"/>
              <a:gd name="csY2" fmla="*/ 0 h 18288"/>
              <a:gd name="csX3" fmla="*/ 1953057 w 3255095"/>
              <a:gd name="csY3" fmla="*/ 0 h 18288"/>
              <a:gd name="csX4" fmla="*/ 2636627 w 3255095"/>
              <a:gd name="csY4" fmla="*/ 0 h 18288"/>
              <a:gd name="csX5" fmla="*/ 3255095 w 3255095"/>
              <a:gd name="csY5" fmla="*/ 0 h 18288"/>
              <a:gd name="csX6" fmla="*/ 3255095 w 3255095"/>
              <a:gd name="csY6" fmla="*/ 18288 h 18288"/>
              <a:gd name="csX7" fmla="*/ 2538974 w 3255095"/>
              <a:gd name="csY7" fmla="*/ 18288 h 18288"/>
              <a:gd name="csX8" fmla="*/ 1822853 w 3255095"/>
              <a:gd name="csY8" fmla="*/ 18288 h 18288"/>
              <a:gd name="csX9" fmla="*/ 1171834 w 3255095"/>
              <a:gd name="csY9" fmla="*/ 18288 h 18288"/>
              <a:gd name="csX10" fmla="*/ 0 w 3255095"/>
              <a:gd name="csY10" fmla="*/ 18288 h 18288"/>
              <a:gd name="csX11" fmla="*/ 0 w 3255095"/>
              <a:gd name="csY11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2" name="Content Placeholder 2">
            <a:extLst>
              <a:ext uri="{FF2B5EF4-FFF2-40B4-BE49-F238E27FC236}">
                <a16:creationId xmlns:a16="http://schemas.microsoft.com/office/drawing/2014/main" id="{85FEE03E-2B1B-3F21-F9A1-6F944F50251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5375768"/>
              </p:ext>
            </p:extLst>
          </p:nvPr>
        </p:nvGraphicFramePr>
        <p:xfrm>
          <a:off x="643278" y="2184211"/>
          <a:ext cx="10552512" cy="44175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5651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A8F07A4-5869-0737-B458-CDE9E4D970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DC0B72-6A1B-2E33-5CCC-C7BFAE3D1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Process Flow </a:t>
            </a:r>
          </a:p>
        </p:txBody>
      </p:sp>
      <p:sp>
        <p:nvSpPr>
          <p:cNvPr id="76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sX0" fmla="*/ 0 w 10424160"/>
              <a:gd name="csY0" fmla="*/ 0 h 18288"/>
              <a:gd name="csX1" fmla="*/ 903427 w 10424160"/>
              <a:gd name="csY1" fmla="*/ 0 h 18288"/>
              <a:gd name="csX2" fmla="*/ 1389888 w 10424160"/>
              <a:gd name="csY2" fmla="*/ 0 h 18288"/>
              <a:gd name="csX3" fmla="*/ 2189074 w 10424160"/>
              <a:gd name="csY3" fmla="*/ 0 h 18288"/>
              <a:gd name="csX4" fmla="*/ 2675534 w 10424160"/>
              <a:gd name="csY4" fmla="*/ 0 h 18288"/>
              <a:gd name="csX5" fmla="*/ 3370478 w 10424160"/>
              <a:gd name="csY5" fmla="*/ 0 h 18288"/>
              <a:gd name="csX6" fmla="*/ 4169664 w 10424160"/>
              <a:gd name="csY6" fmla="*/ 0 h 18288"/>
              <a:gd name="csX7" fmla="*/ 4551883 w 10424160"/>
              <a:gd name="csY7" fmla="*/ 0 h 18288"/>
              <a:gd name="csX8" fmla="*/ 4934102 w 10424160"/>
              <a:gd name="csY8" fmla="*/ 0 h 18288"/>
              <a:gd name="csX9" fmla="*/ 5837530 w 10424160"/>
              <a:gd name="csY9" fmla="*/ 0 h 18288"/>
              <a:gd name="csX10" fmla="*/ 6532474 w 10424160"/>
              <a:gd name="csY10" fmla="*/ 0 h 18288"/>
              <a:gd name="csX11" fmla="*/ 6914693 w 10424160"/>
              <a:gd name="csY11" fmla="*/ 0 h 18288"/>
              <a:gd name="csX12" fmla="*/ 7609637 w 10424160"/>
              <a:gd name="csY12" fmla="*/ 0 h 18288"/>
              <a:gd name="csX13" fmla="*/ 8513064 w 10424160"/>
              <a:gd name="csY13" fmla="*/ 0 h 18288"/>
              <a:gd name="csX14" fmla="*/ 9103766 w 10424160"/>
              <a:gd name="csY14" fmla="*/ 0 h 18288"/>
              <a:gd name="csX15" fmla="*/ 9694469 w 10424160"/>
              <a:gd name="csY15" fmla="*/ 0 h 18288"/>
              <a:gd name="csX16" fmla="*/ 10424160 w 10424160"/>
              <a:gd name="csY16" fmla="*/ 0 h 18288"/>
              <a:gd name="csX17" fmla="*/ 10424160 w 10424160"/>
              <a:gd name="csY17" fmla="*/ 18288 h 18288"/>
              <a:gd name="csX18" fmla="*/ 9729216 w 10424160"/>
              <a:gd name="csY18" fmla="*/ 18288 h 18288"/>
              <a:gd name="csX19" fmla="*/ 8930030 w 10424160"/>
              <a:gd name="csY19" fmla="*/ 18288 h 18288"/>
              <a:gd name="csX20" fmla="*/ 8130845 w 10424160"/>
              <a:gd name="csY20" fmla="*/ 18288 h 18288"/>
              <a:gd name="csX21" fmla="*/ 7644384 w 10424160"/>
              <a:gd name="csY21" fmla="*/ 18288 h 18288"/>
              <a:gd name="csX22" fmla="*/ 6740957 w 10424160"/>
              <a:gd name="csY22" fmla="*/ 18288 h 18288"/>
              <a:gd name="csX23" fmla="*/ 6046013 w 10424160"/>
              <a:gd name="csY23" fmla="*/ 18288 h 18288"/>
              <a:gd name="csX24" fmla="*/ 5663794 w 10424160"/>
              <a:gd name="csY24" fmla="*/ 18288 h 18288"/>
              <a:gd name="csX25" fmla="*/ 4968850 w 10424160"/>
              <a:gd name="csY25" fmla="*/ 18288 h 18288"/>
              <a:gd name="csX26" fmla="*/ 4378147 w 10424160"/>
              <a:gd name="csY26" fmla="*/ 18288 h 18288"/>
              <a:gd name="csX27" fmla="*/ 3787445 w 10424160"/>
              <a:gd name="csY27" fmla="*/ 18288 h 18288"/>
              <a:gd name="csX28" fmla="*/ 3196742 w 10424160"/>
              <a:gd name="csY28" fmla="*/ 18288 h 18288"/>
              <a:gd name="csX29" fmla="*/ 2606040 w 10424160"/>
              <a:gd name="csY29" fmla="*/ 18288 h 18288"/>
              <a:gd name="csX30" fmla="*/ 1806854 w 10424160"/>
              <a:gd name="csY30" fmla="*/ 18288 h 18288"/>
              <a:gd name="csX31" fmla="*/ 1111910 w 10424160"/>
              <a:gd name="csY31" fmla="*/ 18288 h 18288"/>
              <a:gd name="csX32" fmla="*/ 729691 w 10424160"/>
              <a:gd name="csY32" fmla="*/ 18288 h 18288"/>
              <a:gd name="csX33" fmla="*/ 0 w 10424160"/>
              <a:gd name="csY33" fmla="*/ 18288 h 18288"/>
              <a:gd name="csX34" fmla="*/ 0 w 10424160"/>
              <a:gd name="csY34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994ED97-EBC5-890C-735C-C136ADA1D6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7422500"/>
              </p:ext>
            </p:extLst>
          </p:nvPr>
        </p:nvGraphicFramePr>
        <p:xfrm>
          <a:off x="838200" y="2228087"/>
          <a:ext cx="10515600" cy="394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7803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5B2E71-722F-EE5F-569F-BF60E2C605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48E1A-3291-2717-04B0-D0BC4B200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682" y="-230293"/>
            <a:ext cx="10515600" cy="1325563"/>
          </a:xfrm>
        </p:spPr>
        <p:txBody>
          <a:bodyPr/>
          <a:lstStyle/>
          <a:p>
            <a:r>
              <a:rPr lang="en-US" b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Process Flow </a:t>
            </a:r>
            <a:r>
              <a:rPr lang="en-US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Cont.</a:t>
            </a:r>
            <a:endParaRPr lang="en-US"/>
          </a:p>
        </p:txBody>
      </p:sp>
      <p:pic>
        <p:nvPicPr>
          <p:cNvPr id="7" name="Content Placeholder 6" descr="A diagram of a program&#10;&#10;AI-generated content may be incorrect.">
            <a:extLst>
              <a:ext uri="{FF2B5EF4-FFF2-40B4-BE49-F238E27FC236}">
                <a16:creationId xmlns:a16="http://schemas.microsoft.com/office/drawing/2014/main" id="{E7F6A43C-8FB2-B6D3-E7E8-DC13E1327C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544" y="987552"/>
            <a:ext cx="8966344" cy="5458968"/>
          </a:xfrm>
        </p:spPr>
      </p:pic>
    </p:spTree>
    <p:extLst>
      <p:ext uri="{BB962C8B-B14F-4D97-AF65-F5344CB8AC3E}">
        <p14:creationId xmlns:p14="http://schemas.microsoft.com/office/powerpoint/2010/main" val="74435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A7157B-314D-AC44-6DB6-84DA8F7FE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What is my Research ??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2A434A-841E-A7F1-77CC-DC265E57C6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/>
              <a:t>My research is about how to give a grading to the students of grade 11 English literature in Sri Lanka based on the papers they perform and how to give a question-wise explanation based on the grade 11 English literature syllables.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499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09E6815-F6EA-1AA2-0405-91D1C42584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2" name="Rectangle 61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A52D7F-B9DD-E3A9-EED3-D1265589B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4200" b="1" kern="1200">
                <a:latin typeface="+mj-lt"/>
                <a:ea typeface="+mj-ea"/>
                <a:cs typeface="+mj-cs"/>
              </a:rPr>
              <a:t>Gap Analysis: My Research vs. </a:t>
            </a:r>
            <a:r>
              <a:rPr lang="en-US" sz="4200" b="1" kern="1200" err="1">
                <a:latin typeface="+mj-lt"/>
                <a:ea typeface="+mj-ea"/>
                <a:cs typeface="+mj-cs"/>
              </a:rPr>
              <a:t>EnglishBuddy</a:t>
            </a:r>
            <a:r>
              <a:rPr lang="en-US" sz="4200" b="1" kern="1200">
                <a:latin typeface="+mj-lt"/>
                <a:ea typeface="+mj-ea"/>
                <a:cs typeface="+mj-cs"/>
              </a:rPr>
              <a:t> </a:t>
            </a:r>
            <a:r>
              <a:rPr lang="en-US" sz="4200" kern="1200">
                <a:latin typeface="+mj-lt"/>
                <a:ea typeface="+mj-ea"/>
                <a:cs typeface="+mj-cs"/>
              </a:rPr>
              <a:t>(</a:t>
            </a:r>
            <a:r>
              <a:rPr lang="en-US" sz="4200" kern="1200" err="1">
                <a:latin typeface="+mj-lt"/>
                <a:ea typeface="+mj-ea"/>
                <a:cs typeface="+mj-cs"/>
              </a:rPr>
              <a:t>Gurusinghe</a:t>
            </a:r>
            <a:r>
              <a:rPr lang="en-US" sz="4200" kern="1200">
                <a:latin typeface="+mj-lt"/>
                <a:ea typeface="+mj-ea"/>
                <a:cs typeface="+mj-cs"/>
              </a:rPr>
              <a:t> et al - </a:t>
            </a:r>
            <a:r>
              <a:rPr lang="en-US" sz="4200"/>
              <a:t> </a:t>
            </a:r>
            <a:r>
              <a:rPr lang="en-US" sz="4000"/>
              <a:t>ISSN 2659-2193 </a:t>
            </a:r>
            <a:r>
              <a:rPr lang="en-US" sz="4200" kern="1200">
                <a:latin typeface="+mj-lt"/>
                <a:ea typeface="+mj-ea"/>
                <a:cs typeface="+mj-cs"/>
              </a:rPr>
              <a:t>)</a:t>
            </a:r>
          </a:p>
        </p:txBody>
      </p:sp>
      <p:sp>
        <p:nvSpPr>
          <p:cNvPr id="64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sX0" fmla="*/ 0 w 10424160"/>
              <a:gd name="csY0" fmla="*/ 0 h 18288"/>
              <a:gd name="csX1" fmla="*/ 903427 w 10424160"/>
              <a:gd name="csY1" fmla="*/ 0 h 18288"/>
              <a:gd name="csX2" fmla="*/ 1389888 w 10424160"/>
              <a:gd name="csY2" fmla="*/ 0 h 18288"/>
              <a:gd name="csX3" fmla="*/ 2189074 w 10424160"/>
              <a:gd name="csY3" fmla="*/ 0 h 18288"/>
              <a:gd name="csX4" fmla="*/ 2675534 w 10424160"/>
              <a:gd name="csY4" fmla="*/ 0 h 18288"/>
              <a:gd name="csX5" fmla="*/ 3370478 w 10424160"/>
              <a:gd name="csY5" fmla="*/ 0 h 18288"/>
              <a:gd name="csX6" fmla="*/ 4169664 w 10424160"/>
              <a:gd name="csY6" fmla="*/ 0 h 18288"/>
              <a:gd name="csX7" fmla="*/ 4551883 w 10424160"/>
              <a:gd name="csY7" fmla="*/ 0 h 18288"/>
              <a:gd name="csX8" fmla="*/ 4934102 w 10424160"/>
              <a:gd name="csY8" fmla="*/ 0 h 18288"/>
              <a:gd name="csX9" fmla="*/ 5837530 w 10424160"/>
              <a:gd name="csY9" fmla="*/ 0 h 18288"/>
              <a:gd name="csX10" fmla="*/ 6532474 w 10424160"/>
              <a:gd name="csY10" fmla="*/ 0 h 18288"/>
              <a:gd name="csX11" fmla="*/ 6914693 w 10424160"/>
              <a:gd name="csY11" fmla="*/ 0 h 18288"/>
              <a:gd name="csX12" fmla="*/ 7609637 w 10424160"/>
              <a:gd name="csY12" fmla="*/ 0 h 18288"/>
              <a:gd name="csX13" fmla="*/ 8513064 w 10424160"/>
              <a:gd name="csY13" fmla="*/ 0 h 18288"/>
              <a:gd name="csX14" fmla="*/ 9103766 w 10424160"/>
              <a:gd name="csY14" fmla="*/ 0 h 18288"/>
              <a:gd name="csX15" fmla="*/ 9694469 w 10424160"/>
              <a:gd name="csY15" fmla="*/ 0 h 18288"/>
              <a:gd name="csX16" fmla="*/ 10424160 w 10424160"/>
              <a:gd name="csY16" fmla="*/ 0 h 18288"/>
              <a:gd name="csX17" fmla="*/ 10424160 w 10424160"/>
              <a:gd name="csY17" fmla="*/ 18288 h 18288"/>
              <a:gd name="csX18" fmla="*/ 9729216 w 10424160"/>
              <a:gd name="csY18" fmla="*/ 18288 h 18288"/>
              <a:gd name="csX19" fmla="*/ 8930030 w 10424160"/>
              <a:gd name="csY19" fmla="*/ 18288 h 18288"/>
              <a:gd name="csX20" fmla="*/ 8130845 w 10424160"/>
              <a:gd name="csY20" fmla="*/ 18288 h 18288"/>
              <a:gd name="csX21" fmla="*/ 7644384 w 10424160"/>
              <a:gd name="csY21" fmla="*/ 18288 h 18288"/>
              <a:gd name="csX22" fmla="*/ 6740957 w 10424160"/>
              <a:gd name="csY22" fmla="*/ 18288 h 18288"/>
              <a:gd name="csX23" fmla="*/ 6046013 w 10424160"/>
              <a:gd name="csY23" fmla="*/ 18288 h 18288"/>
              <a:gd name="csX24" fmla="*/ 5663794 w 10424160"/>
              <a:gd name="csY24" fmla="*/ 18288 h 18288"/>
              <a:gd name="csX25" fmla="*/ 4968850 w 10424160"/>
              <a:gd name="csY25" fmla="*/ 18288 h 18288"/>
              <a:gd name="csX26" fmla="*/ 4378147 w 10424160"/>
              <a:gd name="csY26" fmla="*/ 18288 h 18288"/>
              <a:gd name="csX27" fmla="*/ 3787445 w 10424160"/>
              <a:gd name="csY27" fmla="*/ 18288 h 18288"/>
              <a:gd name="csX28" fmla="*/ 3196742 w 10424160"/>
              <a:gd name="csY28" fmla="*/ 18288 h 18288"/>
              <a:gd name="csX29" fmla="*/ 2606040 w 10424160"/>
              <a:gd name="csY29" fmla="*/ 18288 h 18288"/>
              <a:gd name="csX30" fmla="*/ 1806854 w 10424160"/>
              <a:gd name="csY30" fmla="*/ 18288 h 18288"/>
              <a:gd name="csX31" fmla="*/ 1111910 w 10424160"/>
              <a:gd name="csY31" fmla="*/ 18288 h 18288"/>
              <a:gd name="csX32" fmla="*/ 729691 w 10424160"/>
              <a:gd name="csY32" fmla="*/ 18288 h 18288"/>
              <a:gd name="csX33" fmla="*/ 0 w 10424160"/>
              <a:gd name="csY33" fmla="*/ 18288 h 18288"/>
              <a:gd name="csX34" fmla="*/ 0 w 10424160"/>
              <a:gd name="csY34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90680701-D83D-BC43-F549-CBC7AD556B9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6481917"/>
              </p:ext>
            </p:extLst>
          </p:nvPr>
        </p:nvGraphicFramePr>
        <p:xfrm>
          <a:off x="1369328" y="2228087"/>
          <a:ext cx="9782072" cy="3989830"/>
        </p:xfrm>
        <a:graphic>
          <a:graphicData uri="http://schemas.openxmlformats.org/drawingml/2006/table">
            <a:tbl>
              <a:tblPr>
                <a:solidFill>
                  <a:schemeClr val="tx1">
                    <a:lumMod val="65000"/>
                    <a:lumOff val="35000"/>
                  </a:schemeClr>
                </a:solidFill>
              </a:tblPr>
              <a:tblGrid>
                <a:gridCol w="2404542">
                  <a:extLst>
                    <a:ext uri="{9D8B030D-6E8A-4147-A177-3AD203B41FA5}">
                      <a16:colId xmlns:a16="http://schemas.microsoft.com/office/drawing/2014/main" val="2720846462"/>
                    </a:ext>
                  </a:extLst>
                </a:gridCol>
                <a:gridCol w="3646421">
                  <a:extLst>
                    <a:ext uri="{9D8B030D-6E8A-4147-A177-3AD203B41FA5}">
                      <a16:colId xmlns:a16="http://schemas.microsoft.com/office/drawing/2014/main" val="60260631"/>
                    </a:ext>
                  </a:extLst>
                </a:gridCol>
                <a:gridCol w="3731109">
                  <a:extLst>
                    <a:ext uri="{9D8B030D-6E8A-4147-A177-3AD203B41FA5}">
                      <a16:colId xmlns:a16="http://schemas.microsoft.com/office/drawing/2014/main" val="820431730"/>
                    </a:ext>
                  </a:extLst>
                </a:gridCol>
              </a:tblGrid>
              <a:tr h="418431">
                <a:tc>
                  <a:txBody>
                    <a:bodyPr/>
                    <a:lstStyle/>
                    <a:p>
                      <a:r>
                        <a:rPr lang="en-US" sz="1400" b="1" cap="none" spc="0">
                          <a:solidFill>
                            <a:srgbClr val="FFC000"/>
                          </a:solidFill>
                        </a:rPr>
                        <a:t>Feature / Aspect</a:t>
                      </a:r>
                    </a:p>
                  </a:txBody>
                  <a:tcPr marL="127786" marR="76671" marT="76671" marB="7102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cap="none" spc="0">
                          <a:solidFill>
                            <a:srgbClr val="FFC000"/>
                          </a:solidFill>
                        </a:rPr>
                        <a:t> My Research</a:t>
                      </a:r>
                    </a:p>
                  </a:txBody>
                  <a:tcPr marL="127786" marR="76671" marT="76671" marB="7102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cap="none" spc="0" err="1">
                          <a:solidFill>
                            <a:srgbClr val="FFC000"/>
                          </a:solidFill>
                        </a:rPr>
                        <a:t>EnglishBuddy</a:t>
                      </a:r>
                      <a:r>
                        <a:rPr lang="en-US" sz="1400" b="1" cap="none" spc="0">
                          <a:solidFill>
                            <a:srgbClr val="FFC000"/>
                          </a:solidFill>
                        </a:rPr>
                        <a:t> by </a:t>
                      </a:r>
                      <a:r>
                        <a:rPr lang="en-US" sz="1400" b="1" cap="none" spc="0" err="1">
                          <a:solidFill>
                            <a:srgbClr val="FFC000"/>
                          </a:solidFill>
                        </a:rPr>
                        <a:t>Gurusinghe</a:t>
                      </a:r>
                      <a:r>
                        <a:rPr lang="en-US" sz="1400" b="1" cap="none" spc="0">
                          <a:solidFill>
                            <a:srgbClr val="FFC000"/>
                          </a:solidFill>
                        </a:rPr>
                        <a:t> et al.</a:t>
                      </a:r>
                    </a:p>
                  </a:txBody>
                  <a:tcPr marL="127786" marR="76671" marT="76671" marB="7102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038350"/>
                  </a:ext>
                </a:extLst>
              </a:tr>
              <a:tr h="640085">
                <a:tc>
                  <a:txBody>
                    <a:bodyPr/>
                    <a:lstStyle/>
                    <a:p>
                      <a:r>
                        <a:rPr lang="en-US" sz="1400" b="0" cap="none" spc="0">
                          <a:solidFill>
                            <a:schemeClr val="bg1"/>
                          </a:solidFill>
                        </a:rPr>
                        <a:t>OCR for Handwriting</a:t>
                      </a:r>
                    </a:p>
                  </a:txBody>
                  <a:tcPr marL="127786" marR="76671" marT="76671" marB="7102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>
                          <a:solidFill>
                            <a:schemeClr val="bg1"/>
                          </a:solidFill>
                        </a:rPr>
                        <a:t>Yes (custom OCR for handwritten answers)</a:t>
                      </a:r>
                    </a:p>
                  </a:txBody>
                  <a:tcPr marL="127786" marR="76671" marT="76671" marB="7102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>
                          <a:solidFill>
                            <a:schemeClr val="bg1"/>
                          </a:solidFill>
                        </a:rPr>
                        <a:t>No (typed input assumed)</a:t>
                      </a:r>
                    </a:p>
                  </a:txBody>
                  <a:tcPr marL="127786" marR="76671" marT="76671" marB="7102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2390386"/>
                  </a:ext>
                </a:extLst>
              </a:tr>
              <a:tr h="418431">
                <a:tc>
                  <a:txBody>
                    <a:bodyPr/>
                    <a:lstStyle/>
                    <a:p>
                      <a:r>
                        <a:rPr lang="en-US" sz="1400" b="0" cap="none" spc="0">
                          <a:solidFill>
                            <a:schemeClr val="bg1"/>
                          </a:solidFill>
                        </a:rPr>
                        <a:t>Subject Focus</a:t>
                      </a:r>
                    </a:p>
                  </a:txBody>
                  <a:tcPr marL="127786" marR="76671" marT="76671" marB="7102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>
                          <a:solidFill>
                            <a:schemeClr val="bg1"/>
                          </a:solidFill>
                        </a:rPr>
                        <a:t>O/L literature</a:t>
                      </a:r>
                    </a:p>
                  </a:txBody>
                  <a:tcPr marL="127786" marR="76671" marT="76671" marB="7102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>
                          <a:solidFill>
                            <a:schemeClr val="bg1"/>
                          </a:solidFill>
                        </a:rPr>
                        <a:t>Only O/L English</a:t>
                      </a:r>
                    </a:p>
                  </a:txBody>
                  <a:tcPr marL="127786" marR="76671" marT="76671" marB="7102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1875184"/>
                  </a:ext>
                </a:extLst>
              </a:tr>
              <a:tr h="418431">
                <a:tc>
                  <a:txBody>
                    <a:bodyPr/>
                    <a:lstStyle/>
                    <a:p>
                      <a:r>
                        <a:rPr lang="en-US" sz="1400" b="0" cap="none" spc="0">
                          <a:solidFill>
                            <a:schemeClr val="bg1"/>
                          </a:solidFill>
                        </a:rPr>
                        <a:t>Question Types</a:t>
                      </a:r>
                    </a:p>
                  </a:txBody>
                  <a:tcPr marL="127786" marR="76671" marT="76671" marB="7102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>
                          <a:solidFill>
                            <a:schemeClr val="bg1"/>
                          </a:solidFill>
                        </a:rPr>
                        <a:t>MCQ and Essay</a:t>
                      </a:r>
                    </a:p>
                  </a:txBody>
                  <a:tcPr marL="127786" marR="76671" marT="76671" marB="7102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>
                          <a:solidFill>
                            <a:schemeClr val="bg1"/>
                          </a:solidFill>
                        </a:rPr>
                        <a:t>Only Essay-type (dialogue, summary, etc.)</a:t>
                      </a:r>
                    </a:p>
                  </a:txBody>
                  <a:tcPr marL="127786" marR="76671" marT="76671" marB="7102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0822390"/>
                  </a:ext>
                </a:extLst>
              </a:tr>
              <a:tr h="640085">
                <a:tc>
                  <a:txBody>
                    <a:bodyPr/>
                    <a:lstStyle/>
                    <a:p>
                      <a:r>
                        <a:rPr lang="en-US" sz="1400" b="0" cap="none" spc="0">
                          <a:solidFill>
                            <a:schemeClr val="bg1"/>
                          </a:solidFill>
                        </a:rPr>
                        <a:t>Grading Model</a:t>
                      </a:r>
                    </a:p>
                  </a:txBody>
                  <a:tcPr marL="127786" marR="76671" marT="76671" marB="7102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>
                          <a:solidFill>
                            <a:schemeClr val="bg1"/>
                          </a:solidFill>
                        </a:rPr>
                        <a:t>AI-based grading engine using NLP</a:t>
                      </a:r>
                    </a:p>
                  </a:txBody>
                  <a:tcPr marL="127786" marR="76671" marT="76671" marB="7102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>
                          <a:solidFill>
                            <a:schemeClr val="bg1"/>
                          </a:solidFill>
                        </a:rPr>
                        <a:t>Rule-based evaluation with NLTK/Ginger API</a:t>
                      </a:r>
                    </a:p>
                  </a:txBody>
                  <a:tcPr marL="127786" marR="76671" marT="76671" marB="7102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1622654"/>
                  </a:ext>
                </a:extLst>
              </a:tr>
              <a:tr h="617505">
                <a:tc>
                  <a:txBody>
                    <a:bodyPr/>
                    <a:lstStyle/>
                    <a:p>
                      <a:r>
                        <a:rPr lang="en-US" sz="1400" b="0" cap="none" spc="0">
                          <a:solidFill>
                            <a:schemeClr val="bg1"/>
                          </a:solidFill>
                        </a:rPr>
                        <a:t>Question-wise Explanation</a:t>
                      </a:r>
                    </a:p>
                  </a:txBody>
                  <a:tcPr marL="127786" marR="76671" marT="76671" marB="7102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>
                          <a:solidFill>
                            <a:schemeClr val="bg1"/>
                          </a:solidFill>
                        </a:rPr>
                        <a:t>Yes</a:t>
                      </a:r>
                    </a:p>
                  </a:txBody>
                  <a:tcPr marL="127786" marR="76671" marT="76671" marB="7102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>
                          <a:solidFill>
                            <a:schemeClr val="bg1"/>
                          </a:solidFill>
                        </a:rPr>
                        <a:t>No (limited feedback, not question-specific)</a:t>
                      </a:r>
                    </a:p>
                  </a:txBody>
                  <a:tcPr marL="127786" marR="76671" marT="76671" marB="7102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7243937"/>
                  </a:ext>
                </a:extLst>
              </a:tr>
              <a:tr h="418431">
                <a:tc>
                  <a:txBody>
                    <a:bodyPr/>
                    <a:lstStyle/>
                    <a:p>
                      <a:r>
                        <a:rPr lang="en-US" sz="1400" b="0" cap="none" spc="0">
                          <a:solidFill>
                            <a:schemeClr val="bg1"/>
                          </a:solidFill>
                        </a:rPr>
                        <a:t>Answer Formats Supported</a:t>
                      </a:r>
                    </a:p>
                  </a:txBody>
                  <a:tcPr marL="127786" marR="76671" marT="76671" marB="7102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>
                          <a:solidFill>
                            <a:schemeClr val="bg1"/>
                          </a:solidFill>
                        </a:rPr>
                        <a:t>Printed or handwritten answers via OCR</a:t>
                      </a:r>
                    </a:p>
                  </a:txBody>
                  <a:tcPr marL="127786" marR="76671" marT="76671" marB="7102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>
                          <a:solidFill>
                            <a:schemeClr val="bg1"/>
                          </a:solidFill>
                        </a:rPr>
                        <a:t>Structured typed answers only</a:t>
                      </a:r>
                    </a:p>
                  </a:txBody>
                  <a:tcPr marL="127786" marR="76671" marT="76671" marB="7102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0395213"/>
                  </a:ext>
                </a:extLst>
              </a:tr>
              <a:tr h="418431">
                <a:tc>
                  <a:txBody>
                    <a:bodyPr/>
                    <a:lstStyle/>
                    <a:p>
                      <a:r>
                        <a:rPr lang="en-US" sz="1400" b="0" cap="none" spc="0">
                          <a:solidFill>
                            <a:schemeClr val="bg1"/>
                          </a:solidFill>
                        </a:rPr>
                        <a:t>User Roles and Accessibility</a:t>
                      </a:r>
                    </a:p>
                  </a:txBody>
                  <a:tcPr marL="127786" marR="76671" marT="76671" marB="7102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>
                          <a:solidFill>
                            <a:schemeClr val="bg1"/>
                          </a:solidFill>
                        </a:rPr>
                        <a:t>Teachers, students, mobile app users</a:t>
                      </a:r>
                    </a:p>
                  </a:txBody>
                  <a:tcPr marL="127786" marR="76671" marT="76671" marB="7102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>
                          <a:solidFill>
                            <a:schemeClr val="bg1"/>
                          </a:solidFill>
                        </a:rPr>
                        <a:t>Students, teachers (via web portal only)</a:t>
                      </a:r>
                    </a:p>
                  </a:txBody>
                  <a:tcPr marL="127786" marR="76671" marT="76671" marB="7102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09835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4056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14DF6F-FFF9-221D-B02D-E9781FC3E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en-US" sz="4000"/>
              <a:t>What is My Contribution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37043-F8DA-5806-85AE-D3F99C0D22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743200"/>
            <a:ext cx="4646905" cy="361314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 b="1"/>
              <a:t>Algorithm 1: Custom OCR Pipeline for Academic Papers</a:t>
            </a:r>
          </a:p>
          <a:p>
            <a:pPr marL="0" indent="0">
              <a:buNone/>
            </a:pPr>
            <a:endParaRPr lang="en-US" sz="2000" b="1"/>
          </a:p>
          <a:p>
            <a:pPr marL="0" indent="0">
              <a:buNone/>
            </a:pPr>
            <a:r>
              <a:rPr lang="en-US" sz="2000" b="1"/>
              <a:t>Problem:</a:t>
            </a:r>
            <a:endParaRPr lang="en-US" sz="2000"/>
          </a:p>
          <a:p>
            <a:pPr marL="0" indent="0">
              <a:buNone/>
            </a:pPr>
            <a:r>
              <a:rPr lang="en-US" sz="2000"/>
              <a:t>Traditional OCR fails on handwritten academic answer sheets with poor image quality, skewed text, and mixed handwritten/printed content.</a:t>
            </a:r>
          </a:p>
          <a:p>
            <a:pPr marL="0" indent="0">
              <a:buNone/>
            </a:pPr>
            <a:endParaRPr lang="en-US" sz="2000"/>
          </a:p>
          <a:p>
            <a:endParaRPr lang="en-US" sz="2000"/>
          </a:p>
        </p:txBody>
      </p:sp>
      <p:pic>
        <p:nvPicPr>
          <p:cNvPr id="5" name="Picture 4" descr="Hand holding a pen shading number on a sheet">
            <a:extLst>
              <a:ext uri="{FF2B5EF4-FFF2-40B4-BE49-F238E27FC236}">
                <a16:creationId xmlns:a16="http://schemas.microsoft.com/office/drawing/2014/main" id="{EB36DB80-6598-BB26-4477-8C5F8705A21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0601" r="-2" b="-2"/>
          <a:stretch>
            <a:fillRect/>
          </a:stretch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57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77449D54-4D3C-15EB-BF2F-87B26BB7B32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12686" b="2727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748BDB-50ED-E83E-4096-81B124818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/>
              <a:t>AI-Powered Student Grading and Teacher Rating Automation System</a:t>
            </a:r>
          </a:p>
        </p:txBody>
      </p:sp>
      <p:graphicFrame>
        <p:nvGraphicFramePr>
          <p:cNvPr id="19" name="Rectangle 1">
            <a:extLst>
              <a:ext uri="{FF2B5EF4-FFF2-40B4-BE49-F238E27FC236}">
                <a16:creationId xmlns:a16="http://schemas.microsoft.com/office/drawing/2014/main" id="{F6CBC763-C310-C303-4421-179A73DE0F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4771448"/>
              </p:ext>
            </p:extLst>
          </p:nvPr>
        </p:nvGraphicFramePr>
        <p:xfrm>
          <a:off x="838200" y="2055803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93737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04BC7E5-FF99-CEBB-1435-4DD3C7024A4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7930" b="15278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41EDD8-B184-5E3A-D9B0-F019FFAC2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b="1"/>
              <a:t>Solution Algorithm:</a:t>
            </a:r>
            <a:br>
              <a:rPr lang="en-US"/>
            </a:br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93C7706-55A9-5A8E-5DA3-6B78A52E7C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149894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4863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5C3607-F9E0-7CB4-9B83-76EA04CE4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en-US" sz="4000"/>
              <a:t>Key Points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23C9F5-CA6B-DE25-C07A-787BAD17FE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81943"/>
            <a:ext cx="10168128" cy="3695020"/>
          </a:xfrm>
        </p:spPr>
        <p:txBody>
          <a:bodyPr>
            <a:normAutofit/>
          </a:bodyPr>
          <a:lstStyle/>
          <a:p>
            <a:pPr lvl="0"/>
            <a:r>
              <a:rPr lang="en-US" sz="2200" b="1"/>
              <a:t>Innovation</a:t>
            </a:r>
            <a:r>
              <a:rPr lang="en-US" sz="2200"/>
              <a:t>: 98% accuracy on handwritten Sri Lankan student papers vs 60% with generic OCR</a:t>
            </a:r>
          </a:p>
          <a:p>
            <a:pPr lvl="0"/>
            <a:r>
              <a:rPr lang="en-US" sz="2200" b="1"/>
              <a:t>Visual</a:t>
            </a:r>
            <a:r>
              <a:rPr lang="en-US" sz="2200"/>
              <a:t>: Show before/after images of processed answer sheets</a:t>
            </a:r>
          </a:p>
          <a:p>
            <a:pPr lvl="0"/>
            <a:r>
              <a:rPr lang="en-US" sz="2200" b="1"/>
              <a:t>Impact</a:t>
            </a:r>
            <a:r>
              <a:rPr lang="en-US" sz="2200"/>
              <a:t>: Reduces manual transcription time from 30 minutes to 30 seconds per paper</a:t>
            </a:r>
          </a:p>
          <a:p>
            <a:endParaRPr lang="en-US" sz="2200"/>
          </a:p>
        </p:txBody>
      </p:sp>
    </p:spTree>
    <p:extLst>
      <p:ext uri="{BB962C8B-B14F-4D97-AF65-F5344CB8AC3E}">
        <p14:creationId xmlns:p14="http://schemas.microsoft.com/office/powerpoint/2010/main" val="2177084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omplex math formulas on a blackboard">
            <a:extLst>
              <a:ext uri="{FF2B5EF4-FFF2-40B4-BE49-F238E27FC236}">
                <a16:creationId xmlns:a16="http://schemas.microsoft.com/office/drawing/2014/main" id="{C0F1BF88-7A49-2254-2885-BD1913D79EE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845"/>
          <a:stretch>
            <a:fillRect/>
          </a:stretch>
        </p:blipFill>
        <p:spPr>
          <a:xfrm>
            <a:off x="2522358" y="10"/>
            <a:ext cx="9669642" cy="685799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C101B1-8364-A7A3-B872-C2572AB27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228" y="743447"/>
            <a:ext cx="3973385" cy="369202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500" b="1"/>
              <a:t>Algorithm 2: AI-Powered Essay Grading Engine</a:t>
            </a:r>
            <a:br>
              <a:rPr lang="en-US" sz="2500" b="1"/>
            </a:br>
            <a:br>
              <a:rPr lang="en-US" sz="2500"/>
            </a:br>
            <a:r>
              <a:rPr lang="en-US" sz="2500" b="1"/>
              <a:t>Problem:</a:t>
            </a:r>
            <a:br>
              <a:rPr lang="en-US" sz="2500"/>
            </a:br>
            <a:r>
              <a:rPr lang="en-US" sz="2500"/>
              <a:t>Manual essay grading is subjective, time-consuming, and inconsistent between teachers.</a:t>
            </a:r>
            <a:br>
              <a:rPr lang="en-US" sz="2500"/>
            </a:br>
            <a:endParaRPr lang="en-US" sz="2500"/>
          </a:p>
        </p:txBody>
      </p:sp>
    </p:spTree>
    <p:extLst>
      <p:ext uri="{BB962C8B-B14F-4D97-AF65-F5344CB8AC3E}">
        <p14:creationId xmlns:p14="http://schemas.microsoft.com/office/powerpoint/2010/main" val="1512939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A82AD-187A-E932-B0DE-817D77A6C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Solution Algorithm:</a:t>
            </a:r>
            <a:br>
              <a:rPr lang="en-US"/>
            </a:br>
            <a:endParaRPr lang="en-US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0C8B38F8-8396-3158-81A3-CDDBE8B5E83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72512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F8FA8A-AB2E-C950-755C-9A5D3D10B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/>
              <a:t>Key Points</a:t>
            </a:r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sX0" fmla="*/ 0 w 10853928"/>
              <a:gd name="csY0" fmla="*/ 0 h 18288"/>
              <a:gd name="csX1" fmla="*/ 461292 w 10853928"/>
              <a:gd name="csY1" fmla="*/ 0 h 18288"/>
              <a:gd name="csX2" fmla="*/ 1139662 w 10853928"/>
              <a:gd name="csY2" fmla="*/ 0 h 18288"/>
              <a:gd name="csX3" fmla="*/ 1926572 w 10853928"/>
              <a:gd name="csY3" fmla="*/ 0 h 18288"/>
              <a:gd name="csX4" fmla="*/ 2279325 w 10853928"/>
              <a:gd name="csY4" fmla="*/ 0 h 18288"/>
              <a:gd name="csX5" fmla="*/ 2632078 w 10853928"/>
              <a:gd name="csY5" fmla="*/ 0 h 18288"/>
              <a:gd name="csX6" fmla="*/ 3527527 w 10853928"/>
              <a:gd name="csY6" fmla="*/ 0 h 18288"/>
              <a:gd name="csX7" fmla="*/ 4205897 w 10853928"/>
              <a:gd name="csY7" fmla="*/ 0 h 18288"/>
              <a:gd name="csX8" fmla="*/ 4558650 w 10853928"/>
              <a:gd name="csY8" fmla="*/ 0 h 18288"/>
              <a:gd name="csX9" fmla="*/ 5237020 w 10853928"/>
              <a:gd name="csY9" fmla="*/ 0 h 18288"/>
              <a:gd name="csX10" fmla="*/ 6132469 w 10853928"/>
              <a:gd name="csY10" fmla="*/ 0 h 18288"/>
              <a:gd name="csX11" fmla="*/ 6702301 w 10853928"/>
              <a:gd name="csY11" fmla="*/ 0 h 18288"/>
              <a:gd name="csX12" fmla="*/ 7272132 w 10853928"/>
              <a:gd name="csY12" fmla="*/ 0 h 18288"/>
              <a:gd name="csX13" fmla="*/ 7950502 w 10853928"/>
              <a:gd name="csY13" fmla="*/ 0 h 18288"/>
              <a:gd name="csX14" fmla="*/ 8737412 w 10853928"/>
              <a:gd name="csY14" fmla="*/ 0 h 18288"/>
              <a:gd name="csX15" fmla="*/ 9524322 w 10853928"/>
              <a:gd name="csY15" fmla="*/ 0 h 18288"/>
              <a:gd name="csX16" fmla="*/ 10853928 w 10853928"/>
              <a:gd name="csY16" fmla="*/ 0 h 18288"/>
              <a:gd name="csX17" fmla="*/ 10853928 w 10853928"/>
              <a:gd name="csY17" fmla="*/ 18288 h 18288"/>
              <a:gd name="csX18" fmla="*/ 10392636 w 10853928"/>
              <a:gd name="csY18" fmla="*/ 18288 h 18288"/>
              <a:gd name="csX19" fmla="*/ 9497187 w 10853928"/>
              <a:gd name="csY19" fmla="*/ 18288 h 18288"/>
              <a:gd name="csX20" fmla="*/ 8818817 w 10853928"/>
              <a:gd name="csY20" fmla="*/ 18288 h 18288"/>
              <a:gd name="csX21" fmla="*/ 8466064 w 10853928"/>
              <a:gd name="csY21" fmla="*/ 18288 h 18288"/>
              <a:gd name="csX22" fmla="*/ 7787693 w 10853928"/>
              <a:gd name="csY22" fmla="*/ 18288 h 18288"/>
              <a:gd name="csX23" fmla="*/ 7217862 w 10853928"/>
              <a:gd name="csY23" fmla="*/ 18288 h 18288"/>
              <a:gd name="csX24" fmla="*/ 6648031 w 10853928"/>
              <a:gd name="csY24" fmla="*/ 18288 h 18288"/>
              <a:gd name="csX25" fmla="*/ 6078200 w 10853928"/>
              <a:gd name="csY25" fmla="*/ 18288 h 18288"/>
              <a:gd name="csX26" fmla="*/ 5508368 w 10853928"/>
              <a:gd name="csY26" fmla="*/ 18288 h 18288"/>
              <a:gd name="csX27" fmla="*/ 4721459 w 10853928"/>
              <a:gd name="csY27" fmla="*/ 18288 h 18288"/>
              <a:gd name="csX28" fmla="*/ 4043088 w 10853928"/>
              <a:gd name="csY28" fmla="*/ 18288 h 18288"/>
              <a:gd name="csX29" fmla="*/ 3690336 w 10853928"/>
              <a:gd name="csY29" fmla="*/ 18288 h 18288"/>
              <a:gd name="csX30" fmla="*/ 3120504 w 10853928"/>
              <a:gd name="csY30" fmla="*/ 18288 h 18288"/>
              <a:gd name="csX31" fmla="*/ 2333595 w 10853928"/>
              <a:gd name="csY31" fmla="*/ 18288 h 18288"/>
              <a:gd name="csX32" fmla="*/ 1872303 w 10853928"/>
              <a:gd name="csY32" fmla="*/ 18288 h 18288"/>
              <a:gd name="csX33" fmla="*/ 976854 w 10853928"/>
              <a:gd name="csY33" fmla="*/ 18288 h 18288"/>
              <a:gd name="csX34" fmla="*/ 0 w 10853928"/>
              <a:gd name="csY34" fmla="*/ 18288 h 18288"/>
              <a:gd name="csX35" fmla="*/ 0 w 10853928"/>
              <a:gd name="csY35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57190-7C1D-33BF-599E-4DC9E60620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lvl="0"/>
            <a:r>
              <a:rPr lang="en-US" sz="2200" b="1"/>
              <a:t>Innovation</a:t>
            </a:r>
            <a:r>
              <a:rPr lang="en-US" sz="2200"/>
              <a:t>: Matches human grader accuracy 94% of the time</a:t>
            </a:r>
          </a:p>
          <a:p>
            <a:pPr lvl="0"/>
            <a:r>
              <a:rPr lang="en-US" sz="2200" b="1"/>
              <a:t>Visual</a:t>
            </a:r>
            <a:r>
              <a:rPr lang="en-US" sz="2200"/>
              <a:t>: Show side-by-side comparison of AI vs human grading</a:t>
            </a:r>
          </a:p>
          <a:p>
            <a:pPr lvl="0"/>
            <a:r>
              <a:rPr lang="en-US" sz="2200" b="1"/>
              <a:t>Impact</a:t>
            </a:r>
            <a:r>
              <a:rPr lang="en-US" sz="2200"/>
              <a:t>: Reduces grading time from 15 minutes to 2 minutes per essay</a:t>
            </a:r>
          </a:p>
          <a:p>
            <a:endParaRPr lang="en-US" sz="2200"/>
          </a:p>
        </p:txBody>
      </p:sp>
    </p:spTree>
    <p:extLst>
      <p:ext uri="{BB962C8B-B14F-4D97-AF65-F5344CB8AC3E}">
        <p14:creationId xmlns:p14="http://schemas.microsoft.com/office/powerpoint/2010/main" val="3566277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512EDE8-3433-69CF-95E0-1DCA2889C7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omplex math formulas on a blackboard">
            <a:extLst>
              <a:ext uri="{FF2B5EF4-FFF2-40B4-BE49-F238E27FC236}">
                <a16:creationId xmlns:a16="http://schemas.microsoft.com/office/drawing/2014/main" id="{29C146F5-6670-92A9-E5F3-90D1CD63F96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845"/>
          <a:stretch>
            <a:fillRect/>
          </a:stretch>
        </p:blipFill>
        <p:spPr>
          <a:xfrm>
            <a:off x="2522358" y="10"/>
            <a:ext cx="9669642" cy="6857990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1C30BD-E57E-A523-73E8-347FCB939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228" y="743447"/>
            <a:ext cx="3973385" cy="369202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100" b="1"/>
              <a:t>Algorithm 3: Question-wise Explanation Generator</a:t>
            </a:r>
            <a:br>
              <a:rPr lang="en-US" sz="2100"/>
            </a:br>
            <a:br>
              <a:rPr lang="en-US" sz="2100" b="1"/>
            </a:br>
            <a:br>
              <a:rPr lang="en-US" sz="2100"/>
            </a:br>
            <a:r>
              <a:rPr lang="en-US" sz="2100" b="1"/>
              <a:t>Problem:</a:t>
            </a:r>
            <a:br>
              <a:rPr lang="en-US" sz="2100"/>
            </a:br>
            <a:r>
              <a:rPr lang="en-US" sz="2100"/>
              <a:t>Students receive overall grades but don't understand specific mistakes in each question.</a:t>
            </a:r>
            <a:br>
              <a:rPr lang="en-US" sz="2100"/>
            </a:br>
            <a:r>
              <a:rPr lang="en-US" sz="2100"/>
              <a:t>.</a:t>
            </a:r>
            <a:br>
              <a:rPr lang="en-US" sz="2100"/>
            </a:br>
            <a:endParaRPr lang="en-US" sz="2100"/>
          </a:p>
        </p:txBody>
      </p:sp>
    </p:spTree>
    <p:extLst>
      <p:ext uri="{BB962C8B-B14F-4D97-AF65-F5344CB8AC3E}">
        <p14:creationId xmlns:p14="http://schemas.microsoft.com/office/powerpoint/2010/main" val="3343731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45AD3-6637-EA81-6BC1-DC2547A7F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Solution Algorithm:</a:t>
            </a:r>
            <a:br>
              <a:rPr lang="en-US"/>
            </a:br>
            <a:endParaRPr lang="en-US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9BE4F6EC-7069-5C76-2E5E-E0E6C2876CE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127297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517A47C-B2E5-4B79-8061-D74B1311A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C505E780-2083-4CB5-A42A-5E0E2908E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D2C0AE1C-0118-41AE-8A10-7CDCBF10E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175229-C258-DE3F-73D4-4B2263AC1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>
            <a:normAutofit/>
          </a:bodyPr>
          <a:lstStyle/>
          <a:p>
            <a:r>
              <a:rPr lang="en-US" sz="4000"/>
              <a:t>Key Points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081528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964BC14-FA44-0654-59D1-F9E8E88CE02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3020717"/>
              </p:ext>
            </p:extLst>
          </p:nvPr>
        </p:nvGraphicFramePr>
        <p:xfrm>
          <a:off x="5303520" y="676656"/>
          <a:ext cx="6364224" cy="5513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13017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8882" y="639193"/>
            <a:ext cx="4113988" cy="3573516"/>
          </a:xfrm>
        </p:spPr>
        <p:txBody>
          <a:bodyPr>
            <a:normAutofit/>
          </a:bodyPr>
          <a:lstStyle/>
          <a:p>
            <a:pPr algn="l"/>
            <a:r>
              <a:rPr lang="en-US" sz="5100" b="1"/>
              <a:t>Mobile App &amp; Teacher Rating Engine</a:t>
            </a:r>
            <a:endParaRPr lang="en-US" sz="5100" b="1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8882" y="4755691"/>
            <a:ext cx="4937953" cy="1559327"/>
          </a:xfrm>
        </p:spPr>
        <p:txBody>
          <a:bodyPr>
            <a:normAutofit/>
          </a:bodyPr>
          <a:lstStyle/>
          <a:p>
            <a:pPr algn="l"/>
            <a:r>
              <a:rPr lang="en-US" sz="2200" b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W.A.P.M Wanniarachchi - IT22103154</a:t>
            </a:r>
          </a:p>
        </p:txBody>
      </p:sp>
      <p:sp>
        <p:nvSpPr>
          <p:cNvPr id="77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sX0" fmla="*/ 0 w 3255095"/>
              <a:gd name="csY0" fmla="*/ 0 h 18288"/>
              <a:gd name="csX1" fmla="*/ 618468 w 3255095"/>
              <a:gd name="csY1" fmla="*/ 0 h 18288"/>
              <a:gd name="csX2" fmla="*/ 1269487 w 3255095"/>
              <a:gd name="csY2" fmla="*/ 0 h 18288"/>
              <a:gd name="csX3" fmla="*/ 1953057 w 3255095"/>
              <a:gd name="csY3" fmla="*/ 0 h 18288"/>
              <a:gd name="csX4" fmla="*/ 2636627 w 3255095"/>
              <a:gd name="csY4" fmla="*/ 0 h 18288"/>
              <a:gd name="csX5" fmla="*/ 3255095 w 3255095"/>
              <a:gd name="csY5" fmla="*/ 0 h 18288"/>
              <a:gd name="csX6" fmla="*/ 3255095 w 3255095"/>
              <a:gd name="csY6" fmla="*/ 18288 h 18288"/>
              <a:gd name="csX7" fmla="*/ 2538974 w 3255095"/>
              <a:gd name="csY7" fmla="*/ 18288 h 18288"/>
              <a:gd name="csX8" fmla="*/ 1822853 w 3255095"/>
              <a:gd name="csY8" fmla="*/ 18288 h 18288"/>
              <a:gd name="csX9" fmla="*/ 1171834 w 3255095"/>
              <a:gd name="csY9" fmla="*/ 18288 h 18288"/>
              <a:gd name="csX10" fmla="*/ 0 w 3255095"/>
              <a:gd name="csY10" fmla="*/ 18288 h 18288"/>
              <a:gd name="csX11" fmla="*/ 0 w 3255095"/>
              <a:gd name="csY11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9" name="Picture 48" descr="Hand placing stars">
            <a:extLst>
              <a:ext uri="{FF2B5EF4-FFF2-40B4-BE49-F238E27FC236}">
                <a16:creationId xmlns:a16="http://schemas.microsoft.com/office/drawing/2014/main" id="{54A335FA-720D-593B-92AC-D03D4C7CE98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338" r="-1" b="-1"/>
          <a:stretch>
            <a:fillRect/>
          </a:stretch>
        </p:blipFill>
        <p:spPr>
          <a:xfrm>
            <a:off x="5201966" y="653796"/>
            <a:ext cx="6540937" cy="55504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US" sz="46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Overview of Contribution</a:t>
            </a:r>
          </a:p>
        </p:txBody>
      </p:sp>
      <p:sp>
        <p:nvSpPr>
          <p:cNvPr id="39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sX0" fmla="*/ 0 w 5410200"/>
              <a:gd name="csY0" fmla="*/ 0 h 18288"/>
              <a:gd name="csX1" fmla="*/ 568071 w 5410200"/>
              <a:gd name="csY1" fmla="*/ 0 h 18288"/>
              <a:gd name="csX2" fmla="*/ 1298448 w 5410200"/>
              <a:gd name="csY2" fmla="*/ 0 h 18288"/>
              <a:gd name="csX3" fmla="*/ 1920621 w 5410200"/>
              <a:gd name="csY3" fmla="*/ 0 h 18288"/>
              <a:gd name="csX4" fmla="*/ 2488692 w 5410200"/>
              <a:gd name="csY4" fmla="*/ 0 h 18288"/>
              <a:gd name="csX5" fmla="*/ 3219069 w 5410200"/>
              <a:gd name="csY5" fmla="*/ 0 h 18288"/>
              <a:gd name="csX6" fmla="*/ 3895344 w 5410200"/>
              <a:gd name="csY6" fmla="*/ 0 h 18288"/>
              <a:gd name="csX7" fmla="*/ 4571619 w 5410200"/>
              <a:gd name="csY7" fmla="*/ 0 h 18288"/>
              <a:gd name="csX8" fmla="*/ 5410200 w 5410200"/>
              <a:gd name="csY8" fmla="*/ 0 h 18288"/>
              <a:gd name="csX9" fmla="*/ 5410200 w 5410200"/>
              <a:gd name="csY9" fmla="*/ 18288 h 18288"/>
              <a:gd name="csX10" fmla="*/ 4842129 w 5410200"/>
              <a:gd name="csY10" fmla="*/ 18288 h 18288"/>
              <a:gd name="csX11" fmla="*/ 4328160 w 5410200"/>
              <a:gd name="csY11" fmla="*/ 18288 h 18288"/>
              <a:gd name="csX12" fmla="*/ 3597783 w 5410200"/>
              <a:gd name="csY12" fmla="*/ 18288 h 18288"/>
              <a:gd name="csX13" fmla="*/ 3029712 w 5410200"/>
              <a:gd name="csY13" fmla="*/ 18288 h 18288"/>
              <a:gd name="csX14" fmla="*/ 2299335 w 5410200"/>
              <a:gd name="csY14" fmla="*/ 18288 h 18288"/>
              <a:gd name="csX15" fmla="*/ 1514856 w 5410200"/>
              <a:gd name="csY15" fmla="*/ 18288 h 18288"/>
              <a:gd name="csX16" fmla="*/ 892683 w 5410200"/>
              <a:gd name="csY16" fmla="*/ 18288 h 18288"/>
              <a:gd name="csX17" fmla="*/ 0 w 5410200"/>
              <a:gd name="csY17" fmla="*/ 18288 h 18288"/>
              <a:gd name="csX18" fmla="*/ 0 w 5410200"/>
              <a:gd name="csY18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3267836-1808-7C70-3F76-F22C2722D01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7468859"/>
              </p:ext>
            </p:extLst>
          </p:nvPr>
        </p:nvGraphicFramePr>
        <p:xfrm>
          <a:off x="4883984" y="640822"/>
          <a:ext cx="6762678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DE616-C870-34D8-78DD-FBF9F500D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825" y="4229023"/>
            <a:ext cx="3290887" cy="2452687"/>
          </a:xfrm>
        </p:spPr>
        <p:txBody>
          <a:bodyPr anchor="ctr">
            <a:normAutofit/>
          </a:bodyPr>
          <a:lstStyle/>
          <a:p>
            <a:r>
              <a:rPr lang="en-US" sz="5000" b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Problem Statement</a:t>
            </a:r>
            <a:br>
              <a:rPr lang="en-US" sz="50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sz="50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 descr="A hand holding a pen and shading circles on a sheet">
            <a:extLst>
              <a:ext uri="{FF2B5EF4-FFF2-40B4-BE49-F238E27FC236}">
                <a16:creationId xmlns:a16="http://schemas.microsoft.com/office/drawing/2014/main" id="{71AEBD6E-32FD-5AE4-A6CD-B4682D44B9B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1111" b="26641"/>
          <a:stretch>
            <a:fillRect/>
          </a:stretch>
        </p:blipFill>
        <p:spPr>
          <a:xfrm>
            <a:off x="0" y="-88481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2D6B63-2B70-22D7-F772-E38D308F4E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3982" y="3885585"/>
            <a:ext cx="7968018" cy="2972415"/>
          </a:xfrm>
        </p:spPr>
        <p:txBody>
          <a:bodyPr anchor="ctr">
            <a:normAutofit fontScale="92500" lnSpcReduction="20000"/>
          </a:bodyPr>
          <a:lstStyle/>
          <a:p>
            <a:pPr marL="0" indent="0">
              <a:buNone/>
            </a:pPr>
            <a:r>
              <a:rPr lang="en-US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Current Challenges in Educational Assessment:</a:t>
            </a:r>
            <a:endParaRPr lang="en-US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en-US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Manual evaluation: time-consuming, subjective, inconsistent</a:t>
            </a:r>
          </a:p>
          <a:p>
            <a:pPr lvl="1">
              <a:lnSpc>
                <a:spcPct val="150000"/>
              </a:lnSpc>
            </a:pPr>
            <a:r>
              <a:rPr lang="en-US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Teacher performance assessment: biased, limited metrics</a:t>
            </a:r>
          </a:p>
          <a:p>
            <a:pPr lvl="1">
              <a:lnSpc>
                <a:spcPct val="150000"/>
              </a:lnSpc>
            </a:pPr>
            <a:r>
              <a:rPr lang="en-US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Scalability issues in large institutions</a:t>
            </a:r>
          </a:p>
          <a:p>
            <a:pPr lvl="1">
              <a:lnSpc>
                <a:spcPct val="150000"/>
              </a:lnSpc>
            </a:pPr>
            <a:r>
              <a:rPr lang="en-US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Delayed feedback delivery</a:t>
            </a:r>
          </a:p>
          <a:p>
            <a:pPr lvl="1">
              <a:lnSpc>
                <a:spcPct val="150000"/>
              </a:lnSpc>
            </a:pPr>
            <a:r>
              <a:rPr lang="en-US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Lack of personalized improvement guidance</a:t>
            </a:r>
          </a:p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880949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248" y="598451"/>
            <a:ext cx="5538752" cy="1719072"/>
          </a:xfrm>
        </p:spPr>
        <p:txBody>
          <a:bodyPr anchor="b">
            <a:normAutofit/>
          </a:bodyPr>
          <a:lstStyle/>
          <a:p>
            <a:r>
              <a:rPr lang="en-US" sz="5400" b="1"/>
              <a:t>Problem Context</a:t>
            </a:r>
          </a:p>
        </p:txBody>
      </p:sp>
      <p:sp>
        <p:nvSpPr>
          <p:cNvPr id="29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sX0" fmla="*/ 0 w 3255095"/>
              <a:gd name="csY0" fmla="*/ 0 h 18288"/>
              <a:gd name="csX1" fmla="*/ 618468 w 3255095"/>
              <a:gd name="csY1" fmla="*/ 0 h 18288"/>
              <a:gd name="csX2" fmla="*/ 1269487 w 3255095"/>
              <a:gd name="csY2" fmla="*/ 0 h 18288"/>
              <a:gd name="csX3" fmla="*/ 1953057 w 3255095"/>
              <a:gd name="csY3" fmla="*/ 0 h 18288"/>
              <a:gd name="csX4" fmla="*/ 2636627 w 3255095"/>
              <a:gd name="csY4" fmla="*/ 0 h 18288"/>
              <a:gd name="csX5" fmla="*/ 3255095 w 3255095"/>
              <a:gd name="csY5" fmla="*/ 0 h 18288"/>
              <a:gd name="csX6" fmla="*/ 3255095 w 3255095"/>
              <a:gd name="csY6" fmla="*/ 18288 h 18288"/>
              <a:gd name="csX7" fmla="*/ 2538974 w 3255095"/>
              <a:gd name="csY7" fmla="*/ 18288 h 18288"/>
              <a:gd name="csX8" fmla="*/ 1822853 w 3255095"/>
              <a:gd name="csY8" fmla="*/ 18288 h 18288"/>
              <a:gd name="csX9" fmla="*/ 1171834 w 3255095"/>
              <a:gd name="csY9" fmla="*/ 18288 h 18288"/>
              <a:gd name="csX10" fmla="*/ 0 w 3255095"/>
              <a:gd name="csY10" fmla="*/ 18288 h 18288"/>
              <a:gd name="csX11" fmla="*/ 0 w 3255095"/>
              <a:gd name="csY11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2" name="Content Placeholder 2">
            <a:extLst>
              <a:ext uri="{FF2B5EF4-FFF2-40B4-BE49-F238E27FC236}">
                <a16:creationId xmlns:a16="http://schemas.microsoft.com/office/drawing/2014/main" id="{66C316D8-5996-1D3B-B168-DB6AB4EEF5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8776509"/>
              </p:ext>
            </p:extLst>
          </p:nvPr>
        </p:nvGraphicFramePr>
        <p:xfrm>
          <a:off x="643278" y="2184211"/>
          <a:ext cx="10552512" cy="44175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5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/>
              <a:t>Mobile App Features</a:t>
            </a:r>
          </a:p>
        </p:txBody>
      </p:sp>
      <p:sp>
        <p:nvSpPr>
          <p:cNvPr id="7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sX0" fmla="*/ 0 w 10424160"/>
              <a:gd name="csY0" fmla="*/ 0 h 18288"/>
              <a:gd name="csX1" fmla="*/ 903427 w 10424160"/>
              <a:gd name="csY1" fmla="*/ 0 h 18288"/>
              <a:gd name="csX2" fmla="*/ 1389888 w 10424160"/>
              <a:gd name="csY2" fmla="*/ 0 h 18288"/>
              <a:gd name="csX3" fmla="*/ 2189074 w 10424160"/>
              <a:gd name="csY3" fmla="*/ 0 h 18288"/>
              <a:gd name="csX4" fmla="*/ 2675534 w 10424160"/>
              <a:gd name="csY4" fmla="*/ 0 h 18288"/>
              <a:gd name="csX5" fmla="*/ 3370478 w 10424160"/>
              <a:gd name="csY5" fmla="*/ 0 h 18288"/>
              <a:gd name="csX6" fmla="*/ 4169664 w 10424160"/>
              <a:gd name="csY6" fmla="*/ 0 h 18288"/>
              <a:gd name="csX7" fmla="*/ 4551883 w 10424160"/>
              <a:gd name="csY7" fmla="*/ 0 h 18288"/>
              <a:gd name="csX8" fmla="*/ 4934102 w 10424160"/>
              <a:gd name="csY8" fmla="*/ 0 h 18288"/>
              <a:gd name="csX9" fmla="*/ 5837530 w 10424160"/>
              <a:gd name="csY9" fmla="*/ 0 h 18288"/>
              <a:gd name="csX10" fmla="*/ 6532474 w 10424160"/>
              <a:gd name="csY10" fmla="*/ 0 h 18288"/>
              <a:gd name="csX11" fmla="*/ 6914693 w 10424160"/>
              <a:gd name="csY11" fmla="*/ 0 h 18288"/>
              <a:gd name="csX12" fmla="*/ 7609637 w 10424160"/>
              <a:gd name="csY12" fmla="*/ 0 h 18288"/>
              <a:gd name="csX13" fmla="*/ 8513064 w 10424160"/>
              <a:gd name="csY13" fmla="*/ 0 h 18288"/>
              <a:gd name="csX14" fmla="*/ 9103766 w 10424160"/>
              <a:gd name="csY14" fmla="*/ 0 h 18288"/>
              <a:gd name="csX15" fmla="*/ 9694469 w 10424160"/>
              <a:gd name="csY15" fmla="*/ 0 h 18288"/>
              <a:gd name="csX16" fmla="*/ 10424160 w 10424160"/>
              <a:gd name="csY16" fmla="*/ 0 h 18288"/>
              <a:gd name="csX17" fmla="*/ 10424160 w 10424160"/>
              <a:gd name="csY17" fmla="*/ 18288 h 18288"/>
              <a:gd name="csX18" fmla="*/ 9729216 w 10424160"/>
              <a:gd name="csY18" fmla="*/ 18288 h 18288"/>
              <a:gd name="csX19" fmla="*/ 8930030 w 10424160"/>
              <a:gd name="csY19" fmla="*/ 18288 h 18288"/>
              <a:gd name="csX20" fmla="*/ 8130845 w 10424160"/>
              <a:gd name="csY20" fmla="*/ 18288 h 18288"/>
              <a:gd name="csX21" fmla="*/ 7644384 w 10424160"/>
              <a:gd name="csY21" fmla="*/ 18288 h 18288"/>
              <a:gd name="csX22" fmla="*/ 6740957 w 10424160"/>
              <a:gd name="csY22" fmla="*/ 18288 h 18288"/>
              <a:gd name="csX23" fmla="*/ 6046013 w 10424160"/>
              <a:gd name="csY23" fmla="*/ 18288 h 18288"/>
              <a:gd name="csX24" fmla="*/ 5663794 w 10424160"/>
              <a:gd name="csY24" fmla="*/ 18288 h 18288"/>
              <a:gd name="csX25" fmla="*/ 4968850 w 10424160"/>
              <a:gd name="csY25" fmla="*/ 18288 h 18288"/>
              <a:gd name="csX26" fmla="*/ 4378147 w 10424160"/>
              <a:gd name="csY26" fmla="*/ 18288 h 18288"/>
              <a:gd name="csX27" fmla="*/ 3787445 w 10424160"/>
              <a:gd name="csY27" fmla="*/ 18288 h 18288"/>
              <a:gd name="csX28" fmla="*/ 3196742 w 10424160"/>
              <a:gd name="csY28" fmla="*/ 18288 h 18288"/>
              <a:gd name="csX29" fmla="*/ 2606040 w 10424160"/>
              <a:gd name="csY29" fmla="*/ 18288 h 18288"/>
              <a:gd name="csX30" fmla="*/ 1806854 w 10424160"/>
              <a:gd name="csY30" fmla="*/ 18288 h 18288"/>
              <a:gd name="csX31" fmla="*/ 1111910 w 10424160"/>
              <a:gd name="csY31" fmla="*/ 18288 h 18288"/>
              <a:gd name="csX32" fmla="*/ 729691 w 10424160"/>
              <a:gd name="csY32" fmla="*/ 18288 h 18288"/>
              <a:gd name="csX33" fmla="*/ 0 w 10424160"/>
              <a:gd name="csY33" fmla="*/ 18288 h 18288"/>
              <a:gd name="csX34" fmla="*/ 0 w 10424160"/>
              <a:gd name="csY34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700FBD47-76BC-E55E-E9C1-4416F903A9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8609217"/>
              </p:ext>
            </p:extLst>
          </p:nvPr>
        </p:nvGraphicFramePr>
        <p:xfrm>
          <a:off x="838200" y="2228087"/>
          <a:ext cx="10515600" cy="394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r>
              <a:rPr lang="en-US" sz="5200" b="1"/>
              <a:t>Teacher Rating </a:t>
            </a:r>
            <a:r>
              <a:rPr lang="en-US" sz="5200" b="1">
                <a:solidFill>
                  <a:schemeClr val="accent2">
                    <a:lumMod val="75000"/>
                  </a:schemeClr>
                </a:solidFill>
              </a:rPr>
              <a:t>AI Model</a:t>
            </a:r>
          </a:p>
        </p:txBody>
      </p:sp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561078C9-5D2A-651E-CABA-5E57DE85ED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893118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8" name="Rectangle 77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r>
              <a:rPr lang="en-US" sz="52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Process Flow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C643340-C51B-78FF-E9DA-51E705867B9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21632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2E2BA-02E8-78CE-E991-7402F8391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682" y="-230293"/>
            <a:ext cx="10515600" cy="1325563"/>
          </a:xfrm>
        </p:spPr>
        <p:txBody>
          <a:bodyPr/>
          <a:lstStyle/>
          <a:p>
            <a:r>
              <a:rPr lang="en-US" b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Process Flow </a:t>
            </a:r>
            <a:r>
              <a:rPr lang="en-US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Cont.</a:t>
            </a:r>
            <a:endParaRPr lang="en-US"/>
          </a:p>
        </p:txBody>
      </p:sp>
      <p:pic>
        <p:nvPicPr>
          <p:cNvPr id="5" name="Content Placeholder 4" descr="A diagram of a software project&#10;&#10;AI-generated content may be incorrect.">
            <a:extLst>
              <a:ext uri="{FF2B5EF4-FFF2-40B4-BE49-F238E27FC236}">
                <a16:creationId xmlns:a16="http://schemas.microsoft.com/office/drawing/2014/main" id="{28501003-1A47-BDB4-F530-1E5056BAA6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620" y="725937"/>
            <a:ext cx="9474759" cy="5973037"/>
          </a:xfrm>
          <a:ln w="3175">
            <a:noFill/>
          </a:ln>
        </p:spPr>
      </p:pic>
    </p:spTree>
    <p:extLst>
      <p:ext uri="{BB962C8B-B14F-4D97-AF65-F5344CB8AC3E}">
        <p14:creationId xmlns:p14="http://schemas.microsoft.com/office/powerpoint/2010/main" val="3505960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1BC89E-5DE4-AE2E-CBEC-9D96890B3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821" y="1248402"/>
            <a:ext cx="5999308" cy="1481328"/>
          </a:xfrm>
        </p:spPr>
        <p:txBody>
          <a:bodyPr anchor="b">
            <a:noAutofit/>
          </a:bodyPr>
          <a:lstStyle/>
          <a:p>
            <a:r>
              <a:rPr lang="en-US" sz="5000" b="1"/>
              <a:t>Algorithm Overview</a:t>
            </a:r>
            <a:br>
              <a:rPr lang="en-US" sz="5000" b="1"/>
            </a:br>
            <a:endParaRPr lang="en-US" sz="5000"/>
          </a:p>
        </p:txBody>
      </p:sp>
      <p:sp>
        <p:nvSpPr>
          <p:cNvPr id="18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sX0" fmla="*/ 0 w 3255095"/>
              <a:gd name="csY0" fmla="*/ 0 h 18288"/>
              <a:gd name="csX1" fmla="*/ 618468 w 3255095"/>
              <a:gd name="csY1" fmla="*/ 0 h 18288"/>
              <a:gd name="csX2" fmla="*/ 1269487 w 3255095"/>
              <a:gd name="csY2" fmla="*/ 0 h 18288"/>
              <a:gd name="csX3" fmla="*/ 1953057 w 3255095"/>
              <a:gd name="csY3" fmla="*/ 0 h 18288"/>
              <a:gd name="csX4" fmla="*/ 2636627 w 3255095"/>
              <a:gd name="csY4" fmla="*/ 0 h 18288"/>
              <a:gd name="csX5" fmla="*/ 3255095 w 3255095"/>
              <a:gd name="csY5" fmla="*/ 0 h 18288"/>
              <a:gd name="csX6" fmla="*/ 3255095 w 3255095"/>
              <a:gd name="csY6" fmla="*/ 18288 h 18288"/>
              <a:gd name="csX7" fmla="*/ 2538974 w 3255095"/>
              <a:gd name="csY7" fmla="*/ 18288 h 18288"/>
              <a:gd name="csX8" fmla="*/ 1822853 w 3255095"/>
              <a:gd name="csY8" fmla="*/ 18288 h 18288"/>
              <a:gd name="csX9" fmla="*/ 1171834 w 3255095"/>
              <a:gd name="csY9" fmla="*/ 18288 h 18288"/>
              <a:gd name="csX10" fmla="*/ 0 w 3255095"/>
              <a:gd name="csY10" fmla="*/ 18288 h 18288"/>
              <a:gd name="csX11" fmla="*/ 0 w 3255095"/>
              <a:gd name="csY11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7EF504-B6C2-7E5F-907A-69B91112DE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737" y="2989596"/>
            <a:ext cx="5620052" cy="2992940"/>
          </a:xfrm>
        </p:spPr>
        <p:txBody>
          <a:bodyPr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b="1"/>
              <a:t>Algorithm 1: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US" sz="2200" b="1"/>
              <a:t> </a:t>
            </a:r>
            <a:r>
              <a:rPr lang="en-US" sz="2200"/>
              <a:t>Multi-Factor Teacher Rating Engine.</a:t>
            </a:r>
          </a:p>
          <a:p>
            <a:pPr>
              <a:lnSpc>
                <a:spcPct val="150000"/>
              </a:lnSpc>
            </a:pPr>
            <a:r>
              <a:rPr lang="en-US" sz="2400" b="1"/>
              <a:t>Algorithm 2: 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US" sz="2200"/>
              <a:t>Real-time Mobile Analytics Processor.</a:t>
            </a:r>
          </a:p>
          <a:p>
            <a:endParaRPr lang="en-US" sz="2200"/>
          </a:p>
        </p:txBody>
      </p:sp>
      <p:pic>
        <p:nvPicPr>
          <p:cNvPr id="5" name="Picture 4" descr="Financial graphs on a dark display">
            <a:extLst>
              <a:ext uri="{FF2B5EF4-FFF2-40B4-BE49-F238E27FC236}">
                <a16:creationId xmlns:a16="http://schemas.microsoft.com/office/drawing/2014/main" id="{F556511C-FD91-8997-48F9-D3A68FE6FB6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9287" r="25095"/>
          <a:stretch>
            <a:fillRect/>
          </a:stretch>
        </p:blipFill>
        <p:spPr>
          <a:xfrm>
            <a:off x="6787526" y="551590"/>
            <a:ext cx="4963653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520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0468DD-7F22-0AC3-A251-F42E7C66F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890" y="416444"/>
            <a:ext cx="11414955" cy="1325563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chemeClr val="accent2">
                    <a:lumMod val="75000"/>
                  </a:schemeClr>
                </a:solidFill>
              </a:rPr>
              <a:t>Algorithm 1 </a:t>
            </a:r>
            <a:r>
              <a:rPr lang="en-US" b="1"/>
              <a:t>- How Teacher Rating Engine Works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Graphic 12">
            <a:extLst>
              <a:ext uri="{FF2B5EF4-FFF2-40B4-BE49-F238E27FC236}">
                <a16:creationId xmlns:a16="http://schemas.microsoft.com/office/drawing/2014/main" id="{58BDB0EE-D238-415B-9ED8-62AA6AB2A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03882" y="591829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9" name="Graphic 11">
            <a:extLst>
              <a:ext uri="{FF2B5EF4-FFF2-40B4-BE49-F238E27FC236}">
                <a16:creationId xmlns:a16="http://schemas.microsoft.com/office/drawing/2014/main" id="{C5B55FC3-961D-4325-82F1-DE92B0D04E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62662" y="821124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1" name="Graphic 13">
            <a:extLst>
              <a:ext uri="{FF2B5EF4-FFF2-40B4-BE49-F238E27FC236}">
                <a16:creationId xmlns:a16="http://schemas.microsoft.com/office/drawing/2014/main" id="{4C8AB332-D09E-4F28-943C-DABDD4716A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88342" y="1336268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85B321D-9486-EDDE-DA3F-F09B3455B9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9114127"/>
              </p:ext>
            </p:extLst>
          </p:nvPr>
        </p:nvGraphicFramePr>
        <p:xfrm>
          <a:off x="838199" y="1825625"/>
          <a:ext cx="10825477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85544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C076E97-7038-EA64-785B-65704AA30BB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57649" y="9145"/>
            <a:ext cx="8461937" cy="20939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chemeClr val="accent2">
                    <a:lumMod val="75000"/>
                  </a:schemeClr>
                </a:solidFill>
              </a:rPr>
              <a:t>Step 1: </a:t>
            </a:r>
            <a:br>
              <a:rPr lang="en-US" b="1"/>
            </a:br>
            <a:r>
              <a:rPr lang="en-US" b="1"/>
              <a:t>Student Feedback Analysis. </a:t>
            </a:r>
            <a:r>
              <a:rPr lang="en-US" sz="3200" b="1"/>
              <a:t>(Sentiment Analysis)</a:t>
            </a:r>
            <a:endParaRPr lang="en-US" b="1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D8A84EE-F598-F267-EC2A-7095570A7C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73" t="400" r="25663" b="-400"/>
          <a:stretch>
            <a:fillRect/>
          </a:stretch>
        </p:blipFill>
        <p:spPr>
          <a:xfrm>
            <a:off x="20" y="1"/>
            <a:ext cx="4052522" cy="6858000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5" name="sketchy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2395728"/>
            <a:ext cx="4243589" cy="18288"/>
          </a:xfrm>
          <a:custGeom>
            <a:avLst/>
            <a:gdLst>
              <a:gd name="csX0" fmla="*/ 0 w 4243589"/>
              <a:gd name="csY0" fmla="*/ 0 h 18288"/>
              <a:gd name="csX1" fmla="*/ 478919 w 4243589"/>
              <a:gd name="csY1" fmla="*/ 0 h 18288"/>
              <a:gd name="csX2" fmla="*/ 957839 w 4243589"/>
              <a:gd name="csY2" fmla="*/ 0 h 18288"/>
              <a:gd name="csX3" fmla="*/ 1521630 w 4243589"/>
              <a:gd name="csY3" fmla="*/ 0 h 18288"/>
              <a:gd name="csX4" fmla="*/ 2212729 w 4243589"/>
              <a:gd name="csY4" fmla="*/ 0 h 18288"/>
              <a:gd name="csX5" fmla="*/ 2734084 w 4243589"/>
              <a:gd name="csY5" fmla="*/ 0 h 18288"/>
              <a:gd name="csX6" fmla="*/ 3255439 w 4243589"/>
              <a:gd name="csY6" fmla="*/ 0 h 18288"/>
              <a:gd name="csX7" fmla="*/ 4243589 w 4243589"/>
              <a:gd name="csY7" fmla="*/ 0 h 18288"/>
              <a:gd name="csX8" fmla="*/ 4243589 w 4243589"/>
              <a:gd name="csY8" fmla="*/ 18288 h 18288"/>
              <a:gd name="csX9" fmla="*/ 3594926 w 4243589"/>
              <a:gd name="csY9" fmla="*/ 18288 h 18288"/>
              <a:gd name="csX10" fmla="*/ 3073571 w 4243589"/>
              <a:gd name="csY10" fmla="*/ 18288 h 18288"/>
              <a:gd name="csX11" fmla="*/ 2552216 w 4243589"/>
              <a:gd name="csY11" fmla="*/ 18288 h 18288"/>
              <a:gd name="csX12" fmla="*/ 1903553 w 4243589"/>
              <a:gd name="csY12" fmla="*/ 18288 h 18288"/>
              <a:gd name="csX13" fmla="*/ 1212454 w 4243589"/>
              <a:gd name="csY13" fmla="*/ 18288 h 18288"/>
              <a:gd name="csX14" fmla="*/ 733535 w 4243589"/>
              <a:gd name="csY14" fmla="*/ 18288 h 18288"/>
              <a:gd name="csX15" fmla="*/ 0 w 4243589"/>
              <a:gd name="csY15" fmla="*/ 18288 h 18288"/>
              <a:gd name="csX16" fmla="*/ 0 w 4243589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185BEF4C-5E41-F785-06CE-E777CE37E0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55719" y="2894076"/>
            <a:ext cx="7767482" cy="3483864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Student Writes Feedback:</a:t>
            </a:r>
          </a:p>
          <a:p>
            <a:pPr marL="0" marR="0" lvl="1" indent="0" algn="ctr" defTabSz="914400" rtl="0" eaLnBrk="1" fontAlgn="auto" latinLnBrk="0" hangingPunct="1">
              <a:lnSpc>
                <a:spcPct val="16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"Teacher Feedback: Good At Teaching Math But Sometimes Too Fast"</a:t>
            </a:r>
          </a:p>
          <a:p>
            <a:pPr marL="0" indent="0">
              <a:buNone/>
            </a:pPr>
            <a:endParaRPr lang="en-US" sz="1900"/>
          </a:p>
          <a:p>
            <a:pPr marL="0"/>
            <a:r>
              <a:rPr lang="en-US" sz="2200" b="1"/>
              <a:t>AI Algorithm Process:</a:t>
            </a:r>
          </a:p>
          <a:p>
            <a:pPr marL="914400" lvl="1"/>
            <a:r>
              <a:rPr lang="en-US" sz="2000"/>
              <a:t>Load BERT Model (Trained For Education)</a:t>
            </a:r>
          </a:p>
          <a:p>
            <a:pPr marL="914400" lvl="1"/>
            <a:r>
              <a:rPr lang="en-US" sz="2000"/>
              <a:t>Process The Text</a:t>
            </a:r>
          </a:p>
          <a:p>
            <a:pPr marL="914400" lvl="1"/>
            <a:r>
              <a:rPr lang="en-US" sz="2000"/>
              <a:t>Detect Emotions:</a:t>
            </a:r>
          </a:p>
          <a:p>
            <a:pPr lvl="3"/>
            <a:r>
              <a:rPr lang="en-US" sz="2000"/>
              <a:t>Positive: "Good" → 0.7 Score</a:t>
            </a:r>
          </a:p>
          <a:p>
            <a:pPr lvl="3"/>
            <a:r>
              <a:rPr lang="en-US" sz="2000"/>
              <a:t>Negative: "Too Fast" → 0.3 Score  </a:t>
            </a:r>
          </a:p>
          <a:p>
            <a:pPr marL="914400" lvl="1"/>
            <a:r>
              <a:rPr lang="en-US" sz="2000"/>
              <a:t>Overall Sentiment: 0.5 (Average)</a:t>
            </a:r>
          </a:p>
        </p:txBody>
      </p:sp>
    </p:spTree>
    <p:extLst>
      <p:ext uri="{BB962C8B-B14F-4D97-AF65-F5344CB8AC3E}">
        <p14:creationId xmlns:p14="http://schemas.microsoft.com/office/powerpoint/2010/main" val="3664420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E84B2EB-F897-ED17-246A-40633EB453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932BB6EE-F270-254E-F68A-09A309B22F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A2ADF44-3178-51E0-7ECC-5D71DC858BD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57649" y="9145"/>
            <a:ext cx="8461937" cy="20939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chemeClr val="accent2">
                    <a:lumMod val="75000"/>
                  </a:schemeClr>
                </a:solidFill>
              </a:rPr>
              <a:t>Step 2:  </a:t>
            </a:r>
            <a:br>
              <a:rPr lang="en-US" b="1"/>
            </a:br>
            <a:r>
              <a:rPr lang="en-US" b="1"/>
              <a:t>Student Performance Analysis</a:t>
            </a:r>
          </a:p>
        </p:txBody>
      </p:sp>
      <p:pic>
        <p:nvPicPr>
          <p:cNvPr id="8" name="Picture 7" descr="Hand holding a pen shading number on a sheet">
            <a:extLst>
              <a:ext uri="{FF2B5EF4-FFF2-40B4-BE49-F238E27FC236}">
                <a16:creationId xmlns:a16="http://schemas.microsoft.com/office/drawing/2014/main" id="{FE9DB01D-5FD5-9DE8-837F-52D4D806647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3231" r="7325" b="-2"/>
          <a:stretch>
            <a:fillRect/>
          </a:stretch>
        </p:blipFill>
        <p:spPr>
          <a:xfrm>
            <a:off x="20" y="1"/>
            <a:ext cx="4052522" cy="6858000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5" name="sketchy line">
            <a:extLst>
              <a:ext uri="{FF2B5EF4-FFF2-40B4-BE49-F238E27FC236}">
                <a16:creationId xmlns:a16="http://schemas.microsoft.com/office/drawing/2014/main" id="{B124B490-66E2-5575-9E23-3C3F354A2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2395728"/>
            <a:ext cx="4243589" cy="18288"/>
          </a:xfrm>
          <a:custGeom>
            <a:avLst/>
            <a:gdLst>
              <a:gd name="csX0" fmla="*/ 0 w 4243589"/>
              <a:gd name="csY0" fmla="*/ 0 h 18288"/>
              <a:gd name="csX1" fmla="*/ 478919 w 4243589"/>
              <a:gd name="csY1" fmla="*/ 0 h 18288"/>
              <a:gd name="csX2" fmla="*/ 957839 w 4243589"/>
              <a:gd name="csY2" fmla="*/ 0 h 18288"/>
              <a:gd name="csX3" fmla="*/ 1521630 w 4243589"/>
              <a:gd name="csY3" fmla="*/ 0 h 18288"/>
              <a:gd name="csX4" fmla="*/ 2212729 w 4243589"/>
              <a:gd name="csY4" fmla="*/ 0 h 18288"/>
              <a:gd name="csX5" fmla="*/ 2734084 w 4243589"/>
              <a:gd name="csY5" fmla="*/ 0 h 18288"/>
              <a:gd name="csX6" fmla="*/ 3255439 w 4243589"/>
              <a:gd name="csY6" fmla="*/ 0 h 18288"/>
              <a:gd name="csX7" fmla="*/ 4243589 w 4243589"/>
              <a:gd name="csY7" fmla="*/ 0 h 18288"/>
              <a:gd name="csX8" fmla="*/ 4243589 w 4243589"/>
              <a:gd name="csY8" fmla="*/ 18288 h 18288"/>
              <a:gd name="csX9" fmla="*/ 3594926 w 4243589"/>
              <a:gd name="csY9" fmla="*/ 18288 h 18288"/>
              <a:gd name="csX10" fmla="*/ 3073571 w 4243589"/>
              <a:gd name="csY10" fmla="*/ 18288 h 18288"/>
              <a:gd name="csX11" fmla="*/ 2552216 w 4243589"/>
              <a:gd name="csY11" fmla="*/ 18288 h 18288"/>
              <a:gd name="csX12" fmla="*/ 1903553 w 4243589"/>
              <a:gd name="csY12" fmla="*/ 18288 h 18288"/>
              <a:gd name="csX13" fmla="*/ 1212454 w 4243589"/>
              <a:gd name="csY13" fmla="*/ 18288 h 18288"/>
              <a:gd name="csX14" fmla="*/ 733535 w 4243589"/>
              <a:gd name="csY14" fmla="*/ 18288 h 18288"/>
              <a:gd name="csX15" fmla="*/ 0 w 4243589"/>
              <a:gd name="csY15" fmla="*/ 18288 h 18288"/>
              <a:gd name="csX16" fmla="*/ 0 w 4243589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BD93836D-E341-A607-D102-285E42A25C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54296" y="2706624"/>
            <a:ext cx="6894576" cy="3483864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0"/>
            <a:r>
              <a:rPr lang="en-US" sz="2200" b="1"/>
              <a:t>Students' Marks In Teacher's Class:</a:t>
            </a:r>
          </a:p>
          <a:p>
            <a:pPr lvl="1"/>
            <a:r>
              <a:rPr lang="en-US" sz="2000"/>
              <a:t>January: [65, 70, 55, 80, 75]   →   Average: 69</a:t>
            </a:r>
          </a:p>
          <a:p>
            <a:pPr lvl="1"/>
            <a:r>
              <a:rPr lang="en-US" sz="2000"/>
              <a:t>February: [70, 75, 60, 85, 80] →   Average: 74  </a:t>
            </a:r>
          </a:p>
          <a:p>
            <a:pPr lvl="1"/>
            <a:r>
              <a:rPr lang="en-US" sz="2000"/>
              <a:t>March: [75, 80, 65, 90, 85]       →   Average: 79</a:t>
            </a:r>
          </a:p>
          <a:p>
            <a:endParaRPr lang="en-US" sz="1900"/>
          </a:p>
          <a:p>
            <a:pPr marL="0"/>
            <a:r>
              <a:rPr lang="en-US" sz="2200" b="1"/>
              <a:t>AI Algorithm Process:</a:t>
            </a:r>
          </a:p>
          <a:p>
            <a:pPr marL="914400" lvl="1"/>
            <a:r>
              <a:rPr lang="en-US" sz="2000"/>
              <a:t>Time-series analysis (analyze marks over time)</a:t>
            </a:r>
          </a:p>
          <a:p>
            <a:pPr marL="914400" lvl="1"/>
            <a:r>
              <a:rPr lang="en-US" sz="2000"/>
              <a:t>Calculate improvement: 69 → 74 → 79 (increasing)</a:t>
            </a:r>
          </a:p>
          <a:p>
            <a:pPr marL="914400" lvl="1"/>
            <a:r>
              <a:rPr lang="en-US" sz="2000"/>
              <a:t>Compare with other teachers</a:t>
            </a:r>
          </a:p>
          <a:p>
            <a:pPr marL="914400" lvl="1"/>
            <a:r>
              <a:rPr lang="en-US" sz="2000"/>
              <a:t>Performance score: 0.8 (good improvement)</a:t>
            </a:r>
          </a:p>
        </p:txBody>
      </p:sp>
    </p:spTree>
    <p:extLst>
      <p:ext uri="{BB962C8B-B14F-4D97-AF65-F5344CB8AC3E}">
        <p14:creationId xmlns:p14="http://schemas.microsoft.com/office/powerpoint/2010/main" val="3999637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87C050D-B443-BB67-3903-08E54C9BAB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35DD01C-77F9-54DF-6F86-918DA121BA2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85163" y="-83378"/>
            <a:ext cx="8139458" cy="22515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chemeClr val="accent2">
                    <a:lumMod val="75000"/>
                  </a:schemeClr>
                </a:solidFill>
              </a:rPr>
              <a:t>Step 3:  </a:t>
            </a:r>
            <a:br>
              <a:rPr lang="en-US" b="1"/>
            </a:br>
            <a:r>
              <a:rPr lang="en-US" b="1"/>
              <a:t>Student Engagement Analysis</a:t>
            </a:r>
          </a:p>
        </p:txBody>
      </p:sp>
      <p:pic>
        <p:nvPicPr>
          <p:cNvPr id="3" name="Picture 2" descr="A person standing in front of a whiteboard raising her hands&#10;&#10;AI-generated content may be incorrect.">
            <a:extLst>
              <a:ext uri="{FF2B5EF4-FFF2-40B4-BE49-F238E27FC236}">
                <a16:creationId xmlns:a16="http://schemas.microsoft.com/office/drawing/2014/main" id="{80399855-046D-A5CB-EC00-72E27DB995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73"/>
          <a:stretch>
            <a:fillRect/>
          </a:stretch>
        </p:blipFill>
        <p:spPr>
          <a:xfrm>
            <a:off x="20" y="1"/>
            <a:ext cx="4052522" cy="6858000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3" name="sketchy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2395728"/>
            <a:ext cx="4243589" cy="18288"/>
          </a:xfrm>
          <a:custGeom>
            <a:avLst/>
            <a:gdLst>
              <a:gd name="csX0" fmla="*/ 0 w 4243589"/>
              <a:gd name="csY0" fmla="*/ 0 h 18288"/>
              <a:gd name="csX1" fmla="*/ 478919 w 4243589"/>
              <a:gd name="csY1" fmla="*/ 0 h 18288"/>
              <a:gd name="csX2" fmla="*/ 957839 w 4243589"/>
              <a:gd name="csY2" fmla="*/ 0 h 18288"/>
              <a:gd name="csX3" fmla="*/ 1521630 w 4243589"/>
              <a:gd name="csY3" fmla="*/ 0 h 18288"/>
              <a:gd name="csX4" fmla="*/ 2212729 w 4243589"/>
              <a:gd name="csY4" fmla="*/ 0 h 18288"/>
              <a:gd name="csX5" fmla="*/ 2734084 w 4243589"/>
              <a:gd name="csY5" fmla="*/ 0 h 18288"/>
              <a:gd name="csX6" fmla="*/ 3255439 w 4243589"/>
              <a:gd name="csY6" fmla="*/ 0 h 18288"/>
              <a:gd name="csX7" fmla="*/ 4243589 w 4243589"/>
              <a:gd name="csY7" fmla="*/ 0 h 18288"/>
              <a:gd name="csX8" fmla="*/ 4243589 w 4243589"/>
              <a:gd name="csY8" fmla="*/ 18288 h 18288"/>
              <a:gd name="csX9" fmla="*/ 3594926 w 4243589"/>
              <a:gd name="csY9" fmla="*/ 18288 h 18288"/>
              <a:gd name="csX10" fmla="*/ 3073571 w 4243589"/>
              <a:gd name="csY10" fmla="*/ 18288 h 18288"/>
              <a:gd name="csX11" fmla="*/ 2552216 w 4243589"/>
              <a:gd name="csY11" fmla="*/ 18288 h 18288"/>
              <a:gd name="csX12" fmla="*/ 1903553 w 4243589"/>
              <a:gd name="csY12" fmla="*/ 18288 h 18288"/>
              <a:gd name="csX13" fmla="*/ 1212454 w 4243589"/>
              <a:gd name="csY13" fmla="*/ 18288 h 18288"/>
              <a:gd name="csX14" fmla="*/ 733535 w 4243589"/>
              <a:gd name="csY14" fmla="*/ 18288 h 18288"/>
              <a:gd name="csX15" fmla="*/ 0 w 4243589"/>
              <a:gd name="csY15" fmla="*/ 18288 h 18288"/>
              <a:gd name="csX16" fmla="*/ 0 w 4243589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0C496A3C-7087-9D27-DA88-FD2870D703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54296" y="2706624"/>
            <a:ext cx="7291898" cy="3483864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/>
            <a:r>
              <a:rPr lang="en-US" sz="2400" b="1"/>
              <a:t>Class Data:</a:t>
            </a:r>
          </a:p>
          <a:p>
            <a:pPr lvl="1"/>
            <a:r>
              <a:rPr lang="en-US" sz="2200"/>
              <a:t>Total Students: 30</a:t>
            </a:r>
          </a:p>
          <a:p>
            <a:pPr lvl="1"/>
            <a:r>
              <a:rPr lang="en-US" sz="2200"/>
              <a:t>Students Asking Questions: 25  → 83% Participation</a:t>
            </a:r>
          </a:p>
          <a:p>
            <a:pPr lvl="1"/>
            <a:r>
              <a:rPr lang="en-US" sz="2200"/>
              <a:t>Students Submitting Assignments: 28 → 93% Completion</a:t>
            </a:r>
          </a:p>
          <a:p>
            <a:pPr lvl="1"/>
            <a:r>
              <a:rPr lang="en-US" sz="2200"/>
              <a:t>Active Involvement: High</a:t>
            </a:r>
          </a:p>
          <a:p>
            <a:pPr marL="457200" lvl="1"/>
            <a:endParaRPr lang="en-US" sz="1700" b="1"/>
          </a:p>
          <a:p>
            <a:pPr marL="0"/>
            <a:r>
              <a:rPr lang="en-US" sz="2400" b="1"/>
              <a:t>AI Algorithm Process:</a:t>
            </a:r>
          </a:p>
          <a:p>
            <a:pPr marL="800100" lvl="1"/>
            <a:r>
              <a:rPr lang="en-US" sz="2200"/>
              <a:t>Participation Rate : 25/30 = 0.83</a:t>
            </a:r>
          </a:p>
          <a:p>
            <a:pPr marL="800100" lvl="1"/>
            <a:r>
              <a:rPr lang="en-US" sz="2200"/>
              <a:t>Completion Rate : 28/30 = 0.93  </a:t>
            </a:r>
          </a:p>
          <a:p>
            <a:pPr marL="800100" lvl="1"/>
            <a:r>
              <a:rPr lang="en-US" sz="2200"/>
              <a:t>Analyze Engagement Patterns</a:t>
            </a:r>
          </a:p>
          <a:p>
            <a:pPr marL="800100" lvl="1"/>
            <a:r>
              <a:rPr lang="en-US" sz="2200"/>
              <a:t>Final Engagement Score : 0.88</a:t>
            </a:r>
          </a:p>
        </p:txBody>
      </p:sp>
    </p:spTree>
    <p:extLst>
      <p:ext uri="{BB962C8B-B14F-4D97-AF65-F5344CB8AC3E}">
        <p14:creationId xmlns:p14="http://schemas.microsoft.com/office/powerpoint/2010/main" val="323281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517A47C-B2E5-4B79-8061-D74B1311A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C505E780-2083-4CB5-A42A-5E0E2908E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D2C0AE1C-0118-41AE-8A10-7CDCBF10E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42CBB5-7419-1C20-2631-0165F4412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>
            <a:normAutofit/>
          </a:bodyPr>
          <a:lstStyle/>
          <a:p>
            <a:r>
              <a:rPr lang="en-US" sz="4800" b="1"/>
              <a:t>Why This Research Matters ?</a:t>
            </a:r>
            <a:br>
              <a:rPr lang="en-US" sz="4000"/>
            </a:br>
            <a:endParaRPr lang="en-US" sz="40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081528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C0B3308-D85F-FD44-DC3F-7DE48EC8ACE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167546"/>
              </p:ext>
            </p:extLst>
          </p:nvPr>
        </p:nvGraphicFramePr>
        <p:xfrm>
          <a:off x="5303520" y="676656"/>
          <a:ext cx="6364224" cy="5513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55523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83A0726-C315-5A6A-B49E-CEE571984F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4397818-0482-ABBF-C7AB-97FBC84CD8C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54295" y="329184"/>
            <a:ext cx="7668385" cy="17830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chemeClr val="accent2">
                    <a:lumMod val="75000"/>
                  </a:schemeClr>
                </a:solidFill>
              </a:rPr>
              <a:t>Step 4: </a:t>
            </a:r>
            <a:br>
              <a:rPr lang="en-US" b="1"/>
            </a:br>
            <a:r>
              <a:rPr lang="en-US" b="1"/>
              <a:t>Final Rating Calculation</a:t>
            </a:r>
          </a:p>
        </p:txBody>
      </p:sp>
      <p:pic>
        <p:nvPicPr>
          <p:cNvPr id="2" name="Picture 1" descr="Complex math formulas on a blackboard">
            <a:extLst>
              <a:ext uri="{FF2B5EF4-FFF2-40B4-BE49-F238E27FC236}">
                <a16:creationId xmlns:a16="http://schemas.microsoft.com/office/drawing/2014/main" id="{8BBEBCC3-3F8D-B20C-8EE1-D94ADBEC2CC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5395" r="21467" b="-1"/>
          <a:stretch>
            <a:fillRect/>
          </a:stretch>
        </p:blipFill>
        <p:spPr>
          <a:xfrm>
            <a:off x="20" y="1"/>
            <a:ext cx="4052522" cy="6858000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3" name="sketchy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2395728"/>
            <a:ext cx="4243589" cy="18288"/>
          </a:xfrm>
          <a:custGeom>
            <a:avLst/>
            <a:gdLst>
              <a:gd name="csX0" fmla="*/ 0 w 4243589"/>
              <a:gd name="csY0" fmla="*/ 0 h 18288"/>
              <a:gd name="csX1" fmla="*/ 478919 w 4243589"/>
              <a:gd name="csY1" fmla="*/ 0 h 18288"/>
              <a:gd name="csX2" fmla="*/ 957839 w 4243589"/>
              <a:gd name="csY2" fmla="*/ 0 h 18288"/>
              <a:gd name="csX3" fmla="*/ 1521630 w 4243589"/>
              <a:gd name="csY3" fmla="*/ 0 h 18288"/>
              <a:gd name="csX4" fmla="*/ 2212729 w 4243589"/>
              <a:gd name="csY4" fmla="*/ 0 h 18288"/>
              <a:gd name="csX5" fmla="*/ 2734084 w 4243589"/>
              <a:gd name="csY5" fmla="*/ 0 h 18288"/>
              <a:gd name="csX6" fmla="*/ 3255439 w 4243589"/>
              <a:gd name="csY6" fmla="*/ 0 h 18288"/>
              <a:gd name="csX7" fmla="*/ 4243589 w 4243589"/>
              <a:gd name="csY7" fmla="*/ 0 h 18288"/>
              <a:gd name="csX8" fmla="*/ 4243589 w 4243589"/>
              <a:gd name="csY8" fmla="*/ 18288 h 18288"/>
              <a:gd name="csX9" fmla="*/ 3594926 w 4243589"/>
              <a:gd name="csY9" fmla="*/ 18288 h 18288"/>
              <a:gd name="csX10" fmla="*/ 3073571 w 4243589"/>
              <a:gd name="csY10" fmla="*/ 18288 h 18288"/>
              <a:gd name="csX11" fmla="*/ 2552216 w 4243589"/>
              <a:gd name="csY11" fmla="*/ 18288 h 18288"/>
              <a:gd name="csX12" fmla="*/ 1903553 w 4243589"/>
              <a:gd name="csY12" fmla="*/ 18288 h 18288"/>
              <a:gd name="csX13" fmla="*/ 1212454 w 4243589"/>
              <a:gd name="csY13" fmla="*/ 18288 h 18288"/>
              <a:gd name="csX14" fmla="*/ 733535 w 4243589"/>
              <a:gd name="csY14" fmla="*/ 18288 h 18288"/>
              <a:gd name="csX15" fmla="*/ 0 w 4243589"/>
              <a:gd name="csY15" fmla="*/ 18288 h 18288"/>
              <a:gd name="csX16" fmla="*/ 0 w 4243589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ADE34730-4DEB-026A-BDD0-7E372F286A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83739" y="2697480"/>
            <a:ext cx="6894576" cy="142877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200" b="1"/>
              <a:t>Available Scores:</a:t>
            </a:r>
          </a:p>
          <a:p>
            <a:pPr marL="685800" lvl="2" indent="0">
              <a:buNone/>
            </a:pPr>
            <a:r>
              <a:rPr lang="en-US" sz="1800"/>
              <a:t>- </a:t>
            </a:r>
            <a:r>
              <a:rPr lang="en-US"/>
              <a:t>Sentiment Score: 0.5          (feedback analysis)</a:t>
            </a:r>
          </a:p>
          <a:p>
            <a:pPr marL="685800" lvl="2" indent="0">
              <a:buNone/>
            </a:pPr>
            <a:r>
              <a:rPr lang="en-US"/>
              <a:t>- Performance Score: 0.8     (student improvement)  </a:t>
            </a:r>
          </a:p>
          <a:p>
            <a:pPr marL="685800" lvl="2" indent="0">
              <a:buNone/>
            </a:pPr>
            <a:r>
              <a:rPr lang="en-US"/>
              <a:t>- Engagement Score: 0.88    (class participation)</a:t>
            </a:r>
          </a:p>
          <a:p>
            <a:pPr marL="0"/>
            <a:endParaRPr lang="en-US" sz="2200"/>
          </a:p>
          <a:p>
            <a:pPr marL="0"/>
            <a:endParaRPr lang="en-US" sz="22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9C3487-FA42-9080-311F-DA38BC3EA7B0}"/>
              </a:ext>
            </a:extLst>
          </p:cNvPr>
          <p:cNvSpPr txBox="1"/>
          <p:nvPr/>
        </p:nvSpPr>
        <p:spPr>
          <a:xfrm>
            <a:off x="5421419" y="5372686"/>
            <a:ext cx="613413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000"/>
              <a:t>Final = (0.4 × 0.5) + (0.35 × 0.8) + (0.25 × 0.88)</a:t>
            </a:r>
          </a:p>
          <a:p>
            <a:pPr marL="0" indent="0">
              <a:buNone/>
            </a:pPr>
            <a:r>
              <a:rPr lang="en-US" sz="2000"/>
              <a:t>            = 0.2 + 0.28 + 0.22  </a:t>
            </a:r>
          </a:p>
          <a:p>
            <a:pPr marL="0" indent="0">
              <a:buNone/>
            </a:pPr>
            <a:r>
              <a:rPr lang="en-US" sz="2000"/>
              <a:t>            = 0.7</a:t>
            </a:r>
          </a:p>
          <a:p>
            <a:pPr marL="0" indent="0">
              <a:buNone/>
            </a:pPr>
            <a:r>
              <a:rPr lang="en-US" sz="2000" b="1"/>
              <a:t>Convert to 5-star scale: 0.7 × 5 = </a:t>
            </a:r>
            <a:r>
              <a:rPr lang="en-US" sz="2000" b="1">
                <a:solidFill>
                  <a:schemeClr val="accent2">
                    <a:lumMod val="75000"/>
                  </a:schemeClr>
                </a:solidFill>
              </a:rPr>
              <a:t>3.5 stars</a:t>
            </a:r>
            <a:endParaRPr lang="en-US" sz="2000" b="1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79BEDC-B13F-3750-60F2-2A7F77B72322}"/>
              </a:ext>
            </a:extLst>
          </p:cNvPr>
          <p:cNvSpPr txBox="1"/>
          <p:nvPr/>
        </p:nvSpPr>
        <p:spPr>
          <a:xfrm>
            <a:off x="4277695" y="4126255"/>
            <a:ext cx="8026855" cy="1084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en-US" sz="2200" b="1"/>
              <a:t>Weighted Formula :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sz="1800" b="1">
                <a:solidFill>
                  <a:srgbClr val="FF0000"/>
                </a:solidFill>
              </a:rPr>
              <a:t>Final Rating = (0.4 × Sentiment)+(0.35 × Performance)+(0.25 × Engagement)</a:t>
            </a:r>
          </a:p>
        </p:txBody>
      </p:sp>
    </p:spTree>
    <p:extLst>
      <p:ext uri="{BB962C8B-B14F-4D97-AF65-F5344CB8AC3E}">
        <p14:creationId xmlns:p14="http://schemas.microsoft.com/office/powerpoint/2010/main" val="2705898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1EE590B-3C83-A00C-4FD7-2C426119D6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3AD225E8-6CDF-58E2-7B2D-D3A69E10FA4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6932" b="8799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AC5FB8-A45D-2DBD-C31F-28D8278C4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360" y="395605"/>
            <a:ext cx="11709400" cy="1325563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chemeClr val="accent2">
                    <a:lumMod val="75000"/>
                  </a:schemeClr>
                </a:solidFill>
              </a:rPr>
              <a:t>Algorithm 2 </a:t>
            </a:r>
            <a:r>
              <a:rPr lang="en-US" b="1"/>
              <a:t>- Mobile App Real-Time Processing</a:t>
            </a:r>
          </a:p>
        </p:txBody>
      </p:sp>
      <p:graphicFrame>
        <p:nvGraphicFramePr>
          <p:cNvPr id="26" name="Content Placeholder 3">
            <a:extLst>
              <a:ext uri="{FF2B5EF4-FFF2-40B4-BE49-F238E27FC236}">
                <a16:creationId xmlns:a16="http://schemas.microsoft.com/office/drawing/2014/main" id="{1DA9418F-8FE4-C1B3-24FE-5248E50C3B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465524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5933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AEE08ED-AF65-2EA3-BB82-33B519398F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7666DDF-7FAC-22D6-CFCA-9493853A37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618FDEB-6642-4C2A-901A-8C487177A56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57649" y="9145"/>
            <a:ext cx="8461937" cy="20939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chemeClr val="accent2">
                    <a:lumMod val="75000"/>
                  </a:schemeClr>
                </a:solidFill>
              </a:rPr>
              <a:t>Step 1: </a:t>
            </a:r>
            <a:br>
              <a:rPr lang="en-US" b="1"/>
            </a:br>
            <a:r>
              <a:rPr lang="en-US" b="1"/>
              <a:t>Phone Data Processing </a:t>
            </a:r>
            <a:r>
              <a:rPr lang="en-US" sz="3200" b="1"/>
              <a:t>(Edge Computing)</a:t>
            </a:r>
            <a:endParaRPr lang="en-US" b="1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CE264F5-4B31-CC87-C477-5D4A2B849C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12" t="-133" r="35848" b="133"/>
          <a:stretch>
            <a:fillRect/>
          </a:stretch>
        </p:blipFill>
        <p:spPr>
          <a:xfrm>
            <a:off x="0" y="0"/>
            <a:ext cx="4052522" cy="6858000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5" name="sketchy line">
            <a:extLst>
              <a:ext uri="{FF2B5EF4-FFF2-40B4-BE49-F238E27FC236}">
                <a16:creationId xmlns:a16="http://schemas.microsoft.com/office/drawing/2014/main" id="{9D2A6BE1-1196-CE0C-C054-C35564073D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2395728"/>
            <a:ext cx="4243589" cy="18288"/>
          </a:xfrm>
          <a:custGeom>
            <a:avLst/>
            <a:gdLst>
              <a:gd name="csX0" fmla="*/ 0 w 4243589"/>
              <a:gd name="csY0" fmla="*/ 0 h 18288"/>
              <a:gd name="csX1" fmla="*/ 478919 w 4243589"/>
              <a:gd name="csY1" fmla="*/ 0 h 18288"/>
              <a:gd name="csX2" fmla="*/ 957839 w 4243589"/>
              <a:gd name="csY2" fmla="*/ 0 h 18288"/>
              <a:gd name="csX3" fmla="*/ 1521630 w 4243589"/>
              <a:gd name="csY3" fmla="*/ 0 h 18288"/>
              <a:gd name="csX4" fmla="*/ 2212729 w 4243589"/>
              <a:gd name="csY4" fmla="*/ 0 h 18288"/>
              <a:gd name="csX5" fmla="*/ 2734084 w 4243589"/>
              <a:gd name="csY5" fmla="*/ 0 h 18288"/>
              <a:gd name="csX6" fmla="*/ 3255439 w 4243589"/>
              <a:gd name="csY6" fmla="*/ 0 h 18288"/>
              <a:gd name="csX7" fmla="*/ 4243589 w 4243589"/>
              <a:gd name="csY7" fmla="*/ 0 h 18288"/>
              <a:gd name="csX8" fmla="*/ 4243589 w 4243589"/>
              <a:gd name="csY8" fmla="*/ 18288 h 18288"/>
              <a:gd name="csX9" fmla="*/ 3594926 w 4243589"/>
              <a:gd name="csY9" fmla="*/ 18288 h 18288"/>
              <a:gd name="csX10" fmla="*/ 3073571 w 4243589"/>
              <a:gd name="csY10" fmla="*/ 18288 h 18288"/>
              <a:gd name="csX11" fmla="*/ 2552216 w 4243589"/>
              <a:gd name="csY11" fmla="*/ 18288 h 18288"/>
              <a:gd name="csX12" fmla="*/ 1903553 w 4243589"/>
              <a:gd name="csY12" fmla="*/ 18288 h 18288"/>
              <a:gd name="csX13" fmla="*/ 1212454 w 4243589"/>
              <a:gd name="csY13" fmla="*/ 18288 h 18288"/>
              <a:gd name="csX14" fmla="*/ 733535 w 4243589"/>
              <a:gd name="csY14" fmla="*/ 18288 h 18288"/>
              <a:gd name="csX15" fmla="*/ 0 w 4243589"/>
              <a:gd name="csY15" fmla="*/ 18288 h 18288"/>
              <a:gd name="csX16" fmla="*/ 0 w 4243589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4A3A362A-653E-19AC-32E1-FBA9F72F19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55719" y="2894076"/>
            <a:ext cx="7767482" cy="3483864"/>
          </a:xfrm>
        </p:spPr>
        <p:txBody>
          <a:bodyPr vert="horz" lIns="91440" tIns="45720" rIns="91440" bIns="45720" rtlCol="0">
            <a:normAutofit/>
          </a:bodyPr>
          <a:lstStyle/>
          <a:p>
            <a:pPr marL="0" lvl="0" indent="0">
              <a:buNone/>
              <a:defRPr/>
            </a:pPr>
            <a:r>
              <a:rPr lang="en-US" sz="2200" b="1">
                <a:solidFill>
                  <a:prstClr val="black"/>
                </a:solidFill>
              </a:rPr>
              <a:t>Traditional systems: </a:t>
            </a:r>
          </a:p>
          <a:p>
            <a:pPr lvl="1">
              <a:lnSpc>
                <a:spcPct val="100000"/>
              </a:lnSpc>
              <a:defRPr/>
            </a:pPr>
            <a:r>
              <a:rPr lang="en-US" sz="2000">
                <a:solidFill>
                  <a:prstClr val="black"/>
                </a:solidFill>
              </a:rPr>
              <a:t>Phone → Send to Server → Server processes → Results back → Phone display</a:t>
            </a:r>
          </a:p>
          <a:p>
            <a:pPr lvl="1">
              <a:lnSpc>
                <a:spcPct val="100000"/>
              </a:lnSpc>
              <a:defRPr/>
            </a:pPr>
            <a:r>
              <a:rPr lang="en-US" sz="2000">
                <a:solidFill>
                  <a:prstClr val="black"/>
                </a:solidFill>
              </a:rPr>
              <a:t>Time: 5-10 seconds</a:t>
            </a:r>
          </a:p>
          <a:p>
            <a:pPr marL="457200" lvl="1" indent="0">
              <a:buNone/>
              <a:defRPr/>
            </a:pPr>
            <a:endParaRPr lang="en-US" sz="2400" b="1">
              <a:solidFill>
                <a:prstClr val="black"/>
              </a:solidFill>
            </a:endParaRPr>
          </a:p>
          <a:p>
            <a:pPr marL="0" indent="0">
              <a:buNone/>
              <a:defRPr/>
            </a:pPr>
            <a:r>
              <a:rPr lang="en-US" sz="2200" b="1">
                <a:solidFill>
                  <a:prstClr val="black"/>
                </a:solidFill>
              </a:rPr>
              <a:t>My Algorithm:</a:t>
            </a:r>
          </a:p>
          <a:p>
            <a:pPr lvl="1">
              <a:lnSpc>
                <a:spcPct val="100000"/>
              </a:lnSpc>
              <a:defRPr/>
            </a:pPr>
            <a:r>
              <a:rPr lang="en-US" sz="2000">
                <a:solidFill>
                  <a:prstClr val="black"/>
                </a:solidFill>
              </a:rPr>
              <a:t>Phone processes locally → Results shown instantly  </a:t>
            </a:r>
          </a:p>
          <a:p>
            <a:pPr lvl="1">
              <a:lnSpc>
                <a:spcPct val="100000"/>
              </a:lnSpc>
              <a:defRPr/>
            </a:pPr>
            <a:r>
              <a:rPr lang="en-US" sz="2000">
                <a:solidFill>
                  <a:prstClr val="black"/>
                </a:solidFill>
              </a:rPr>
              <a:t>Time: &lt;2 seconds</a:t>
            </a: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0874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B0DA712-FB5A-B18D-E93E-69ADD634CA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4A7C25D-0B0E-5EEC-35A6-73C385856A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06DB1AF-3964-3034-7CF8-9766ADB13E8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96978" y="0"/>
            <a:ext cx="8461937" cy="20939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chemeClr val="accent2">
                    <a:lumMod val="75000"/>
                  </a:schemeClr>
                </a:solidFill>
              </a:rPr>
              <a:t>Step 2: </a:t>
            </a:r>
            <a:br>
              <a:rPr lang="en-US" b="1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b="1"/>
              <a:t>Real-time Updates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EA5BA23-EA52-6693-2CE8-EB2AFACB78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24" r="21608"/>
          <a:stretch>
            <a:fillRect/>
          </a:stretch>
        </p:blipFill>
        <p:spPr>
          <a:xfrm>
            <a:off x="0" y="0"/>
            <a:ext cx="4052522" cy="6858000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5" name="sketchy line">
            <a:extLst>
              <a:ext uri="{FF2B5EF4-FFF2-40B4-BE49-F238E27FC236}">
                <a16:creationId xmlns:a16="http://schemas.microsoft.com/office/drawing/2014/main" id="{17C9CD8C-6771-901A-6650-12DB2B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2395728"/>
            <a:ext cx="4243589" cy="18288"/>
          </a:xfrm>
          <a:custGeom>
            <a:avLst/>
            <a:gdLst>
              <a:gd name="csX0" fmla="*/ 0 w 4243589"/>
              <a:gd name="csY0" fmla="*/ 0 h 18288"/>
              <a:gd name="csX1" fmla="*/ 478919 w 4243589"/>
              <a:gd name="csY1" fmla="*/ 0 h 18288"/>
              <a:gd name="csX2" fmla="*/ 957839 w 4243589"/>
              <a:gd name="csY2" fmla="*/ 0 h 18288"/>
              <a:gd name="csX3" fmla="*/ 1521630 w 4243589"/>
              <a:gd name="csY3" fmla="*/ 0 h 18288"/>
              <a:gd name="csX4" fmla="*/ 2212729 w 4243589"/>
              <a:gd name="csY4" fmla="*/ 0 h 18288"/>
              <a:gd name="csX5" fmla="*/ 2734084 w 4243589"/>
              <a:gd name="csY5" fmla="*/ 0 h 18288"/>
              <a:gd name="csX6" fmla="*/ 3255439 w 4243589"/>
              <a:gd name="csY6" fmla="*/ 0 h 18288"/>
              <a:gd name="csX7" fmla="*/ 4243589 w 4243589"/>
              <a:gd name="csY7" fmla="*/ 0 h 18288"/>
              <a:gd name="csX8" fmla="*/ 4243589 w 4243589"/>
              <a:gd name="csY8" fmla="*/ 18288 h 18288"/>
              <a:gd name="csX9" fmla="*/ 3594926 w 4243589"/>
              <a:gd name="csY9" fmla="*/ 18288 h 18288"/>
              <a:gd name="csX10" fmla="*/ 3073571 w 4243589"/>
              <a:gd name="csY10" fmla="*/ 18288 h 18288"/>
              <a:gd name="csX11" fmla="*/ 2552216 w 4243589"/>
              <a:gd name="csY11" fmla="*/ 18288 h 18288"/>
              <a:gd name="csX12" fmla="*/ 1903553 w 4243589"/>
              <a:gd name="csY12" fmla="*/ 18288 h 18288"/>
              <a:gd name="csX13" fmla="*/ 1212454 w 4243589"/>
              <a:gd name="csY13" fmla="*/ 18288 h 18288"/>
              <a:gd name="csX14" fmla="*/ 733535 w 4243589"/>
              <a:gd name="csY14" fmla="*/ 18288 h 18288"/>
              <a:gd name="csX15" fmla="*/ 0 w 4243589"/>
              <a:gd name="csY15" fmla="*/ 18288 h 18288"/>
              <a:gd name="csX16" fmla="*/ 0 w 4243589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CF3D0A68-D5AA-4C34-B2F9-93059CFD2A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54296" y="2444496"/>
            <a:ext cx="6745224" cy="4165092"/>
          </a:xfrm>
        </p:spPr>
        <p:txBody>
          <a:bodyPr vert="horz" lIns="91440" tIns="45720" rIns="91440" bIns="45720" rtlCol="0">
            <a:normAutofit/>
          </a:bodyPr>
          <a:lstStyle/>
          <a:p>
            <a:pPr marL="0" lvl="0" indent="0">
              <a:lnSpc>
                <a:spcPct val="170000"/>
              </a:lnSpc>
              <a:buNone/>
              <a:defRPr/>
            </a:pPr>
            <a:r>
              <a:rPr lang="en-US" sz="2200" b="1">
                <a:solidFill>
                  <a:prstClr val="black"/>
                </a:solidFill>
              </a:rPr>
              <a:t>When new feedback comes:</a:t>
            </a:r>
          </a:p>
          <a:p>
            <a:pPr marL="457200" lvl="1" indent="0">
              <a:buNone/>
              <a:defRPr/>
            </a:pPr>
            <a:r>
              <a:rPr lang="en-US" sz="2000">
                <a:solidFill>
                  <a:prstClr val="black"/>
                </a:solidFill>
              </a:rPr>
              <a:t>1. Instantly analyze sentiment</a:t>
            </a:r>
          </a:p>
          <a:p>
            <a:pPr marL="457200" lvl="1" indent="0">
              <a:buNone/>
              <a:defRPr/>
            </a:pPr>
            <a:r>
              <a:rPr lang="en-US" sz="2000">
                <a:solidFill>
                  <a:prstClr val="black"/>
                </a:solidFill>
              </a:rPr>
              <a:t>2. Update teacher rating  </a:t>
            </a:r>
          </a:p>
          <a:p>
            <a:pPr marL="457200" lvl="1" indent="0">
              <a:buNone/>
              <a:defRPr/>
            </a:pPr>
            <a:r>
              <a:rPr lang="en-US" sz="2000">
                <a:solidFill>
                  <a:prstClr val="black"/>
                </a:solidFill>
              </a:rPr>
              <a:t>3. Show on dashboard</a:t>
            </a:r>
          </a:p>
          <a:p>
            <a:pPr marL="457200" lvl="1" indent="0">
              <a:buNone/>
              <a:defRPr/>
            </a:pPr>
            <a:r>
              <a:rPr lang="en-US" sz="2000">
                <a:solidFill>
                  <a:prstClr val="black"/>
                </a:solidFill>
              </a:rPr>
              <a:t>4. Send notification if important changes</a:t>
            </a:r>
            <a:endParaRPr lang="en-US" sz="2000" b="1">
              <a:solidFill>
                <a:prstClr val="black"/>
              </a:solidFill>
            </a:endParaRPr>
          </a:p>
          <a:p>
            <a:pPr marL="0" lvl="0" indent="0">
              <a:lnSpc>
                <a:spcPct val="170000"/>
              </a:lnSpc>
              <a:buNone/>
              <a:defRPr/>
            </a:pPr>
            <a:r>
              <a:rPr lang="en-US" sz="2200" b="1">
                <a:solidFill>
                  <a:prstClr val="black"/>
                </a:solidFill>
              </a:rPr>
              <a:t>Example:</a:t>
            </a:r>
          </a:p>
          <a:p>
            <a:pPr lvl="1">
              <a:defRPr/>
            </a:pPr>
            <a:r>
              <a:rPr lang="en-US" sz="2000">
                <a:solidFill>
                  <a:prstClr val="black"/>
                </a:solidFill>
              </a:rPr>
              <a:t>Old rating: 3.5 stars</a:t>
            </a:r>
          </a:p>
          <a:p>
            <a:pPr lvl="1">
              <a:defRPr/>
            </a:pPr>
            <a:r>
              <a:rPr lang="en-US" sz="2000">
                <a:solidFill>
                  <a:prstClr val="black"/>
                </a:solidFill>
              </a:rPr>
              <a:t>New feedback: "Teacher did very well today"  </a:t>
            </a:r>
          </a:p>
          <a:p>
            <a:pPr lvl="1">
              <a:defRPr/>
            </a:pPr>
            <a:r>
              <a:rPr lang="en-US" sz="2000">
                <a:solidFill>
                  <a:prstClr val="black"/>
                </a:solidFill>
              </a:rPr>
              <a:t>New rating: 3.7 stars (0.2 increase)</a:t>
            </a:r>
          </a:p>
          <a:p>
            <a:pPr lvl="1">
              <a:defRPr/>
            </a:pPr>
            <a:r>
              <a:rPr lang="en-US" sz="2000">
                <a:solidFill>
                  <a:prstClr val="black"/>
                </a:solidFill>
              </a:rPr>
              <a:t>Notification: "Your rating improved!"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3643122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A30E4DE-E2F1-2335-7A69-927F7781F9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D78A4DE5-9CAC-0E70-FCF2-3ABC10CCE6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3C94F9D-9E80-AECB-5BD4-D616400334F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36018" y="0"/>
            <a:ext cx="8461937" cy="20939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chemeClr val="accent2">
                    <a:lumMod val="75000"/>
                  </a:schemeClr>
                </a:solidFill>
              </a:rPr>
              <a:t>Step 3: </a:t>
            </a:r>
            <a:br>
              <a:rPr lang="en-US" b="1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b="1"/>
              <a:t>Offline Mode </a:t>
            </a:r>
            <a:r>
              <a:rPr lang="en-US" sz="2800" b="1"/>
              <a:t>(Working Without Internet)</a:t>
            </a:r>
            <a:endParaRPr lang="en-US" b="1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2F9C7DB-0870-16B2-5C7F-FEE57F6C88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61" r="34395"/>
          <a:stretch>
            <a:fillRect/>
          </a:stretch>
        </p:blipFill>
        <p:spPr>
          <a:xfrm>
            <a:off x="0" y="0"/>
            <a:ext cx="4052522" cy="6858000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5" name="sketchy line">
            <a:extLst>
              <a:ext uri="{FF2B5EF4-FFF2-40B4-BE49-F238E27FC236}">
                <a16:creationId xmlns:a16="http://schemas.microsoft.com/office/drawing/2014/main" id="{026C49DC-8E30-2432-3DD3-B25661BEBA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2395728"/>
            <a:ext cx="4243589" cy="18288"/>
          </a:xfrm>
          <a:custGeom>
            <a:avLst/>
            <a:gdLst>
              <a:gd name="csX0" fmla="*/ 0 w 4243589"/>
              <a:gd name="csY0" fmla="*/ 0 h 18288"/>
              <a:gd name="csX1" fmla="*/ 478919 w 4243589"/>
              <a:gd name="csY1" fmla="*/ 0 h 18288"/>
              <a:gd name="csX2" fmla="*/ 957839 w 4243589"/>
              <a:gd name="csY2" fmla="*/ 0 h 18288"/>
              <a:gd name="csX3" fmla="*/ 1521630 w 4243589"/>
              <a:gd name="csY3" fmla="*/ 0 h 18288"/>
              <a:gd name="csX4" fmla="*/ 2212729 w 4243589"/>
              <a:gd name="csY4" fmla="*/ 0 h 18288"/>
              <a:gd name="csX5" fmla="*/ 2734084 w 4243589"/>
              <a:gd name="csY5" fmla="*/ 0 h 18288"/>
              <a:gd name="csX6" fmla="*/ 3255439 w 4243589"/>
              <a:gd name="csY6" fmla="*/ 0 h 18288"/>
              <a:gd name="csX7" fmla="*/ 4243589 w 4243589"/>
              <a:gd name="csY7" fmla="*/ 0 h 18288"/>
              <a:gd name="csX8" fmla="*/ 4243589 w 4243589"/>
              <a:gd name="csY8" fmla="*/ 18288 h 18288"/>
              <a:gd name="csX9" fmla="*/ 3594926 w 4243589"/>
              <a:gd name="csY9" fmla="*/ 18288 h 18288"/>
              <a:gd name="csX10" fmla="*/ 3073571 w 4243589"/>
              <a:gd name="csY10" fmla="*/ 18288 h 18288"/>
              <a:gd name="csX11" fmla="*/ 2552216 w 4243589"/>
              <a:gd name="csY11" fmla="*/ 18288 h 18288"/>
              <a:gd name="csX12" fmla="*/ 1903553 w 4243589"/>
              <a:gd name="csY12" fmla="*/ 18288 h 18288"/>
              <a:gd name="csX13" fmla="*/ 1212454 w 4243589"/>
              <a:gd name="csY13" fmla="*/ 18288 h 18288"/>
              <a:gd name="csX14" fmla="*/ 733535 w 4243589"/>
              <a:gd name="csY14" fmla="*/ 18288 h 18288"/>
              <a:gd name="csX15" fmla="*/ 0 w 4243589"/>
              <a:gd name="csY15" fmla="*/ 18288 h 18288"/>
              <a:gd name="csX16" fmla="*/ 0 w 4243589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4504BB5A-9BD1-745C-0921-D6288EF564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54296" y="2567938"/>
            <a:ext cx="6745224" cy="1908049"/>
          </a:xfrm>
        </p:spPr>
        <p:txBody>
          <a:bodyPr vert="horz" lIns="91440" tIns="45720" rIns="91440" bIns="45720" rtlCol="0">
            <a:normAutofit/>
          </a:bodyPr>
          <a:lstStyle/>
          <a:p>
            <a:pPr marL="0" lvl="0" indent="0">
              <a:lnSpc>
                <a:spcPct val="100000"/>
              </a:lnSpc>
              <a:buNone/>
              <a:defRPr/>
            </a:pPr>
            <a:r>
              <a:rPr lang="en-US" sz="2200" b="1">
                <a:solidFill>
                  <a:prstClr val="black"/>
                </a:solidFill>
              </a:rPr>
              <a:t>When there's no Internet:</a:t>
            </a:r>
          </a:p>
          <a:p>
            <a:pPr marL="457200" lvl="1" indent="0">
              <a:lnSpc>
                <a:spcPct val="100000"/>
              </a:lnSpc>
              <a:buNone/>
              <a:defRPr/>
            </a:pPr>
            <a:r>
              <a:rPr lang="en-US" sz="2000">
                <a:solidFill>
                  <a:prstClr val="black"/>
                </a:solidFill>
              </a:rPr>
              <a:t>1. Store data in phone memory (24 hours)</a:t>
            </a:r>
          </a:p>
          <a:p>
            <a:pPr marL="457200" lvl="1" indent="0">
              <a:lnSpc>
                <a:spcPct val="100000"/>
              </a:lnSpc>
              <a:buNone/>
              <a:defRPr/>
            </a:pPr>
            <a:r>
              <a:rPr lang="en-US" sz="2000">
                <a:solidFill>
                  <a:prstClr val="black"/>
                </a:solidFill>
              </a:rPr>
              <a:t>2. Run ML models on phone itself</a:t>
            </a:r>
          </a:p>
          <a:p>
            <a:pPr marL="457200" lvl="1" indent="0">
              <a:lnSpc>
                <a:spcPct val="100000"/>
              </a:lnSpc>
              <a:buNone/>
              <a:defRPr/>
            </a:pPr>
            <a:r>
              <a:rPr lang="en-US" sz="2000">
                <a:solidFill>
                  <a:prstClr val="black"/>
                </a:solidFill>
              </a:rPr>
              <a:t>3. Display results on phone  </a:t>
            </a:r>
          </a:p>
          <a:p>
            <a:pPr marL="457200" lvl="1" indent="0">
              <a:lnSpc>
                <a:spcPct val="100000"/>
              </a:lnSpc>
              <a:buNone/>
              <a:defRPr/>
            </a:pPr>
            <a:r>
              <a:rPr lang="en-US" sz="2000">
                <a:solidFill>
                  <a:prstClr val="black"/>
                </a:solidFill>
              </a:rPr>
              <a:t>4. Sync to server when Internet returns</a:t>
            </a:r>
            <a:endParaRPr lang="en-US" sz="2000" b="1">
              <a:solidFill>
                <a:prstClr val="black"/>
              </a:solidFill>
            </a:endParaRPr>
          </a:p>
        </p:txBody>
      </p: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29F7B997-E115-CFFE-A44A-6477B99B5866}"/>
              </a:ext>
            </a:extLst>
          </p:cNvPr>
          <p:cNvSpPr txBox="1">
            <a:spLocks/>
          </p:cNvSpPr>
          <p:nvPr/>
        </p:nvSpPr>
        <p:spPr>
          <a:xfrm>
            <a:off x="4552696" y="4764026"/>
            <a:ext cx="7385304" cy="20391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  <a:defRPr/>
            </a:pPr>
            <a:r>
              <a:rPr lang="en-US" sz="2200" b="1"/>
              <a:t>Example:  “</a:t>
            </a:r>
            <a:r>
              <a:rPr lang="en-US" sz="2200"/>
              <a:t>Village School Has No Internet” </a:t>
            </a:r>
          </a:p>
          <a:p>
            <a:pPr marL="457200" lvl="1" indent="0">
              <a:lnSpc>
                <a:spcPct val="100000"/>
              </a:lnSpc>
              <a:buNone/>
              <a:defRPr/>
            </a:pPr>
            <a:r>
              <a:rPr lang="en-US" sz="2000"/>
              <a:t>→ App works offline </a:t>
            </a:r>
          </a:p>
          <a:p>
            <a:pPr marL="457200" lvl="1" indent="0">
              <a:lnSpc>
                <a:spcPct val="100000"/>
              </a:lnSpc>
              <a:buNone/>
              <a:defRPr/>
            </a:pPr>
            <a:r>
              <a:rPr lang="en-US" sz="2000"/>
              <a:t>→ Process teacher ratings, student feedback </a:t>
            </a:r>
          </a:p>
          <a:p>
            <a:pPr marL="457200" lvl="1" indent="0">
              <a:lnSpc>
                <a:spcPct val="100000"/>
              </a:lnSpc>
              <a:buNone/>
              <a:defRPr/>
            </a:pPr>
            <a:r>
              <a:rPr lang="en-US" sz="2000"/>
              <a:t>→ Upload to server when Internet available in evening</a:t>
            </a:r>
            <a:endParaRPr lang="en-US" sz="2000" b="1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50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4ECDE7A-6944-466D-8FFE-149A29BA6B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3420082-9415-44EC-802E-C77D71D59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55A52C45-1FCB-4636-A80F-2849B8226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en-US" sz="4000" b="1"/>
              <a:t>Research Gap &amp; Novelty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68EB4DD-3704-43AD-92B3-C4E0C6EA92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7079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E07F73-08BF-4324-7B77-0A606650DDF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8492" b="3"/>
          <a:stretch>
            <a:fillRect/>
          </a:stretch>
        </p:blipFill>
        <p:spPr>
          <a:xfrm>
            <a:off x="908304" y="2478024"/>
            <a:ext cx="6009855" cy="369417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37214" y="2178534"/>
            <a:ext cx="3872243" cy="369417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US" sz="1800"/>
          </a:p>
          <a:p>
            <a:pPr>
              <a:lnSpc>
                <a:spcPct val="150000"/>
              </a:lnSpc>
              <a:defRPr sz="2400">
                <a:solidFill>
                  <a:srgbClr val="000000"/>
                </a:solidFill>
              </a:defRPr>
            </a:pPr>
            <a:r>
              <a:rPr lang="en-US" sz="1800"/>
              <a:t>Existing systems focus on grading students or generic feedback analysis</a:t>
            </a:r>
          </a:p>
          <a:p>
            <a:pPr>
              <a:lnSpc>
                <a:spcPct val="150000"/>
              </a:lnSpc>
              <a:defRPr sz="2400">
                <a:solidFill>
                  <a:srgbClr val="000000"/>
                </a:solidFill>
              </a:defRPr>
            </a:pPr>
            <a:r>
              <a:rPr lang="en-US" sz="1800"/>
              <a:t>No integrated AI-driven teacher rating system with mobile support</a:t>
            </a:r>
          </a:p>
          <a:p>
            <a:pPr>
              <a:lnSpc>
                <a:spcPct val="150000"/>
              </a:lnSpc>
              <a:defRPr sz="2400">
                <a:solidFill>
                  <a:srgbClr val="000000"/>
                </a:solidFill>
              </a:defRPr>
            </a:pPr>
            <a:r>
              <a:rPr lang="en-US" sz="1800"/>
              <a:t>Mobile + AI teacher rating engine developed from scratch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A975A4-3252-EAAD-BCD9-80D0A0B4B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796" y="329352"/>
            <a:ext cx="10137064" cy="11592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27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Research Gap :  My Research vs  “</a:t>
            </a:r>
            <a:r>
              <a:rPr lang="en-US" sz="2700" b="1" u="sng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Automated Teacher Performance Evaluation Using ML Algorithms</a:t>
            </a:r>
            <a:r>
              <a:rPr lang="en-US" sz="2700" b="1" u="sng">
                <a:solidFill>
                  <a:srgbClr val="FFFFFF"/>
                </a:solidFill>
              </a:rPr>
              <a:t>”</a:t>
            </a:r>
            <a:br>
              <a:rPr lang="en-US" sz="22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2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200" b="1" i="1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(IEEE Research Paper - 2021)</a:t>
            </a:r>
            <a:br>
              <a:rPr lang="en-US" sz="22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22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D65A8AC-E2B9-F69A-D468-9CBADCCF45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878969"/>
              </p:ext>
            </p:extLst>
          </p:nvPr>
        </p:nvGraphicFramePr>
        <p:xfrm>
          <a:off x="471554" y="1979664"/>
          <a:ext cx="11494305" cy="4330817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409298">
                  <a:extLst>
                    <a:ext uri="{9D8B030D-6E8A-4147-A177-3AD203B41FA5}">
                      <a16:colId xmlns:a16="http://schemas.microsoft.com/office/drawing/2014/main" val="2168271060"/>
                    </a:ext>
                  </a:extLst>
                </a:gridCol>
                <a:gridCol w="5299587">
                  <a:extLst>
                    <a:ext uri="{9D8B030D-6E8A-4147-A177-3AD203B41FA5}">
                      <a16:colId xmlns:a16="http://schemas.microsoft.com/office/drawing/2014/main" val="3536093523"/>
                    </a:ext>
                  </a:extLst>
                </a:gridCol>
                <a:gridCol w="3785420">
                  <a:extLst>
                    <a:ext uri="{9D8B030D-6E8A-4147-A177-3AD203B41FA5}">
                      <a16:colId xmlns:a16="http://schemas.microsoft.com/office/drawing/2014/main" val="955787639"/>
                    </a:ext>
                  </a:extLst>
                </a:gridCol>
              </a:tblGrid>
              <a:tr h="386829">
                <a:tc>
                  <a:txBody>
                    <a:bodyPr/>
                    <a:lstStyle/>
                    <a:p>
                      <a:r>
                        <a:rPr lang="en-US" sz="1800" b="1"/>
                        <a:t>Feature / Aspect</a:t>
                      </a:r>
                    </a:p>
                  </a:txBody>
                  <a:tcPr marL="53351" marR="53351" marT="26676" marB="26676" anchor="ctr"/>
                </a:tc>
                <a:tc>
                  <a:txBody>
                    <a:bodyPr/>
                    <a:lstStyle/>
                    <a:p>
                      <a:r>
                        <a:rPr lang="en-US" sz="1800" b="1"/>
                        <a:t>My Research</a:t>
                      </a:r>
                    </a:p>
                  </a:txBody>
                  <a:tcPr marL="53351" marR="53351" marT="26676" marB="26676" anchor="ctr"/>
                </a:tc>
                <a:tc>
                  <a:txBody>
                    <a:bodyPr/>
                    <a:lstStyle/>
                    <a:p>
                      <a:r>
                        <a:rPr lang="en-US" sz="1800" b="1"/>
                        <a:t>IEEE Research (2021)</a:t>
                      </a:r>
                    </a:p>
                  </a:txBody>
                  <a:tcPr marL="53351" marR="53351" marT="26676" marB="26676" anchor="ctr"/>
                </a:tc>
                <a:extLst>
                  <a:ext uri="{0D108BD9-81ED-4DB2-BD59-A6C34878D82A}">
                    <a16:rowId xmlns:a16="http://schemas.microsoft.com/office/drawing/2014/main" val="861125217"/>
                  </a:ext>
                </a:extLst>
              </a:tr>
              <a:tr h="322048">
                <a:tc>
                  <a:txBody>
                    <a:bodyPr/>
                    <a:lstStyle/>
                    <a:p>
                      <a:r>
                        <a:rPr lang="en-US" sz="1400" b="1"/>
                        <a:t>Platform Support</a:t>
                      </a:r>
                      <a:endParaRPr lang="en-US" sz="1400"/>
                    </a:p>
                  </a:txBody>
                  <a:tcPr marL="53351" marR="53351" marT="26676" marB="26676" anchor="ctr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Cross-platform (Mobile + Web) with native mobile features</a:t>
                      </a:r>
                    </a:p>
                  </a:txBody>
                  <a:tcPr marL="53351" marR="53351" marT="26676" marB="26676" anchor="ctr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❌ Web-based system only</a:t>
                      </a:r>
                    </a:p>
                  </a:txBody>
                  <a:tcPr marL="53351" marR="53351" marT="26676" marB="26676" anchor="ctr"/>
                </a:tc>
                <a:extLst>
                  <a:ext uri="{0D108BD9-81ED-4DB2-BD59-A6C34878D82A}">
                    <a16:rowId xmlns:a16="http://schemas.microsoft.com/office/drawing/2014/main" val="543484877"/>
                  </a:ext>
                </a:extLst>
              </a:tr>
              <a:tr h="548778">
                <a:tc>
                  <a:txBody>
                    <a:bodyPr/>
                    <a:lstStyle/>
                    <a:p>
                      <a:r>
                        <a:rPr lang="en-US" sz="1400" b="1"/>
                        <a:t>Document Processing</a:t>
                      </a:r>
                      <a:endParaRPr lang="en-US" sz="1400"/>
                    </a:p>
                  </a:txBody>
                  <a:tcPr marL="53351" marR="53351" marT="26676" marB="26676" anchor="ctr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OCR integration with mobile camera capture for feedback forms</a:t>
                      </a:r>
                    </a:p>
                  </a:txBody>
                  <a:tcPr marL="53351" marR="53351" marT="26676" marB="26676" anchor="ctr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❌ Manual data entry required</a:t>
                      </a:r>
                    </a:p>
                  </a:txBody>
                  <a:tcPr marL="53351" marR="53351" marT="26676" marB="26676" anchor="ctr"/>
                </a:tc>
                <a:extLst>
                  <a:ext uri="{0D108BD9-81ED-4DB2-BD59-A6C34878D82A}">
                    <a16:rowId xmlns:a16="http://schemas.microsoft.com/office/drawing/2014/main" val="1890685149"/>
                  </a:ext>
                </a:extLst>
              </a:tr>
              <a:tr h="656255">
                <a:tc>
                  <a:txBody>
                    <a:bodyPr/>
                    <a:lstStyle/>
                    <a:p>
                      <a:r>
                        <a:rPr lang="en-US" sz="1400" b="1"/>
                        <a:t>ML Algorithm Approach</a:t>
                      </a:r>
                      <a:endParaRPr lang="en-US" sz="1400"/>
                    </a:p>
                  </a:txBody>
                  <a:tcPr marL="53351" marR="53351" marT="26676" marB="26676" anchor="ctr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Multi-factor ML models (performance trends, feedback analysis, engagement metrics)</a:t>
                      </a:r>
                    </a:p>
                  </a:txBody>
                  <a:tcPr marL="53351" marR="53351" marT="26676" marB="26676" anchor="ctr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⚠️ Basic statistical modeling with limited parameters</a:t>
                      </a:r>
                    </a:p>
                  </a:txBody>
                  <a:tcPr marL="53351" marR="53351" marT="26676" marB="26676" anchor="ctr"/>
                </a:tc>
                <a:extLst>
                  <a:ext uri="{0D108BD9-81ED-4DB2-BD59-A6C34878D82A}">
                    <a16:rowId xmlns:a16="http://schemas.microsoft.com/office/drawing/2014/main" val="1520254536"/>
                  </a:ext>
                </a:extLst>
              </a:tr>
              <a:tr h="432620">
                <a:tc>
                  <a:txBody>
                    <a:bodyPr/>
                    <a:lstStyle/>
                    <a:p>
                      <a:r>
                        <a:rPr lang="en-US" sz="1400" b="1"/>
                        <a:t>Real-time Analytics</a:t>
                      </a:r>
                      <a:endParaRPr lang="en-US" sz="1400"/>
                    </a:p>
                  </a:txBody>
                  <a:tcPr marL="53351" marR="53351" marT="26676" marB="26676" anchor="ctr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Continuous performance monitoring with instant insights</a:t>
                      </a:r>
                    </a:p>
                  </a:txBody>
                  <a:tcPr marL="53351" marR="53351" marT="26676" marB="26676" anchor="ctr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❌ Periodic evaluation reports only</a:t>
                      </a:r>
                    </a:p>
                  </a:txBody>
                  <a:tcPr marL="53351" marR="53351" marT="26676" marB="26676" anchor="ctr"/>
                </a:tc>
                <a:extLst>
                  <a:ext uri="{0D108BD9-81ED-4DB2-BD59-A6C34878D82A}">
                    <a16:rowId xmlns:a16="http://schemas.microsoft.com/office/drawing/2014/main" val="3032157031"/>
                  </a:ext>
                </a:extLst>
              </a:tr>
              <a:tr h="548778">
                <a:tc>
                  <a:txBody>
                    <a:bodyPr/>
                    <a:lstStyle/>
                    <a:p>
                      <a:r>
                        <a:rPr lang="en-US" sz="1400" b="1"/>
                        <a:t>System Integration</a:t>
                      </a:r>
                      <a:endParaRPr lang="en-US" sz="1400"/>
                    </a:p>
                  </a:txBody>
                  <a:tcPr marL="53351" marR="53351" marT="26676" marB="26676" anchor="ctr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Unified student grading + teacher rating platform</a:t>
                      </a:r>
                    </a:p>
                  </a:txBody>
                  <a:tcPr marL="53351" marR="53351" marT="26676" marB="26676" anchor="ctr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❌ Teacher evaluation only (separate from student assessment)</a:t>
                      </a:r>
                    </a:p>
                  </a:txBody>
                  <a:tcPr marL="53351" marR="53351" marT="26676" marB="26676" anchor="ctr"/>
                </a:tc>
                <a:extLst>
                  <a:ext uri="{0D108BD9-81ED-4DB2-BD59-A6C34878D82A}">
                    <a16:rowId xmlns:a16="http://schemas.microsoft.com/office/drawing/2014/main" val="1781620163"/>
                  </a:ext>
                </a:extLst>
              </a:tr>
              <a:tr h="454112">
                <a:tc>
                  <a:txBody>
                    <a:bodyPr/>
                    <a:lstStyle/>
                    <a:p>
                      <a:r>
                        <a:rPr lang="en-US" sz="1400" b="1"/>
                        <a:t>Data Collection Method</a:t>
                      </a:r>
                      <a:endParaRPr lang="en-US" sz="1400"/>
                    </a:p>
                  </a:txBody>
                  <a:tcPr marL="53351" marR="53351" marT="26676" marB="26676" anchor="ctr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Automated via mobile camera OCR + manual input options</a:t>
                      </a:r>
                    </a:p>
                  </a:txBody>
                  <a:tcPr marL="53351" marR="53351" marT="26676" marB="26676" anchor="ctr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❌ Survey-based manual data collection</a:t>
                      </a:r>
                    </a:p>
                  </a:txBody>
                  <a:tcPr marL="53351" marR="53351" marT="26676" marB="26676" anchor="ctr"/>
                </a:tc>
                <a:extLst>
                  <a:ext uri="{0D108BD9-81ED-4DB2-BD59-A6C34878D82A}">
                    <a16:rowId xmlns:a16="http://schemas.microsoft.com/office/drawing/2014/main" val="3145531620"/>
                  </a:ext>
                </a:extLst>
              </a:tr>
              <a:tr h="432619">
                <a:tc>
                  <a:txBody>
                    <a:bodyPr/>
                    <a:lstStyle/>
                    <a:p>
                      <a:r>
                        <a:rPr lang="en-US" sz="1400" b="1"/>
                        <a:t>Deployment Model</a:t>
                      </a:r>
                      <a:endParaRPr lang="en-US" sz="1400"/>
                    </a:p>
                  </a:txBody>
                  <a:tcPr marL="53351" marR="53351" marT="26676" marB="26676" anchor="ctr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Fully offline, self-trained ML models</a:t>
                      </a:r>
                    </a:p>
                  </a:txBody>
                  <a:tcPr marL="53351" marR="53351" marT="26676" marB="26676" anchor="ctr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❌ Cloud-dependent system</a:t>
                      </a:r>
                    </a:p>
                  </a:txBody>
                  <a:tcPr marL="53351" marR="53351" marT="26676" marB="26676" anchor="ctr"/>
                </a:tc>
                <a:extLst>
                  <a:ext uri="{0D108BD9-81ED-4DB2-BD59-A6C34878D82A}">
                    <a16:rowId xmlns:a16="http://schemas.microsoft.com/office/drawing/2014/main" val="2573440770"/>
                  </a:ext>
                </a:extLst>
              </a:tr>
              <a:tr h="548778">
                <a:tc>
                  <a:txBody>
                    <a:bodyPr/>
                    <a:lstStyle/>
                    <a:p>
                      <a:r>
                        <a:rPr lang="en-US" sz="1400" b="1"/>
                        <a:t>Feedback Generation</a:t>
                      </a:r>
                      <a:endParaRPr lang="en-US" sz="1400"/>
                    </a:p>
                  </a:txBody>
                  <a:tcPr marL="53351" marR="53351" marT="26676" marB="26676" anchor="ctr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Personalized improvement recommendations with actionable insights</a:t>
                      </a:r>
                    </a:p>
                  </a:txBody>
                  <a:tcPr marL="53351" marR="53351" marT="26676" marB="26676" anchor="ctr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⚠️ Generic evaluation scores and basic reports</a:t>
                      </a:r>
                    </a:p>
                  </a:txBody>
                  <a:tcPr marL="53351" marR="53351" marT="26676" marB="26676" anchor="ctr"/>
                </a:tc>
                <a:extLst>
                  <a:ext uri="{0D108BD9-81ED-4DB2-BD59-A6C34878D82A}">
                    <a16:rowId xmlns:a16="http://schemas.microsoft.com/office/drawing/2014/main" val="3446864036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BC77FA49-020E-142B-1DA5-7149955ED2E6}"/>
              </a:ext>
            </a:extLst>
          </p:cNvPr>
          <p:cNvSpPr txBox="1"/>
          <p:nvPr/>
        </p:nvSpPr>
        <p:spPr>
          <a:xfrm>
            <a:off x="645650" y="327815"/>
            <a:ext cx="9278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chemeClr val="bg1"/>
                </a:solidFill>
                <a:latin typeface="Amasis MT Pro Black" panose="02040A04050005020304" pitchFamily="18" charset="0"/>
                <a:ea typeface="ADLaM Display" panose="02010000000000000000" pitchFamily="2" charset="0"/>
                <a:cs typeface="ADLaM Display" panose="02010000000000000000" pitchFamily="2" charset="0"/>
              </a:rPr>
              <a:t>1.</a:t>
            </a:r>
            <a:endParaRPr lang="en-US" sz="2000">
              <a:solidFill>
                <a:schemeClr val="bg1"/>
              </a:solidFill>
              <a:latin typeface="Amasis MT Pro Black" panose="02040A04050005020304" pitchFamily="18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04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D41682E-83EE-04FA-1689-0BD15CDFD4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08ABAD5E-8554-A268-804C-DF3F2FDA64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34701F4-0628-9ED3-B8F9-7AD47AB2B3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EEEE201-1EDF-4B8E-B5F4-BD8121C6DC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E0B3E01-E132-EDD2-5E21-60CA3C61BA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B623D5-29CD-617C-AB76-3C49D1597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329352"/>
            <a:ext cx="10215563" cy="11592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27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Research Gap :  My Research vs  “</a:t>
            </a:r>
            <a:r>
              <a:rPr lang="en-US" sz="2700" b="1" u="sng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ML-Based Teaching Quality Assessment System”</a:t>
            </a:r>
            <a:br>
              <a:rPr lang="en-US" sz="22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2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200" b="1" i="1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(IEEE Research Paper - 2022)</a:t>
            </a:r>
            <a:br>
              <a:rPr lang="en-US" sz="22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22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5345C2-FB54-F544-7F64-68CA5C10C4F1}"/>
              </a:ext>
            </a:extLst>
          </p:cNvPr>
          <p:cNvSpPr txBox="1"/>
          <p:nvPr/>
        </p:nvSpPr>
        <p:spPr>
          <a:xfrm>
            <a:off x="609595" y="327815"/>
            <a:ext cx="8652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chemeClr val="bg1"/>
                </a:solidFill>
                <a:latin typeface="Amasis MT Pro Black" panose="02040A04050005020304" pitchFamily="18" charset="0"/>
                <a:ea typeface="ADLaM Display" panose="02010000000000000000" pitchFamily="2" charset="0"/>
                <a:cs typeface="ADLaM Display" panose="02010000000000000000" pitchFamily="2" charset="0"/>
              </a:rPr>
              <a:t>2.</a:t>
            </a:r>
            <a:endParaRPr lang="en-US">
              <a:solidFill>
                <a:schemeClr val="bg1"/>
              </a:solidFill>
              <a:latin typeface="Amasis MT Pro Black" panose="02040A04050005020304" pitchFamily="18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78035C3-A908-7D8A-1431-DD6227208D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5923754"/>
              </p:ext>
            </p:extLst>
          </p:nvPr>
        </p:nvGraphicFramePr>
        <p:xfrm>
          <a:off x="1162665" y="2035954"/>
          <a:ext cx="10212324" cy="435925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475270">
                  <a:extLst>
                    <a:ext uri="{9D8B030D-6E8A-4147-A177-3AD203B41FA5}">
                      <a16:colId xmlns:a16="http://schemas.microsoft.com/office/drawing/2014/main" val="1456134410"/>
                    </a:ext>
                  </a:extLst>
                </a:gridCol>
                <a:gridCol w="4332946">
                  <a:extLst>
                    <a:ext uri="{9D8B030D-6E8A-4147-A177-3AD203B41FA5}">
                      <a16:colId xmlns:a16="http://schemas.microsoft.com/office/drawing/2014/main" val="441538208"/>
                    </a:ext>
                  </a:extLst>
                </a:gridCol>
                <a:gridCol w="3404108">
                  <a:extLst>
                    <a:ext uri="{9D8B030D-6E8A-4147-A177-3AD203B41FA5}">
                      <a16:colId xmlns:a16="http://schemas.microsoft.com/office/drawing/2014/main" val="21301025"/>
                    </a:ext>
                  </a:extLst>
                </a:gridCol>
              </a:tblGrid>
              <a:tr h="355211">
                <a:tc>
                  <a:txBody>
                    <a:bodyPr/>
                    <a:lstStyle/>
                    <a:p>
                      <a:r>
                        <a:rPr lang="en-US" sz="1800" b="1"/>
                        <a:t>Feature / Aspect</a:t>
                      </a:r>
                    </a:p>
                  </a:txBody>
                  <a:tcPr marL="88803" marR="88803" marT="44401" marB="44401" anchor="ctr"/>
                </a:tc>
                <a:tc>
                  <a:txBody>
                    <a:bodyPr/>
                    <a:lstStyle/>
                    <a:p>
                      <a:r>
                        <a:rPr lang="en-US" sz="1800" b="1"/>
                        <a:t>My Research</a:t>
                      </a:r>
                    </a:p>
                  </a:txBody>
                  <a:tcPr marL="88803" marR="88803" marT="44401" marB="44401" anchor="ctr"/>
                </a:tc>
                <a:tc>
                  <a:txBody>
                    <a:bodyPr/>
                    <a:lstStyle/>
                    <a:p>
                      <a:r>
                        <a:rPr lang="en-US" sz="1800" b="1"/>
                        <a:t>IEEE Research (2022)</a:t>
                      </a:r>
                    </a:p>
                  </a:txBody>
                  <a:tcPr marL="88803" marR="88803" marT="44401" marB="44401" anchor="ctr"/>
                </a:tc>
                <a:extLst>
                  <a:ext uri="{0D108BD9-81ED-4DB2-BD59-A6C34878D82A}">
                    <a16:rowId xmlns:a16="http://schemas.microsoft.com/office/drawing/2014/main" val="2547629394"/>
                  </a:ext>
                </a:extLst>
              </a:tr>
              <a:tr h="621620">
                <a:tc>
                  <a:txBody>
                    <a:bodyPr/>
                    <a:lstStyle/>
                    <a:p>
                      <a:r>
                        <a:rPr lang="en-US" sz="1400" b="1"/>
                        <a:t>Mobile Application</a:t>
                      </a:r>
                      <a:endParaRPr lang="en-US" sz="1400"/>
                    </a:p>
                  </a:txBody>
                  <a:tcPr marL="88803" marR="88803" marT="44401" marB="44401" anchor="ctr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Native mobile app with camera integration</a:t>
                      </a:r>
                    </a:p>
                  </a:txBody>
                  <a:tcPr marL="88803" marR="88803" marT="44401" marB="44401" anchor="ctr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❌ No mobile application</a:t>
                      </a:r>
                    </a:p>
                  </a:txBody>
                  <a:tcPr marL="88803" marR="88803" marT="44401" marB="44401" anchor="ctr"/>
                </a:tc>
                <a:extLst>
                  <a:ext uri="{0D108BD9-81ED-4DB2-BD59-A6C34878D82A}">
                    <a16:rowId xmlns:a16="http://schemas.microsoft.com/office/drawing/2014/main" val="2098769483"/>
                  </a:ext>
                </a:extLst>
              </a:tr>
              <a:tr h="888028">
                <a:tc>
                  <a:txBody>
                    <a:bodyPr/>
                    <a:lstStyle/>
                    <a:p>
                      <a:r>
                        <a:rPr lang="en-US" sz="1400" b="1"/>
                        <a:t>OCR Technology</a:t>
                      </a:r>
                      <a:endParaRPr lang="en-US" sz="1400"/>
                    </a:p>
                  </a:txBody>
                  <a:tcPr marL="88803" marR="88803" marT="44401" marB="44401" anchor="ctr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Custom OCR for handwritten/printed document processing</a:t>
                      </a:r>
                    </a:p>
                  </a:txBody>
                  <a:tcPr marL="88803" marR="88803" marT="44401" marB="44401" anchor="ctr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❌ Digital input only</a:t>
                      </a:r>
                    </a:p>
                  </a:txBody>
                  <a:tcPr marL="88803" marR="88803" marT="44401" marB="44401" anchor="ctr"/>
                </a:tc>
                <a:extLst>
                  <a:ext uri="{0D108BD9-81ED-4DB2-BD59-A6C34878D82A}">
                    <a16:rowId xmlns:a16="http://schemas.microsoft.com/office/drawing/2014/main" val="1751829271"/>
                  </a:ext>
                </a:extLst>
              </a:tr>
              <a:tr h="621620">
                <a:tc>
                  <a:txBody>
                    <a:bodyPr/>
                    <a:lstStyle/>
                    <a:p>
                      <a:r>
                        <a:rPr lang="en-US" sz="1400" b="1"/>
                        <a:t>Assessment Scope</a:t>
                      </a:r>
                      <a:endParaRPr lang="en-US" sz="1400"/>
                    </a:p>
                  </a:txBody>
                  <a:tcPr marL="88803" marR="88803" marT="44401" marB="44401" anchor="ctr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Combined student grading + teacher evaluation ecosystem</a:t>
                      </a:r>
                    </a:p>
                  </a:txBody>
                  <a:tcPr marL="88803" marR="88803" marT="44401" marB="44401" anchor="ctr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❌ Teaching quality assessment only</a:t>
                      </a:r>
                    </a:p>
                  </a:txBody>
                  <a:tcPr marL="88803" marR="88803" marT="44401" marB="44401" anchor="ctr"/>
                </a:tc>
                <a:extLst>
                  <a:ext uri="{0D108BD9-81ED-4DB2-BD59-A6C34878D82A}">
                    <a16:rowId xmlns:a16="http://schemas.microsoft.com/office/drawing/2014/main" val="4283834486"/>
                  </a:ext>
                </a:extLst>
              </a:tr>
              <a:tr h="621620">
                <a:tc>
                  <a:txBody>
                    <a:bodyPr/>
                    <a:lstStyle/>
                    <a:p>
                      <a:r>
                        <a:rPr lang="en-US" sz="1400" b="1"/>
                        <a:t>ML Complexity</a:t>
                      </a:r>
                      <a:endParaRPr lang="en-US" sz="1400"/>
                    </a:p>
                  </a:txBody>
                  <a:tcPr marL="88803" marR="88803" marT="44401" marB="44401" anchor="ctr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Multi-algorithm approach with NLP and deep learning</a:t>
                      </a:r>
                    </a:p>
                  </a:txBody>
                  <a:tcPr marL="88803" marR="88803" marT="44401" marB="44401" anchor="ctr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⚠️ Classification algorithms only</a:t>
                      </a:r>
                    </a:p>
                  </a:txBody>
                  <a:tcPr marL="88803" marR="88803" marT="44401" marB="44401" anchor="ctr"/>
                </a:tc>
                <a:extLst>
                  <a:ext uri="{0D108BD9-81ED-4DB2-BD59-A6C34878D82A}">
                    <a16:rowId xmlns:a16="http://schemas.microsoft.com/office/drawing/2014/main" val="265017778"/>
                  </a:ext>
                </a:extLst>
              </a:tr>
              <a:tr h="621620">
                <a:tc>
                  <a:txBody>
                    <a:bodyPr/>
                    <a:lstStyle/>
                    <a:p>
                      <a:r>
                        <a:rPr lang="en-US" sz="1400" b="1"/>
                        <a:t>Performance Monitoring</a:t>
                      </a:r>
                      <a:endParaRPr lang="en-US" sz="1400"/>
                    </a:p>
                  </a:txBody>
                  <a:tcPr marL="88803" marR="88803" marT="44401" marB="44401" anchor="ctr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Real-time continuous monitoring and analytics</a:t>
                      </a:r>
                    </a:p>
                  </a:txBody>
                  <a:tcPr marL="88803" marR="88803" marT="44401" marB="44401" anchor="ctr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❌ Scheduled batch processing</a:t>
                      </a:r>
                    </a:p>
                  </a:txBody>
                  <a:tcPr marL="88803" marR="88803" marT="44401" marB="44401" anchor="ctr"/>
                </a:tc>
                <a:extLst>
                  <a:ext uri="{0D108BD9-81ED-4DB2-BD59-A6C34878D82A}">
                    <a16:rowId xmlns:a16="http://schemas.microsoft.com/office/drawing/2014/main" val="3134751493"/>
                  </a:ext>
                </a:extLst>
              </a:tr>
              <a:tr h="621620">
                <a:tc>
                  <a:txBody>
                    <a:bodyPr/>
                    <a:lstStyle/>
                    <a:p>
                      <a:r>
                        <a:rPr lang="en-US" sz="1400" b="1"/>
                        <a:t>Independence</a:t>
                      </a:r>
                      <a:endParaRPr lang="en-US" sz="1400"/>
                    </a:p>
                  </a:txBody>
                  <a:tcPr marL="88803" marR="88803" marT="44401" marB="44401" anchor="ctr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Fully self-contained with offline capabilities</a:t>
                      </a:r>
                    </a:p>
                  </a:txBody>
                  <a:tcPr marL="88803" marR="88803" marT="44401" marB="44401" anchor="ctr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❌ External API dependencies</a:t>
                      </a:r>
                    </a:p>
                  </a:txBody>
                  <a:tcPr marL="88803" marR="88803" marT="44401" marB="44401" anchor="ctr"/>
                </a:tc>
                <a:extLst>
                  <a:ext uri="{0D108BD9-81ED-4DB2-BD59-A6C34878D82A}">
                    <a16:rowId xmlns:a16="http://schemas.microsoft.com/office/drawing/2014/main" val="12081843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3357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BCED4D40-4B67-4331-AC48-79B82B4A4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4737E8-AE68-CC9A-F919-0DA209B1A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17576"/>
            <a:ext cx="10909640" cy="12493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0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Technical Novelty Summary</a:t>
            </a:r>
          </a:p>
        </p:txBody>
      </p:sp>
      <p:sp>
        <p:nvSpPr>
          <p:cNvPr id="23" name="sketch line">
            <a:extLst>
              <a:ext uri="{FF2B5EF4-FFF2-40B4-BE49-F238E27FC236}">
                <a16:creationId xmlns:a16="http://schemas.microsoft.com/office/drawing/2014/main" id="{670CEDEF-4F34-412E-84EE-329C1E936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7702" y="1733454"/>
            <a:ext cx="4572000" cy="18288"/>
          </a:xfrm>
          <a:custGeom>
            <a:avLst/>
            <a:gdLst>
              <a:gd name="csX0" fmla="*/ 0 w 4572000"/>
              <a:gd name="csY0" fmla="*/ 0 h 18288"/>
              <a:gd name="csX1" fmla="*/ 515983 w 4572000"/>
              <a:gd name="csY1" fmla="*/ 0 h 18288"/>
              <a:gd name="csX2" fmla="*/ 1031966 w 4572000"/>
              <a:gd name="csY2" fmla="*/ 0 h 18288"/>
              <a:gd name="csX3" fmla="*/ 1639389 w 4572000"/>
              <a:gd name="csY3" fmla="*/ 0 h 18288"/>
              <a:gd name="csX4" fmla="*/ 2383971 w 4572000"/>
              <a:gd name="csY4" fmla="*/ 0 h 18288"/>
              <a:gd name="csX5" fmla="*/ 2945674 w 4572000"/>
              <a:gd name="csY5" fmla="*/ 0 h 18288"/>
              <a:gd name="csX6" fmla="*/ 3507377 w 4572000"/>
              <a:gd name="csY6" fmla="*/ 0 h 18288"/>
              <a:gd name="csX7" fmla="*/ 4572000 w 4572000"/>
              <a:gd name="csY7" fmla="*/ 0 h 18288"/>
              <a:gd name="csX8" fmla="*/ 4572000 w 4572000"/>
              <a:gd name="csY8" fmla="*/ 18288 h 18288"/>
              <a:gd name="csX9" fmla="*/ 3873137 w 4572000"/>
              <a:gd name="csY9" fmla="*/ 18288 h 18288"/>
              <a:gd name="csX10" fmla="*/ 3311434 w 4572000"/>
              <a:gd name="csY10" fmla="*/ 18288 h 18288"/>
              <a:gd name="csX11" fmla="*/ 2749731 w 4572000"/>
              <a:gd name="csY11" fmla="*/ 18288 h 18288"/>
              <a:gd name="csX12" fmla="*/ 2050869 w 4572000"/>
              <a:gd name="csY12" fmla="*/ 18288 h 18288"/>
              <a:gd name="csX13" fmla="*/ 1306286 w 4572000"/>
              <a:gd name="csY13" fmla="*/ 18288 h 18288"/>
              <a:gd name="csX14" fmla="*/ 790303 w 4572000"/>
              <a:gd name="csY14" fmla="*/ 18288 h 18288"/>
              <a:gd name="csX15" fmla="*/ 0 w 4572000"/>
              <a:gd name="csY15" fmla="*/ 18288 h 18288"/>
              <a:gd name="csX16" fmla="*/ 0 w 4572000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05156" y="-20963"/>
                  <a:pt x="340432" y="822"/>
                  <a:pt x="515983" y="0"/>
                </a:cubicBezTo>
                <a:cubicBezTo>
                  <a:pt x="691534" y="-822"/>
                  <a:pt x="850679" y="16479"/>
                  <a:pt x="1031966" y="0"/>
                </a:cubicBezTo>
                <a:cubicBezTo>
                  <a:pt x="1213253" y="-16479"/>
                  <a:pt x="1443646" y="-18730"/>
                  <a:pt x="1639389" y="0"/>
                </a:cubicBezTo>
                <a:cubicBezTo>
                  <a:pt x="1835132" y="18730"/>
                  <a:pt x="2159975" y="18531"/>
                  <a:pt x="2383971" y="0"/>
                </a:cubicBezTo>
                <a:cubicBezTo>
                  <a:pt x="2607967" y="-18531"/>
                  <a:pt x="2719096" y="-12030"/>
                  <a:pt x="2945674" y="0"/>
                </a:cubicBezTo>
                <a:cubicBezTo>
                  <a:pt x="3172252" y="12030"/>
                  <a:pt x="3269167" y="27666"/>
                  <a:pt x="3507377" y="0"/>
                </a:cubicBezTo>
                <a:cubicBezTo>
                  <a:pt x="3745587" y="-27666"/>
                  <a:pt x="4116741" y="18705"/>
                  <a:pt x="4572000" y="0"/>
                </a:cubicBezTo>
                <a:cubicBezTo>
                  <a:pt x="4572895" y="8974"/>
                  <a:pt x="4571454" y="9359"/>
                  <a:pt x="4572000" y="18288"/>
                </a:cubicBezTo>
                <a:cubicBezTo>
                  <a:pt x="4374698" y="3942"/>
                  <a:pt x="4098874" y="-11042"/>
                  <a:pt x="3873137" y="18288"/>
                </a:cubicBezTo>
                <a:cubicBezTo>
                  <a:pt x="3647400" y="47618"/>
                  <a:pt x="3517055" y="5421"/>
                  <a:pt x="3311434" y="18288"/>
                </a:cubicBezTo>
                <a:cubicBezTo>
                  <a:pt x="3105813" y="31155"/>
                  <a:pt x="3025168" y="17856"/>
                  <a:pt x="2749731" y="18288"/>
                </a:cubicBezTo>
                <a:cubicBezTo>
                  <a:pt x="2474294" y="18720"/>
                  <a:pt x="2291766" y="-14168"/>
                  <a:pt x="2050869" y="18288"/>
                </a:cubicBezTo>
                <a:cubicBezTo>
                  <a:pt x="1809972" y="50744"/>
                  <a:pt x="1540276" y="46798"/>
                  <a:pt x="1306286" y="18288"/>
                </a:cubicBezTo>
                <a:cubicBezTo>
                  <a:pt x="1072296" y="-10222"/>
                  <a:pt x="972445" y="19645"/>
                  <a:pt x="790303" y="18288"/>
                </a:cubicBezTo>
                <a:cubicBezTo>
                  <a:pt x="608161" y="16931"/>
                  <a:pt x="200981" y="8241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43285" y="-9565"/>
                  <a:pt x="327959" y="-11498"/>
                  <a:pt x="561703" y="0"/>
                </a:cubicBezTo>
                <a:cubicBezTo>
                  <a:pt x="795447" y="11498"/>
                  <a:pt x="838260" y="18255"/>
                  <a:pt x="1077686" y="0"/>
                </a:cubicBezTo>
                <a:cubicBezTo>
                  <a:pt x="1317112" y="-18255"/>
                  <a:pt x="1437472" y="23514"/>
                  <a:pt x="1639389" y="0"/>
                </a:cubicBezTo>
                <a:cubicBezTo>
                  <a:pt x="1841306" y="-23514"/>
                  <a:pt x="2037142" y="-12551"/>
                  <a:pt x="2292531" y="0"/>
                </a:cubicBezTo>
                <a:cubicBezTo>
                  <a:pt x="2547920" y="12551"/>
                  <a:pt x="2810436" y="-20352"/>
                  <a:pt x="2991394" y="0"/>
                </a:cubicBezTo>
                <a:cubicBezTo>
                  <a:pt x="3172352" y="20352"/>
                  <a:pt x="3530025" y="-13347"/>
                  <a:pt x="3735977" y="0"/>
                </a:cubicBezTo>
                <a:cubicBezTo>
                  <a:pt x="3941929" y="13347"/>
                  <a:pt x="4161497" y="34086"/>
                  <a:pt x="4572000" y="0"/>
                </a:cubicBezTo>
                <a:cubicBezTo>
                  <a:pt x="4571545" y="6162"/>
                  <a:pt x="4571903" y="11775"/>
                  <a:pt x="4572000" y="18288"/>
                </a:cubicBezTo>
                <a:cubicBezTo>
                  <a:pt x="4228040" y="36490"/>
                  <a:pt x="4199736" y="42557"/>
                  <a:pt x="3873137" y="18288"/>
                </a:cubicBezTo>
                <a:cubicBezTo>
                  <a:pt x="3546538" y="-5981"/>
                  <a:pt x="3472124" y="16809"/>
                  <a:pt x="3128554" y="18288"/>
                </a:cubicBezTo>
                <a:cubicBezTo>
                  <a:pt x="2784984" y="19767"/>
                  <a:pt x="2735896" y="-17781"/>
                  <a:pt x="2383971" y="18288"/>
                </a:cubicBezTo>
                <a:cubicBezTo>
                  <a:pt x="2032046" y="54357"/>
                  <a:pt x="2019324" y="2920"/>
                  <a:pt x="1867989" y="18288"/>
                </a:cubicBezTo>
                <a:cubicBezTo>
                  <a:pt x="1716654" y="33656"/>
                  <a:pt x="1418675" y="32575"/>
                  <a:pt x="1169126" y="18288"/>
                </a:cubicBezTo>
                <a:cubicBezTo>
                  <a:pt x="919577" y="4001"/>
                  <a:pt x="798537" y="16165"/>
                  <a:pt x="561703" y="18288"/>
                </a:cubicBezTo>
                <a:cubicBezTo>
                  <a:pt x="324869" y="20411"/>
                  <a:pt x="221395" y="-912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752BE816-7990-31A1-BC76-B9EEA37DDCD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7174297"/>
              </p:ext>
            </p:extLst>
          </p:nvPr>
        </p:nvGraphicFramePr>
        <p:xfrm>
          <a:off x="780290" y="2307711"/>
          <a:ext cx="10626821" cy="3881445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3324917">
                  <a:extLst>
                    <a:ext uri="{9D8B030D-6E8A-4147-A177-3AD203B41FA5}">
                      <a16:colId xmlns:a16="http://schemas.microsoft.com/office/drawing/2014/main" val="759582172"/>
                    </a:ext>
                  </a:extLst>
                </a:gridCol>
                <a:gridCol w="7301904">
                  <a:extLst>
                    <a:ext uri="{9D8B030D-6E8A-4147-A177-3AD203B41FA5}">
                      <a16:colId xmlns:a16="http://schemas.microsoft.com/office/drawing/2014/main" val="2849645209"/>
                    </a:ext>
                  </a:extLst>
                </a:gridCol>
              </a:tblGrid>
              <a:tr h="512337">
                <a:tc>
                  <a:txBody>
                    <a:bodyPr/>
                    <a:lstStyle/>
                    <a:p>
                      <a:r>
                        <a:rPr lang="en-US" sz="2200" b="1" cap="none" spc="0">
                          <a:solidFill>
                            <a:schemeClr val="tx1"/>
                          </a:solidFill>
                        </a:rPr>
                        <a:t>Innovation Area</a:t>
                      </a:r>
                      <a:endParaRPr lang="en-US" sz="22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41647" marR="132721" marT="108960" marB="108960" anchor="ctr"/>
                </a:tc>
                <a:tc>
                  <a:txBody>
                    <a:bodyPr/>
                    <a:lstStyle/>
                    <a:p>
                      <a:r>
                        <a:rPr lang="en-US" sz="2200" b="1" cap="none" spc="0">
                          <a:solidFill>
                            <a:schemeClr val="tx1"/>
                          </a:solidFill>
                        </a:rPr>
                        <a:t>My  Unique Contribution</a:t>
                      </a:r>
                      <a:endParaRPr lang="en-US" sz="22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41647" marR="132721" marT="108960" marB="108960" anchor="ctr"/>
                </a:tc>
                <a:extLst>
                  <a:ext uri="{0D108BD9-81ED-4DB2-BD59-A6C34878D82A}">
                    <a16:rowId xmlns:a16="http://schemas.microsoft.com/office/drawing/2014/main" val="3967896181"/>
                  </a:ext>
                </a:extLst>
              </a:tr>
              <a:tr h="512337">
                <a:tc>
                  <a:txBody>
                    <a:bodyPr/>
                    <a:lstStyle/>
                    <a:p>
                      <a:r>
                        <a:rPr lang="en-US" sz="1800" b="0" cap="none" spc="0">
                          <a:solidFill>
                            <a:schemeClr val="tx1"/>
                          </a:solidFill>
                        </a:rPr>
                        <a:t>Architecture</a:t>
                      </a:r>
                    </a:p>
                  </a:txBody>
                  <a:tcPr marL="141647" marR="132721" marT="108960" marB="108960" anchor="ctr"/>
                </a:tc>
                <a:tc>
                  <a:txBody>
                    <a:bodyPr/>
                    <a:lstStyle/>
                    <a:p>
                      <a:r>
                        <a:rPr lang="en-US" sz="1800" cap="none" spc="0">
                          <a:solidFill>
                            <a:schemeClr val="tx1"/>
                          </a:solidFill>
                        </a:rPr>
                        <a:t>First Mobile-centric Teacher Rating System With Cross-platform Support</a:t>
                      </a:r>
                    </a:p>
                  </a:txBody>
                  <a:tcPr marL="141647" marR="132721" marT="108960" marB="108960" anchor="ctr"/>
                </a:tc>
                <a:extLst>
                  <a:ext uri="{0D108BD9-81ED-4DB2-BD59-A6C34878D82A}">
                    <a16:rowId xmlns:a16="http://schemas.microsoft.com/office/drawing/2014/main" val="595449495"/>
                  </a:ext>
                </a:extLst>
              </a:tr>
              <a:tr h="512337">
                <a:tc>
                  <a:txBody>
                    <a:bodyPr/>
                    <a:lstStyle/>
                    <a:p>
                      <a:r>
                        <a:rPr lang="en-US" sz="1800" b="0" cap="none" spc="0">
                          <a:solidFill>
                            <a:schemeClr val="tx1"/>
                          </a:solidFill>
                        </a:rPr>
                        <a:t>Data Collection</a:t>
                      </a:r>
                    </a:p>
                  </a:txBody>
                  <a:tcPr marL="141647" marR="132721" marT="108960" marB="108960" anchor="ctr"/>
                </a:tc>
                <a:tc>
                  <a:txBody>
                    <a:bodyPr/>
                    <a:lstStyle/>
                    <a:p>
                      <a:r>
                        <a:rPr lang="en-US" sz="1800" cap="none" spc="0">
                          <a:solidFill>
                            <a:schemeClr val="tx1"/>
                          </a:solidFill>
                        </a:rPr>
                        <a:t>OCR - powered Document Capture Via Smartphone Cameras</a:t>
                      </a:r>
                    </a:p>
                  </a:txBody>
                  <a:tcPr marL="141647" marR="132721" marT="108960" marB="108960" anchor="ctr"/>
                </a:tc>
                <a:extLst>
                  <a:ext uri="{0D108BD9-81ED-4DB2-BD59-A6C34878D82A}">
                    <a16:rowId xmlns:a16="http://schemas.microsoft.com/office/drawing/2014/main" val="3932329846"/>
                  </a:ext>
                </a:extLst>
              </a:tr>
              <a:tr h="512337">
                <a:tc>
                  <a:txBody>
                    <a:bodyPr/>
                    <a:lstStyle/>
                    <a:p>
                      <a:r>
                        <a:rPr lang="en-US" sz="1800" b="0" cap="none" spc="0">
                          <a:solidFill>
                            <a:schemeClr val="tx1"/>
                          </a:solidFill>
                        </a:rPr>
                        <a:t>ML Approach</a:t>
                      </a:r>
                    </a:p>
                  </a:txBody>
                  <a:tcPr marL="141647" marR="132721" marT="108960" marB="108960" anchor="ctr"/>
                </a:tc>
                <a:tc>
                  <a:txBody>
                    <a:bodyPr/>
                    <a:lstStyle/>
                    <a:p>
                      <a:r>
                        <a:rPr lang="en-US" sz="1800" cap="none" spc="0">
                          <a:solidFill>
                            <a:schemeClr val="tx1"/>
                          </a:solidFill>
                        </a:rPr>
                        <a:t>Multi-parameter, Multi-algorithm Teacher Evaluation Engine</a:t>
                      </a:r>
                    </a:p>
                  </a:txBody>
                  <a:tcPr marL="141647" marR="132721" marT="108960" marB="108960" anchor="ctr"/>
                </a:tc>
                <a:extLst>
                  <a:ext uri="{0D108BD9-81ED-4DB2-BD59-A6C34878D82A}">
                    <a16:rowId xmlns:a16="http://schemas.microsoft.com/office/drawing/2014/main" val="1834142739"/>
                  </a:ext>
                </a:extLst>
              </a:tr>
              <a:tr h="512337">
                <a:tc>
                  <a:txBody>
                    <a:bodyPr/>
                    <a:lstStyle/>
                    <a:p>
                      <a:r>
                        <a:rPr lang="en-US" sz="1800" b="0" cap="none" spc="0">
                          <a:solidFill>
                            <a:schemeClr val="tx1"/>
                          </a:solidFill>
                        </a:rPr>
                        <a:t>System Integration</a:t>
                      </a:r>
                    </a:p>
                  </a:txBody>
                  <a:tcPr marL="141647" marR="132721" marT="108960" marB="108960" anchor="ctr"/>
                </a:tc>
                <a:tc>
                  <a:txBody>
                    <a:bodyPr/>
                    <a:lstStyle/>
                    <a:p>
                      <a:r>
                        <a:rPr lang="en-US" sz="1800" cap="none" spc="0">
                          <a:solidFill>
                            <a:schemeClr val="tx1"/>
                          </a:solidFill>
                        </a:rPr>
                        <a:t>Unified Student Grading + Teacher Rating Platform</a:t>
                      </a:r>
                    </a:p>
                  </a:txBody>
                  <a:tcPr marL="141647" marR="132721" marT="108960" marB="108960" anchor="ctr"/>
                </a:tc>
                <a:extLst>
                  <a:ext uri="{0D108BD9-81ED-4DB2-BD59-A6C34878D82A}">
                    <a16:rowId xmlns:a16="http://schemas.microsoft.com/office/drawing/2014/main" val="60083403"/>
                  </a:ext>
                </a:extLst>
              </a:tr>
              <a:tr h="512337">
                <a:tc>
                  <a:txBody>
                    <a:bodyPr/>
                    <a:lstStyle/>
                    <a:p>
                      <a:r>
                        <a:rPr lang="en-US" sz="1800" b="0" cap="none" spc="0">
                          <a:solidFill>
                            <a:schemeClr val="tx1"/>
                          </a:solidFill>
                        </a:rPr>
                        <a:t>Performance</a:t>
                      </a:r>
                    </a:p>
                  </a:txBody>
                  <a:tcPr marL="141647" marR="132721" marT="108960" marB="108960" anchor="ctr"/>
                </a:tc>
                <a:tc>
                  <a:txBody>
                    <a:bodyPr/>
                    <a:lstStyle/>
                    <a:p>
                      <a:r>
                        <a:rPr lang="en-US" sz="1800" cap="none" spc="0">
                          <a:solidFill>
                            <a:schemeClr val="tx1"/>
                          </a:solidFill>
                        </a:rPr>
                        <a:t>Real-time Analytics With Continuous Monitoring</a:t>
                      </a:r>
                    </a:p>
                  </a:txBody>
                  <a:tcPr marL="141647" marR="132721" marT="108960" marB="108960" anchor="ctr"/>
                </a:tc>
                <a:extLst>
                  <a:ext uri="{0D108BD9-81ED-4DB2-BD59-A6C34878D82A}">
                    <a16:rowId xmlns:a16="http://schemas.microsoft.com/office/drawing/2014/main" val="598000835"/>
                  </a:ext>
                </a:extLst>
              </a:tr>
              <a:tr h="512337">
                <a:tc>
                  <a:txBody>
                    <a:bodyPr/>
                    <a:lstStyle/>
                    <a:p>
                      <a:r>
                        <a:rPr lang="en-US" sz="1800" b="0" cap="none" spc="0">
                          <a:solidFill>
                            <a:schemeClr val="tx1"/>
                          </a:solidFill>
                        </a:rPr>
                        <a:t>Deployment</a:t>
                      </a:r>
                    </a:p>
                  </a:txBody>
                  <a:tcPr marL="141647" marR="132721" marT="108960" marB="108960" anchor="ctr"/>
                </a:tc>
                <a:tc>
                  <a:txBody>
                    <a:bodyPr/>
                    <a:lstStyle/>
                    <a:p>
                      <a:r>
                        <a:rPr lang="en-US" sz="1800" cap="none" spc="0">
                          <a:solidFill>
                            <a:schemeClr val="tx1"/>
                          </a:solidFill>
                        </a:rPr>
                        <a:t>Fully Offline, Self-trained ML Models</a:t>
                      </a:r>
                    </a:p>
                  </a:txBody>
                  <a:tcPr marL="141647" marR="132721" marT="108960" marB="108960" anchor="ctr"/>
                </a:tc>
                <a:extLst>
                  <a:ext uri="{0D108BD9-81ED-4DB2-BD59-A6C34878D82A}">
                    <a16:rowId xmlns:a16="http://schemas.microsoft.com/office/drawing/2014/main" val="16635846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3050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6AEA0E-2694-0984-8F59-7C68F49FA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721" y="922857"/>
            <a:ext cx="4883456" cy="3166295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5400"/>
              <a:t>Automated Teacher Feedback Analysis Module</a:t>
            </a:r>
          </a:p>
        </p:txBody>
      </p:sp>
      <p:sp>
        <p:nvSpPr>
          <p:cNvPr id="34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sX0" fmla="*/ 0 w 3474720"/>
              <a:gd name="csY0" fmla="*/ 0 h 18288"/>
              <a:gd name="csX1" fmla="*/ 694944 w 3474720"/>
              <a:gd name="csY1" fmla="*/ 0 h 18288"/>
              <a:gd name="csX2" fmla="*/ 1355141 w 3474720"/>
              <a:gd name="csY2" fmla="*/ 0 h 18288"/>
              <a:gd name="csX3" fmla="*/ 2015338 w 3474720"/>
              <a:gd name="csY3" fmla="*/ 0 h 18288"/>
              <a:gd name="csX4" fmla="*/ 2779776 w 3474720"/>
              <a:gd name="csY4" fmla="*/ 0 h 18288"/>
              <a:gd name="csX5" fmla="*/ 3474720 w 3474720"/>
              <a:gd name="csY5" fmla="*/ 0 h 18288"/>
              <a:gd name="csX6" fmla="*/ 3474720 w 3474720"/>
              <a:gd name="csY6" fmla="*/ 18288 h 18288"/>
              <a:gd name="csX7" fmla="*/ 2779776 w 3474720"/>
              <a:gd name="csY7" fmla="*/ 18288 h 18288"/>
              <a:gd name="csX8" fmla="*/ 2189074 w 3474720"/>
              <a:gd name="csY8" fmla="*/ 18288 h 18288"/>
              <a:gd name="csX9" fmla="*/ 1528877 w 3474720"/>
              <a:gd name="csY9" fmla="*/ 18288 h 18288"/>
              <a:gd name="csX10" fmla="*/ 868680 w 3474720"/>
              <a:gd name="csY10" fmla="*/ 18288 h 18288"/>
              <a:gd name="csX11" fmla="*/ 0 w 3474720"/>
              <a:gd name="csY11" fmla="*/ 18288 h 18288"/>
              <a:gd name="csX12" fmla="*/ 0 w 3474720"/>
              <a:gd name="csY12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Complex math formulas on a blackboard">
            <a:extLst>
              <a:ext uri="{FF2B5EF4-FFF2-40B4-BE49-F238E27FC236}">
                <a16:creationId xmlns:a16="http://schemas.microsoft.com/office/drawing/2014/main" id="{6421B26B-5CB9-4279-40C8-C75C172AEBF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526" r="17252" b="-1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88E089B-E1A5-E8F9-F464-85AB4E49C37C}"/>
              </a:ext>
            </a:extLst>
          </p:cNvPr>
          <p:cNvSpPr txBox="1"/>
          <p:nvPr/>
        </p:nvSpPr>
        <p:spPr>
          <a:xfrm>
            <a:off x="816405" y="4747670"/>
            <a:ext cx="3393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latin typeface="Avenir Next LT Pro Light" panose="020B0304020202020204" pitchFamily="34" charset="0"/>
              </a:rPr>
              <a:t>Hettiarachchi R.H - IT22120052</a:t>
            </a:r>
            <a:endParaRPr lang="en-US">
              <a:latin typeface="Avenir Next LT Pro Light" panose="020B03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240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BC15B6-A5B2-03E7-DFAB-08E7382BD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6" y="505499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Main Research Objective</a:t>
            </a:r>
            <a:endParaRPr lang="en-US" sz="48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sX0" fmla="*/ 0 w 10853928"/>
              <a:gd name="csY0" fmla="*/ 0 h 18288"/>
              <a:gd name="csX1" fmla="*/ 461292 w 10853928"/>
              <a:gd name="csY1" fmla="*/ 0 h 18288"/>
              <a:gd name="csX2" fmla="*/ 1139662 w 10853928"/>
              <a:gd name="csY2" fmla="*/ 0 h 18288"/>
              <a:gd name="csX3" fmla="*/ 1926572 w 10853928"/>
              <a:gd name="csY3" fmla="*/ 0 h 18288"/>
              <a:gd name="csX4" fmla="*/ 2279325 w 10853928"/>
              <a:gd name="csY4" fmla="*/ 0 h 18288"/>
              <a:gd name="csX5" fmla="*/ 2632078 w 10853928"/>
              <a:gd name="csY5" fmla="*/ 0 h 18288"/>
              <a:gd name="csX6" fmla="*/ 3527527 w 10853928"/>
              <a:gd name="csY6" fmla="*/ 0 h 18288"/>
              <a:gd name="csX7" fmla="*/ 4205897 w 10853928"/>
              <a:gd name="csY7" fmla="*/ 0 h 18288"/>
              <a:gd name="csX8" fmla="*/ 4558650 w 10853928"/>
              <a:gd name="csY8" fmla="*/ 0 h 18288"/>
              <a:gd name="csX9" fmla="*/ 5237020 w 10853928"/>
              <a:gd name="csY9" fmla="*/ 0 h 18288"/>
              <a:gd name="csX10" fmla="*/ 6132469 w 10853928"/>
              <a:gd name="csY10" fmla="*/ 0 h 18288"/>
              <a:gd name="csX11" fmla="*/ 6702301 w 10853928"/>
              <a:gd name="csY11" fmla="*/ 0 h 18288"/>
              <a:gd name="csX12" fmla="*/ 7272132 w 10853928"/>
              <a:gd name="csY12" fmla="*/ 0 h 18288"/>
              <a:gd name="csX13" fmla="*/ 7950502 w 10853928"/>
              <a:gd name="csY13" fmla="*/ 0 h 18288"/>
              <a:gd name="csX14" fmla="*/ 8737412 w 10853928"/>
              <a:gd name="csY14" fmla="*/ 0 h 18288"/>
              <a:gd name="csX15" fmla="*/ 9524322 w 10853928"/>
              <a:gd name="csY15" fmla="*/ 0 h 18288"/>
              <a:gd name="csX16" fmla="*/ 10853928 w 10853928"/>
              <a:gd name="csY16" fmla="*/ 0 h 18288"/>
              <a:gd name="csX17" fmla="*/ 10853928 w 10853928"/>
              <a:gd name="csY17" fmla="*/ 18288 h 18288"/>
              <a:gd name="csX18" fmla="*/ 10392636 w 10853928"/>
              <a:gd name="csY18" fmla="*/ 18288 h 18288"/>
              <a:gd name="csX19" fmla="*/ 9497187 w 10853928"/>
              <a:gd name="csY19" fmla="*/ 18288 h 18288"/>
              <a:gd name="csX20" fmla="*/ 8818817 w 10853928"/>
              <a:gd name="csY20" fmla="*/ 18288 h 18288"/>
              <a:gd name="csX21" fmla="*/ 8466064 w 10853928"/>
              <a:gd name="csY21" fmla="*/ 18288 h 18288"/>
              <a:gd name="csX22" fmla="*/ 7787693 w 10853928"/>
              <a:gd name="csY22" fmla="*/ 18288 h 18288"/>
              <a:gd name="csX23" fmla="*/ 7217862 w 10853928"/>
              <a:gd name="csY23" fmla="*/ 18288 h 18288"/>
              <a:gd name="csX24" fmla="*/ 6648031 w 10853928"/>
              <a:gd name="csY24" fmla="*/ 18288 h 18288"/>
              <a:gd name="csX25" fmla="*/ 6078200 w 10853928"/>
              <a:gd name="csY25" fmla="*/ 18288 h 18288"/>
              <a:gd name="csX26" fmla="*/ 5508368 w 10853928"/>
              <a:gd name="csY26" fmla="*/ 18288 h 18288"/>
              <a:gd name="csX27" fmla="*/ 4721459 w 10853928"/>
              <a:gd name="csY27" fmla="*/ 18288 h 18288"/>
              <a:gd name="csX28" fmla="*/ 4043088 w 10853928"/>
              <a:gd name="csY28" fmla="*/ 18288 h 18288"/>
              <a:gd name="csX29" fmla="*/ 3690336 w 10853928"/>
              <a:gd name="csY29" fmla="*/ 18288 h 18288"/>
              <a:gd name="csX30" fmla="*/ 3120504 w 10853928"/>
              <a:gd name="csY30" fmla="*/ 18288 h 18288"/>
              <a:gd name="csX31" fmla="*/ 2333595 w 10853928"/>
              <a:gd name="csY31" fmla="*/ 18288 h 18288"/>
              <a:gd name="csX32" fmla="*/ 1872303 w 10853928"/>
              <a:gd name="csY32" fmla="*/ 18288 h 18288"/>
              <a:gd name="csX33" fmla="*/ 976854 w 10853928"/>
              <a:gd name="csY33" fmla="*/ 18288 h 18288"/>
              <a:gd name="csX34" fmla="*/ 0 w 10853928"/>
              <a:gd name="csY34" fmla="*/ 18288 h 18288"/>
              <a:gd name="csX35" fmla="*/ 0 w 10853928"/>
              <a:gd name="csY35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209202F9-B57A-0642-9DC7-B2856C4D3C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76" y="2426764"/>
            <a:ext cx="10515600" cy="289464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b="1"/>
              <a:t>Primary Goal:</a:t>
            </a:r>
          </a:p>
          <a:p>
            <a:pPr>
              <a:lnSpc>
                <a:spcPct val="150000"/>
              </a:lnSpc>
            </a:pP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design and develop a fully self-trained AI-powered system that automates student grading and Teacher Performance Evaluation using custom-built OCR, NLP, and ML models.</a:t>
            </a:r>
          </a:p>
          <a:p>
            <a:endParaRPr lang="en-US" sz="2200"/>
          </a:p>
        </p:txBody>
      </p:sp>
    </p:spTree>
    <p:extLst>
      <p:ext uri="{BB962C8B-B14F-4D97-AF65-F5344CB8AC3E}">
        <p14:creationId xmlns:p14="http://schemas.microsoft.com/office/powerpoint/2010/main" val="1299003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FAAA86-0692-B10C-5A40-CE4D20397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152" y="1967265"/>
            <a:ext cx="279146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Overview of  Contribution</a:t>
            </a:r>
          </a:p>
        </p:txBody>
      </p:sp>
      <p:graphicFrame>
        <p:nvGraphicFramePr>
          <p:cNvPr id="16" name="Content Placeholder 2">
            <a:extLst>
              <a:ext uri="{FF2B5EF4-FFF2-40B4-BE49-F238E27FC236}">
                <a16:creationId xmlns:a16="http://schemas.microsoft.com/office/drawing/2014/main" id="{E3D7FF56-5669-E5D5-63EE-95E71A8148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914358"/>
              </p:ext>
            </p:extLst>
          </p:nvPr>
        </p:nvGraphicFramePr>
        <p:xfrm>
          <a:off x="5093208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56272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6C1167-2183-74CB-6B0B-CE3B73C76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>
            <a:normAutofit/>
          </a:bodyPr>
          <a:lstStyle/>
          <a:p>
            <a:pPr algn="ctr"/>
            <a:r>
              <a:rPr lang="en-US" sz="5200" b="1"/>
              <a:t>Problem Context</a:t>
            </a:r>
            <a:endParaRPr lang="en-US" sz="5200"/>
          </a:p>
        </p:txBody>
      </p: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7207763D-8DBE-A409-FCB1-F2243E20367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3804067"/>
              </p:ext>
            </p:extLst>
          </p:nvPr>
        </p:nvGraphicFramePr>
        <p:xfrm>
          <a:off x="1503680" y="1869440"/>
          <a:ext cx="9850120" cy="4297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31229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9E107-0D54-C925-6A22-AB9FC71EC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910" y="193202"/>
            <a:ext cx="10515600" cy="1133693"/>
          </a:xfrm>
        </p:spPr>
        <p:txBody>
          <a:bodyPr>
            <a:normAutofit/>
          </a:bodyPr>
          <a:lstStyle/>
          <a:p>
            <a:r>
              <a:rPr lang="en-US" sz="52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Process Flow </a:t>
            </a:r>
            <a:endParaRPr lang="en-US" sz="520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B77B7F9-91A8-8EEF-2A96-11B07EEA19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3822826"/>
              </p:ext>
            </p:extLst>
          </p:nvPr>
        </p:nvGraphicFramePr>
        <p:xfrm>
          <a:off x="887360" y="1472446"/>
          <a:ext cx="10616381" cy="5191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2538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E914257E-1E2A-4AC7-89EC-1FB65C9C0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03E1C8F1-97F5-489C-8308-958F096572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1269336" cy="2008639"/>
          </a:xfrm>
          <a:custGeom>
            <a:avLst/>
            <a:gdLst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174645 w 11269336"/>
              <a:gd name="connsiteY140" fmla="*/ 2088358 h 2323145"/>
              <a:gd name="connsiteX141" fmla="*/ 5092476 w 11269336"/>
              <a:gd name="connsiteY141" fmla="*/ 2100737 h 2323145"/>
              <a:gd name="connsiteX142" fmla="*/ 5060738 w 11269336"/>
              <a:gd name="connsiteY142" fmla="*/ 2083274 h 2323145"/>
              <a:gd name="connsiteX143" fmla="*/ 4860988 w 11269336"/>
              <a:gd name="connsiteY143" fmla="*/ 2135698 h 2323145"/>
              <a:gd name="connsiteX144" fmla="*/ 4807902 w 11269336"/>
              <a:gd name="connsiteY144" fmla="*/ 2138894 h 2323145"/>
              <a:gd name="connsiteX145" fmla="*/ 4765388 w 11269336"/>
              <a:gd name="connsiteY145" fmla="*/ 2162525 h 2323145"/>
              <a:gd name="connsiteX146" fmla="*/ 4745033 w 11269336"/>
              <a:gd name="connsiteY146" fmla="*/ 2158859 h 2323145"/>
              <a:gd name="connsiteX147" fmla="*/ 4741475 w 11269336"/>
              <a:gd name="connsiteY147" fmla="*/ 2157998 h 2323145"/>
              <a:gd name="connsiteX148" fmla="*/ 4728247 w 11269336"/>
              <a:gd name="connsiteY148" fmla="*/ 2159526 h 2323145"/>
              <a:gd name="connsiteX149" fmla="*/ 4723263 w 11269336"/>
              <a:gd name="connsiteY149" fmla="*/ 2153742 h 2323145"/>
              <a:gd name="connsiteX150" fmla="*/ 4702453 w 11269336"/>
              <a:gd name="connsiteY150" fmla="*/ 2151586 h 2323145"/>
              <a:gd name="connsiteX151" fmla="*/ 4678455 w 11269336"/>
              <a:gd name="connsiteY151" fmla="*/ 2156131 h 2323145"/>
              <a:gd name="connsiteX152" fmla="*/ 4593061 w 11269336"/>
              <a:gd name="connsiteY152" fmla="*/ 2171597 h 2323145"/>
              <a:gd name="connsiteX153" fmla="*/ 4579902 w 11269336"/>
              <a:gd name="connsiteY153" fmla="*/ 2177927 h 2323145"/>
              <a:gd name="connsiteX154" fmla="*/ 4533444 w 11269336"/>
              <a:gd name="connsiteY154" fmla="*/ 2181200 h 2323145"/>
              <a:gd name="connsiteX155" fmla="*/ 4492832 w 11269336"/>
              <a:gd name="connsiteY155" fmla="*/ 2188033 h 2323145"/>
              <a:gd name="connsiteX156" fmla="*/ 4467257 w 11269336"/>
              <a:gd name="connsiteY156" fmla="*/ 2196121 h 2323145"/>
              <a:gd name="connsiteX157" fmla="*/ 4459937 w 11269336"/>
              <a:gd name="connsiteY157" fmla="*/ 2195182 h 2323145"/>
              <a:gd name="connsiteX158" fmla="*/ 4433312 w 11269336"/>
              <a:gd name="connsiteY158" fmla="*/ 2199004 h 2323145"/>
              <a:gd name="connsiteX159" fmla="*/ 4420601 w 11269336"/>
              <a:gd name="connsiteY159" fmla="*/ 2205158 h 2323145"/>
              <a:gd name="connsiteX160" fmla="*/ 4405765 w 11269336"/>
              <a:gd name="connsiteY160" fmla="*/ 2199902 h 2323145"/>
              <a:gd name="connsiteX161" fmla="*/ 4401354 w 11269336"/>
              <a:gd name="connsiteY161" fmla="*/ 2194745 h 2323145"/>
              <a:gd name="connsiteX162" fmla="*/ 4383151 w 11269336"/>
              <a:gd name="connsiteY162" fmla="*/ 2201140 h 2323145"/>
              <a:gd name="connsiteX163" fmla="*/ 4366646 w 11269336"/>
              <a:gd name="connsiteY163" fmla="*/ 2198564 h 2323145"/>
              <a:gd name="connsiteX164" fmla="*/ 4354009 w 11269336"/>
              <a:gd name="connsiteY164" fmla="*/ 2204984 h 2323145"/>
              <a:gd name="connsiteX165" fmla="*/ 4348284 w 11269336"/>
              <a:gd name="connsiteY165" fmla="*/ 2205270 h 2323145"/>
              <a:gd name="connsiteX166" fmla="*/ 4333906 w 11269336"/>
              <a:gd name="connsiteY166" fmla="*/ 2205251 h 2323145"/>
              <a:gd name="connsiteX167" fmla="*/ 4308819 w 11269336"/>
              <a:gd name="connsiteY167" fmla="*/ 2203822 h 2323145"/>
              <a:gd name="connsiteX168" fmla="*/ 4301210 w 11269336"/>
              <a:gd name="connsiteY168" fmla="*/ 2204456 h 2323145"/>
              <a:gd name="connsiteX169" fmla="*/ 4283095 w 11269336"/>
              <a:gd name="connsiteY169" fmla="*/ 2198177 h 2323145"/>
              <a:gd name="connsiteX170" fmla="*/ 4250119 w 11269336"/>
              <a:gd name="connsiteY170" fmla="*/ 2196342 h 2323145"/>
              <a:gd name="connsiteX171" fmla="*/ 4189203 w 11269336"/>
              <a:gd name="connsiteY171" fmla="*/ 2178994 h 2323145"/>
              <a:gd name="connsiteX172" fmla="*/ 4154035 w 11269336"/>
              <a:gd name="connsiteY172" fmla="*/ 2171950 h 2323145"/>
              <a:gd name="connsiteX173" fmla="*/ 4129569 w 11269336"/>
              <a:gd name="connsiteY173" fmla="*/ 2163850 h 2323145"/>
              <a:gd name="connsiteX174" fmla="*/ 4061250 w 11269336"/>
              <a:gd name="connsiteY174" fmla="*/ 2159236 h 2323145"/>
              <a:gd name="connsiteX175" fmla="*/ 3945480 w 11269336"/>
              <a:gd name="connsiteY175" fmla="*/ 2158279 h 2323145"/>
              <a:gd name="connsiteX176" fmla="*/ 3921468 w 11269336"/>
              <a:gd name="connsiteY176" fmla="*/ 2156588 h 2323145"/>
              <a:gd name="connsiteX177" fmla="*/ 3903348 w 11269336"/>
              <a:gd name="connsiteY177" fmla="*/ 2149220 h 2323145"/>
              <a:gd name="connsiteX178" fmla="*/ 3901342 w 11269336"/>
              <a:gd name="connsiteY178" fmla="*/ 2142355 h 2323145"/>
              <a:gd name="connsiteX179" fmla="*/ 3888539 w 11269336"/>
              <a:gd name="connsiteY179" fmla="*/ 2140476 h 2323145"/>
              <a:gd name="connsiteX180" fmla="*/ 3885662 w 11269336"/>
              <a:gd name="connsiteY180" fmla="*/ 2138740 h 2323145"/>
              <a:gd name="connsiteX181" fmla="*/ 3868627 w 11269336"/>
              <a:gd name="connsiteY181" fmla="*/ 2130023 h 2323145"/>
              <a:gd name="connsiteX182" fmla="*/ 3819177 w 11269336"/>
              <a:gd name="connsiteY182" fmla="*/ 2142111 h 2323145"/>
              <a:gd name="connsiteX183" fmla="*/ 3769100 w 11269336"/>
              <a:gd name="connsiteY183" fmla="*/ 2131731 h 2323145"/>
              <a:gd name="connsiteX184" fmla="*/ 3562752 w 11269336"/>
              <a:gd name="connsiteY184" fmla="*/ 2131785 h 2323145"/>
              <a:gd name="connsiteX185" fmla="*/ 3541402 w 11269336"/>
              <a:gd name="connsiteY185" fmla="*/ 2106821 h 2323145"/>
              <a:gd name="connsiteX186" fmla="*/ 3460591 w 11269336"/>
              <a:gd name="connsiteY186" fmla="*/ 2097951 h 2323145"/>
              <a:gd name="connsiteX187" fmla="*/ 3320348 w 11269336"/>
              <a:gd name="connsiteY187" fmla="*/ 2130191 h 2323145"/>
              <a:gd name="connsiteX188" fmla="*/ 3170922 w 11269336"/>
              <a:gd name="connsiteY188" fmla="*/ 2115957 h 2323145"/>
              <a:gd name="connsiteX189" fmla="*/ 3156256 w 11269336"/>
              <a:gd name="connsiteY189" fmla="*/ 2124773 h 2323145"/>
              <a:gd name="connsiteX190" fmla="*/ 3140298 w 11269336"/>
              <a:gd name="connsiteY190" fmla="*/ 2129182 h 2323145"/>
              <a:gd name="connsiteX191" fmla="*/ 3138514 w 11269336"/>
              <a:gd name="connsiteY191" fmla="*/ 2128069 h 2323145"/>
              <a:gd name="connsiteX192" fmla="*/ 3120467 w 11269336"/>
              <a:gd name="connsiteY192" fmla="*/ 2128281 h 2323145"/>
              <a:gd name="connsiteX193" fmla="*/ 3116175 w 11269336"/>
              <a:gd name="connsiteY193" fmla="*/ 2131633 h 2323145"/>
              <a:gd name="connsiteX194" fmla="*/ 3103685 w 11269336"/>
              <a:gd name="connsiteY194" fmla="*/ 2132814 h 2323145"/>
              <a:gd name="connsiteX195" fmla="*/ 3078794 w 11269336"/>
              <a:gd name="connsiteY195" fmla="*/ 2137935 h 2323145"/>
              <a:gd name="connsiteX196" fmla="*/ 3074407 w 11269336"/>
              <a:gd name="connsiteY196" fmla="*/ 2136274 h 2323145"/>
              <a:gd name="connsiteX197" fmla="*/ 3037285 w 11269336"/>
              <a:gd name="connsiteY197" fmla="*/ 2139919 h 2323145"/>
              <a:gd name="connsiteX198" fmla="*/ 3036901 w 11269336"/>
              <a:gd name="connsiteY198" fmla="*/ 2138726 h 2323145"/>
              <a:gd name="connsiteX199" fmla="*/ 3026996 w 11269336"/>
              <a:gd name="connsiteY199" fmla="*/ 2134322 h 2323145"/>
              <a:gd name="connsiteX200" fmla="*/ 3007772 w 11269336"/>
              <a:gd name="connsiteY200" fmla="*/ 2128742 h 2323145"/>
              <a:gd name="connsiteX201" fmla="*/ 2965030 w 11269336"/>
              <a:gd name="connsiteY201" fmla="*/ 2100494 h 2323145"/>
              <a:gd name="connsiteX202" fmla="*/ 2926342 w 11269336"/>
              <a:gd name="connsiteY202" fmla="*/ 2104155 h 2323145"/>
              <a:gd name="connsiteX203" fmla="*/ 2918608 w 11269336"/>
              <a:gd name="connsiteY203" fmla="*/ 2104215 h 2323145"/>
              <a:gd name="connsiteX204" fmla="*/ 2918475 w 11269336"/>
              <a:gd name="connsiteY204" fmla="*/ 2103937 h 2323145"/>
              <a:gd name="connsiteX205" fmla="*/ 2910360 w 11269336"/>
              <a:gd name="connsiteY205" fmla="*/ 2103444 h 2323145"/>
              <a:gd name="connsiteX206" fmla="*/ 2904507 w 11269336"/>
              <a:gd name="connsiteY206" fmla="*/ 2104326 h 2323145"/>
              <a:gd name="connsiteX207" fmla="*/ 2889503 w 11269336"/>
              <a:gd name="connsiteY207" fmla="*/ 2104443 h 2323145"/>
              <a:gd name="connsiteX208" fmla="*/ 2884480 w 11269336"/>
              <a:gd name="connsiteY208" fmla="*/ 2102626 h 2323145"/>
              <a:gd name="connsiteX209" fmla="*/ 2882689 w 11269336"/>
              <a:gd name="connsiteY209" fmla="*/ 2099228 h 2323145"/>
              <a:gd name="connsiteX210" fmla="*/ 2881291 w 11269336"/>
              <a:gd name="connsiteY210" fmla="*/ 2099618 h 2323145"/>
              <a:gd name="connsiteX211" fmla="*/ 2853979 w 11269336"/>
              <a:gd name="connsiteY211" fmla="*/ 2090388 h 2323145"/>
              <a:gd name="connsiteX212" fmla="*/ 2791790 w 11269336"/>
              <a:gd name="connsiteY212" fmla="*/ 2080332 h 2323145"/>
              <a:gd name="connsiteX213" fmla="*/ 2755844 w 11269336"/>
              <a:gd name="connsiteY213" fmla="*/ 2078874 h 2323145"/>
              <a:gd name="connsiteX214" fmla="*/ 2657742 w 11269336"/>
              <a:gd name="connsiteY214" fmla="*/ 2070179 h 2323145"/>
              <a:gd name="connsiteX215" fmla="*/ 2559549 w 11269336"/>
              <a:gd name="connsiteY215" fmla="*/ 2057873 h 2323145"/>
              <a:gd name="connsiteX216" fmla="*/ 2512054 w 11269336"/>
              <a:gd name="connsiteY216" fmla="*/ 2031671 h 2323145"/>
              <a:gd name="connsiteX217" fmla="*/ 2506437 w 11269336"/>
              <a:gd name="connsiteY217" fmla="*/ 2030918 h 2323145"/>
              <a:gd name="connsiteX218" fmla="*/ 2491752 w 11269336"/>
              <a:gd name="connsiteY218" fmla="*/ 2033906 h 2323145"/>
              <a:gd name="connsiteX219" fmla="*/ 2486338 w 11269336"/>
              <a:gd name="connsiteY219" fmla="*/ 2035862 h 2323145"/>
              <a:gd name="connsiteX220" fmla="*/ 2478186 w 11269336"/>
              <a:gd name="connsiteY220" fmla="*/ 2036953 h 2323145"/>
              <a:gd name="connsiteX221" fmla="*/ 2477950 w 11269336"/>
              <a:gd name="connsiteY221" fmla="*/ 2036715 h 2323145"/>
              <a:gd name="connsiteX222" fmla="*/ 2470381 w 11269336"/>
              <a:gd name="connsiteY222" fmla="*/ 2038256 h 2323145"/>
              <a:gd name="connsiteX223" fmla="*/ 2433781 w 11269336"/>
              <a:gd name="connsiteY223" fmla="*/ 2049140 h 2323145"/>
              <a:gd name="connsiteX224" fmla="*/ 2381172 w 11269336"/>
              <a:gd name="connsiteY224" fmla="*/ 2030645 h 2323145"/>
              <a:gd name="connsiteX225" fmla="*/ 2360198 w 11269336"/>
              <a:gd name="connsiteY225" fmla="*/ 2029059 h 2323145"/>
              <a:gd name="connsiteX226" fmla="*/ 2348815 w 11269336"/>
              <a:gd name="connsiteY226" fmla="*/ 2026798 h 2323145"/>
              <a:gd name="connsiteX227" fmla="*/ 2347988 w 11269336"/>
              <a:gd name="connsiteY227" fmla="*/ 2025745 h 2323145"/>
              <a:gd name="connsiteX228" fmla="*/ 2312920 w 11269336"/>
              <a:gd name="connsiteY228" fmla="*/ 2036311 h 2323145"/>
              <a:gd name="connsiteX229" fmla="*/ 2307986 w 11269336"/>
              <a:gd name="connsiteY229" fmla="*/ 2035583 h 2323145"/>
              <a:gd name="connsiteX230" fmla="*/ 2285481 w 11269336"/>
              <a:gd name="connsiteY230" fmla="*/ 2045197 h 2323145"/>
              <a:gd name="connsiteX231" fmla="*/ 2273666 w 11269336"/>
              <a:gd name="connsiteY231" fmla="*/ 2048710 h 2323145"/>
              <a:gd name="connsiteX232" fmla="*/ 2270719 w 11269336"/>
              <a:gd name="connsiteY232" fmla="*/ 2052702 h 2323145"/>
              <a:gd name="connsiteX233" fmla="*/ 2253080 w 11269336"/>
              <a:gd name="connsiteY233" fmla="*/ 2056363 h 2323145"/>
              <a:gd name="connsiteX234" fmla="*/ 2250906 w 11269336"/>
              <a:gd name="connsiteY234" fmla="*/ 2055654 h 2323145"/>
              <a:gd name="connsiteX235" fmla="*/ 2236905 w 11269336"/>
              <a:gd name="connsiteY235" fmla="*/ 2062882 h 2323145"/>
              <a:gd name="connsiteX236" fmla="*/ 2225830 w 11269336"/>
              <a:gd name="connsiteY236" fmla="*/ 2074027 h 2323145"/>
              <a:gd name="connsiteX237" fmla="*/ 2073776 w 11269336"/>
              <a:gd name="connsiteY237" fmla="*/ 2089244 h 2323145"/>
              <a:gd name="connsiteX238" fmla="*/ 1948256 w 11269336"/>
              <a:gd name="connsiteY238" fmla="*/ 2146616 h 2323145"/>
              <a:gd name="connsiteX239" fmla="*/ 1865582 w 11269336"/>
              <a:gd name="connsiteY239" fmla="*/ 2153738 h 2323145"/>
              <a:gd name="connsiteX240" fmla="*/ 1835210 w 11269336"/>
              <a:gd name="connsiteY240" fmla="*/ 2134244 h 2323145"/>
              <a:gd name="connsiteX241" fmla="*/ 1632661 w 11269336"/>
              <a:gd name="connsiteY241" fmla="*/ 2173882 h 2323145"/>
              <a:gd name="connsiteX242" fmla="*/ 1579590 w 11269336"/>
              <a:gd name="connsiteY242" fmla="*/ 2173680 h 2323145"/>
              <a:gd name="connsiteX243" fmla="*/ 1535601 w 11269336"/>
              <a:gd name="connsiteY243" fmla="*/ 2194590 h 2323145"/>
              <a:gd name="connsiteX244" fmla="*/ 1515594 w 11269336"/>
              <a:gd name="connsiteY244" fmla="*/ 2189622 h 2323145"/>
              <a:gd name="connsiteX245" fmla="*/ 1512113 w 11269336"/>
              <a:gd name="connsiteY245" fmla="*/ 2188534 h 2323145"/>
              <a:gd name="connsiteX246" fmla="*/ 1498838 w 11269336"/>
              <a:gd name="connsiteY246" fmla="*/ 2189213 h 2323145"/>
              <a:gd name="connsiteX247" fmla="*/ 1494279 w 11269336"/>
              <a:gd name="connsiteY247" fmla="*/ 2183112 h 2323145"/>
              <a:gd name="connsiteX248" fmla="*/ 1473714 w 11269336"/>
              <a:gd name="connsiteY248" fmla="*/ 2179625 h 2323145"/>
              <a:gd name="connsiteX249" fmla="*/ 1449503 w 11269336"/>
              <a:gd name="connsiteY249" fmla="*/ 2182633 h 2323145"/>
              <a:gd name="connsiteX250" fmla="*/ 1335495 w 11269336"/>
              <a:gd name="connsiteY250" fmla="*/ 2203940 h 2323145"/>
              <a:gd name="connsiteX251" fmla="*/ 1266687 w 11269336"/>
              <a:gd name="connsiteY251" fmla="*/ 2212688 h 2323145"/>
              <a:gd name="connsiteX252" fmla="*/ 1239614 w 11269336"/>
              <a:gd name="connsiteY252" fmla="*/ 2209727 h 2323145"/>
              <a:gd name="connsiteX253" fmla="*/ 1202436 w 11269336"/>
              <a:gd name="connsiteY253" fmla="*/ 2209817 h 2323145"/>
              <a:gd name="connsiteX254" fmla="*/ 1136097 w 11269336"/>
              <a:gd name="connsiteY254" fmla="*/ 2205112 h 2323145"/>
              <a:gd name="connsiteX255" fmla="*/ 1048229 w 11269336"/>
              <a:gd name="connsiteY255" fmla="*/ 2207249 h 2323145"/>
              <a:gd name="connsiteX256" fmla="*/ 988232 w 11269336"/>
              <a:gd name="connsiteY256" fmla="*/ 2235635 h 2323145"/>
              <a:gd name="connsiteX257" fmla="*/ 981959 w 11269336"/>
              <a:gd name="connsiteY257" fmla="*/ 2231607 h 2323145"/>
              <a:gd name="connsiteX258" fmla="*/ 938600 w 11269336"/>
              <a:gd name="connsiteY258" fmla="*/ 2238113 h 2323145"/>
              <a:gd name="connsiteX259" fmla="*/ 791788 w 11269336"/>
              <a:gd name="connsiteY259" fmla="*/ 2293224 h 2323145"/>
              <a:gd name="connsiteX260" fmla="*/ 706914 w 11269336"/>
              <a:gd name="connsiteY260" fmla="*/ 2305046 h 2323145"/>
              <a:gd name="connsiteX261" fmla="*/ 675971 w 11269336"/>
              <a:gd name="connsiteY261" fmla="*/ 2304030 h 2323145"/>
              <a:gd name="connsiteX262" fmla="*/ 624180 w 11269336"/>
              <a:gd name="connsiteY262" fmla="*/ 2302650 h 2323145"/>
              <a:gd name="connsiteX263" fmla="*/ 583453 w 11269336"/>
              <a:gd name="connsiteY263" fmla="*/ 2288788 h 2323145"/>
              <a:gd name="connsiteX264" fmla="*/ 540946 w 11269336"/>
              <a:gd name="connsiteY264" fmla="*/ 2292721 h 2323145"/>
              <a:gd name="connsiteX265" fmla="*/ 533680 w 11269336"/>
              <a:gd name="connsiteY265" fmla="*/ 2310233 h 2323145"/>
              <a:gd name="connsiteX266" fmla="*/ 487366 w 11269336"/>
              <a:gd name="connsiteY266" fmla="*/ 2309053 h 2323145"/>
              <a:gd name="connsiteX267" fmla="*/ 416820 w 11269336"/>
              <a:gd name="connsiteY267" fmla="*/ 2305443 h 2323145"/>
              <a:gd name="connsiteX268" fmla="*/ 376805 w 11269336"/>
              <a:gd name="connsiteY268" fmla="*/ 2307647 h 2323145"/>
              <a:gd name="connsiteX269" fmla="*/ 266777 w 11269336"/>
              <a:gd name="connsiteY269" fmla="*/ 2309012 h 2323145"/>
              <a:gd name="connsiteX270" fmla="*/ 156013 w 11269336"/>
              <a:gd name="connsiteY270" fmla="*/ 2306832 h 2323145"/>
              <a:gd name="connsiteX271" fmla="*/ 87258 w 11269336"/>
              <a:gd name="connsiteY271" fmla="*/ 2285511 h 2323145"/>
              <a:gd name="connsiteX272" fmla="*/ 23798 w 11269336"/>
              <a:gd name="connsiteY272" fmla="*/ 2281822 h 2323145"/>
              <a:gd name="connsiteX273" fmla="*/ 0 w 11269336"/>
              <a:gd name="connsiteY273" fmla="*/ 2285369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092476 w 11269336"/>
              <a:gd name="connsiteY140" fmla="*/ 2100737 h 2323145"/>
              <a:gd name="connsiteX141" fmla="*/ 5060738 w 11269336"/>
              <a:gd name="connsiteY141" fmla="*/ 2083274 h 2323145"/>
              <a:gd name="connsiteX142" fmla="*/ 4860988 w 11269336"/>
              <a:gd name="connsiteY142" fmla="*/ 2135698 h 2323145"/>
              <a:gd name="connsiteX143" fmla="*/ 4807902 w 11269336"/>
              <a:gd name="connsiteY143" fmla="*/ 2138894 h 2323145"/>
              <a:gd name="connsiteX144" fmla="*/ 4765388 w 11269336"/>
              <a:gd name="connsiteY144" fmla="*/ 2162525 h 2323145"/>
              <a:gd name="connsiteX145" fmla="*/ 4745033 w 11269336"/>
              <a:gd name="connsiteY145" fmla="*/ 2158859 h 2323145"/>
              <a:gd name="connsiteX146" fmla="*/ 4741475 w 11269336"/>
              <a:gd name="connsiteY146" fmla="*/ 2157998 h 2323145"/>
              <a:gd name="connsiteX147" fmla="*/ 4728247 w 11269336"/>
              <a:gd name="connsiteY147" fmla="*/ 2159526 h 2323145"/>
              <a:gd name="connsiteX148" fmla="*/ 4723263 w 11269336"/>
              <a:gd name="connsiteY148" fmla="*/ 2153742 h 2323145"/>
              <a:gd name="connsiteX149" fmla="*/ 4702453 w 11269336"/>
              <a:gd name="connsiteY149" fmla="*/ 2151586 h 2323145"/>
              <a:gd name="connsiteX150" fmla="*/ 4678455 w 11269336"/>
              <a:gd name="connsiteY150" fmla="*/ 2156131 h 2323145"/>
              <a:gd name="connsiteX151" fmla="*/ 4593061 w 11269336"/>
              <a:gd name="connsiteY151" fmla="*/ 2171597 h 2323145"/>
              <a:gd name="connsiteX152" fmla="*/ 4579902 w 11269336"/>
              <a:gd name="connsiteY152" fmla="*/ 2177927 h 2323145"/>
              <a:gd name="connsiteX153" fmla="*/ 4533444 w 11269336"/>
              <a:gd name="connsiteY153" fmla="*/ 2181200 h 2323145"/>
              <a:gd name="connsiteX154" fmla="*/ 4492832 w 11269336"/>
              <a:gd name="connsiteY154" fmla="*/ 2188033 h 2323145"/>
              <a:gd name="connsiteX155" fmla="*/ 4467257 w 11269336"/>
              <a:gd name="connsiteY155" fmla="*/ 2196121 h 2323145"/>
              <a:gd name="connsiteX156" fmla="*/ 4459937 w 11269336"/>
              <a:gd name="connsiteY156" fmla="*/ 2195182 h 2323145"/>
              <a:gd name="connsiteX157" fmla="*/ 4433312 w 11269336"/>
              <a:gd name="connsiteY157" fmla="*/ 2199004 h 2323145"/>
              <a:gd name="connsiteX158" fmla="*/ 4420601 w 11269336"/>
              <a:gd name="connsiteY158" fmla="*/ 2205158 h 2323145"/>
              <a:gd name="connsiteX159" fmla="*/ 4405765 w 11269336"/>
              <a:gd name="connsiteY159" fmla="*/ 2199902 h 2323145"/>
              <a:gd name="connsiteX160" fmla="*/ 4401354 w 11269336"/>
              <a:gd name="connsiteY160" fmla="*/ 2194745 h 2323145"/>
              <a:gd name="connsiteX161" fmla="*/ 4383151 w 11269336"/>
              <a:gd name="connsiteY161" fmla="*/ 2201140 h 2323145"/>
              <a:gd name="connsiteX162" fmla="*/ 4366646 w 11269336"/>
              <a:gd name="connsiteY162" fmla="*/ 2198564 h 2323145"/>
              <a:gd name="connsiteX163" fmla="*/ 4354009 w 11269336"/>
              <a:gd name="connsiteY163" fmla="*/ 2204984 h 2323145"/>
              <a:gd name="connsiteX164" fmla="*/ 4348284 w 11269336"/>
              <a:gd name="connsiteY164" fmla="*/ 2205270 h 2323145"/>
              <a:gd name="connsiteX165" fmla="*/ 4333906 w 11269336"/>
              <a:gd name="connsiteY165" fmla="*/ 2205251 h 2323145"/>
              <a:gd name="connsiteX166" fmla="*/ 4308819 w 11269336"/>
              <a:gd name="connsiteY166" fmla="*/ 2203822 h 2323145"/>
              <a:gd name="connsiteX167" fmla="*/ 4301210 w 11269336"/>
              <a:gd name="connsiteY167" fmla="*/ 2204456 h 2323145"/>
              <a:gd name="connsiteX168" fmla="*/ 4283095 w 11269336"/>
              <a:gd name="connsiteY168" fmla="*/ 2198177 h 2323145"/>
              <a:gd name="connsiteX169" fmla="*/ 4250119 w 11269336"/>
              <a:gd name="connsiteY169" fmla="*/ 2196342 h 2323145"/>
              <a:gd name="connsiteX170" fmla="*/ 4189203 w 11269336"/>
              <a:gd name="connsiteY170" fmla="*/ 2178994 h 2323145"/>
              <a:gd name="connsiteX171" fmla="*/ 4154035 w 11269336"/>
              <a:gd name="connsiteY171" fmla="*/ 2171950 h 2323145"/>
              <a:gd name="connsiteX172" fmla="*/ 4129569 w 11269336"/>
              <a:gd name="connsiteY172" fmla="*/ 2163850 h 2323145"/>
              <a:gd name="connsiteX173" fmla="*/ 4061250 w 11269336"/>
              <a:gd name="connsiteY173" fmla="*/ 2159236 h 2323145"/>
              <a:gd name="connsiteX174" fmla="*/ 3945480 w 11269336"/>
              <a:gd name="connsiteY174" fmla="*/ 2158279 h 2323145"/>
              <a:gd name="connsiteX175" fmla="*/ 3921468 w 11269336"/>
              <a:gd name="connsiteY175" fmla="*/ 2156588 h 2323145"/>
              <a:gd name="connsiteX176" fmla="*/ 3903348 w 11269336"/>
              <a:gd name="connsiteY176" fmla="*/ 2149220 h 2323145"/>
              <a:gd name="connsiteX177" fmla="*/ 3901342 w 11269336"/>
              <a:gd name="connsiteY177" fmla="*/ 2142355 h 2323145"/>
              <a:gd name="connsiteX178" fmla="*/ 3888539 w 11269336"/>
              <a:gd name="connsiteY178" fmla="*/ 2140476 h 2323145"/>
              <a:gd name="connsiteX179" fmla="*/ 3885662 w 11269336"/>
              <a:gd name="connsiteY179" fmla="*/ 2138740 h 2323145"/>
              <a:gd name="connsiteX180" fmla="*/ 3868627 w 11269336"/>
              <a:gd name="connsiteY180" fmla="*/ 2130023 h 2323145"/>
              <a:gd name="connsiteX181" fmla="*/ 3819177 w 11269336"/>
              <a:gd name="connsiteY181" fmla="*/ 2142111 h 2323145"/>
              <a:gd name="connsiteX182" fmla="*/ 3769100 w 11269336"/>
              <a:gd name="connsiteY182" fmla="*/ 2131731 h 2323145"/>
              <a:gd name="connsiteX183" fmla="*/ 3562752 w 11269336"/>
              <a:gd name="connsiteY183" fmla="*/ 2131785 h 2323145"/>
              <a:gd name="connsiteX184" fmla="*/ 3541402 w 11269336"/>
              <a:gd name="connsiteY184" fmla="*/ 2106821 h 2323145"/>
              <a:gd name="connsiteX185" fmla="*/ 3460591 w 11269336"/>
              <a:gd name="connsiteY185" fmla="*/ 2097951 h 2323145"/>
              <a:gd name="connsiteX186" fmla="*/ 3320348 w 11269336"/>
              <a:gd name="connsiteY186" fmla="*/ 2130191 h 2323145"/>
              <a:gd name="connsiteX187" fmla="*/ 3170922 w 11269336"/>
              <a:gd name="connsiteY187" fmla="*/ 2115957 h 2323145"/>
              <a:gd name="connsiteX188" fmla="*/ 3156256 w 11269336"/>
              <a:gd name="connsiteY188" fmla="*/ 2124773 h 2323145"/>
              <a:gd name="connsiteX189" fmla="*/ 3140298 w 11269336"/>
              <a:gd name="connsiteY189" fmla="*/ 2129182 h 2323145"/>
              <a:gd name="connsiteX190" fmla="*/ 3138514 w 11269336"/>
              <a:gd name="connsiteY190" fmla="*/ 2128069 h 2323145"/>
              <a:gd name="connsiteX191" fmla="*/ 3120467 w 11269336"/>
              <a:gd name="connsiteY191" fmla="*/ 2128281 h 2323145"/>
              <a:gd name="connsiteX192" fmla="*/ 3116175 w 11269336"/>
              <a:gd name="connsiteY192" fmla="*/ 2131633 h 2323145"/>
              <a:gd name="connsiteX193" fmla="*/ 3103685 w 11269336"/>
              <a:gd name="connsiteY193" fmla="*/ 2132814 h 2323145"/>
              <a:gd name="connsiteX194" fmla="*/ 3078794 w 11269336"/>
              <a:gd name="connsiteY194" fmla="*/ 2137935 h 2323145"/>
              <a:gd name="connsiteX195" fmla="*/ 3074407 w 11269336"/>
              <a:gd name="connsiteY195" fmla="*/ 2136274 h 2323145"/>
              <a:gd name="connsiteX196" fmla="*/ 3037285 w 11269336"/>
              <a:gd name="connsiteY196" fmla="*/ 2139919 h 2323145"/>
              <a:gd name="connsiteX197" fmla="*/ 3036901 w 11269336"/>
              <a:gd name="connsiteY197" fmla="*/ 2138726 h 2323145"/>
              <a:gd name="connsiteX198" fmla="*/ 3026996 w 11269336"/>
              <a:gd name="connsiteY198" fmla="*/ 2134322 h 2323145"/>
              <a:gd name="connsiteX199" fmla="*/ 3007772 w 11269336"/>
              <a:gd name="connsiteY199" fmla="*/ 2128742 h 2323145"/>
              <a:gd name="connsiteX200" fmla="*/ 2965030 w 11269336"/>
              <a:gd name="connsiteY200" fmla="*/ 2100494 h 2323145"/>
              <a:gd name="connsiteX201" fmla="*/ 2926342 w 11269336"/>
              <a:gd name="connsiteY201" fmla="*/ 2104155 h 2323145"/>
              <a:gd name="connsiteX202" fmla="*/ 2918608 w 11269336"/>
              <a:gd name="connsiteY202" fmla="*/ 2104215 h 2323145"/>
              <a:gd name="connsiteX203" fmla="*/ 2918475 w 11269336"/>
              <a:gd name="connsiteY203" fmla="*/ 2103937 h 2323145"/>
              <a:gd name="connsiteX204" fmla="*/ 2910360 w 11269336"/>
              <a:gd name="connsiteY204" fmla="*/ 2103444 h 2323145"/>
              <a:gd name="connsiteX205" fmla="*/ 2904507 w 11269336"/>
              <a:gd name="connsiteY205" fmla="*/ 2104326 h 2323145"/>
              <a:gd name="connsiteX206" fmla="*/ 2889503 w 11269336"/>
              <a:gd name="connsiteY206" fmla="*/ 2104443 h 2323145"/>
              <a:gd name="connsiteX207" fmla="*/ 2884480 w 11269336"/>
              <a:gd name="connsiteY207" fmla="*/ 2102626 h 2323145"/>
              <a:gd name="connsiteX208" fmla="*/ 2882689 w 11269336"/>
              <a:gd name="connsiteY208" fmla="*/ 2099228 h 2323145"/>
              <a:gd name="connsiteX209" fmla="*/ 2881291 w 11269336"/>
              <a:gd name="connsiteY209" fmla="*/ 2099618 h 2323145"/>
              <a:gd name="connsiteX210" fmla="*/ 2853979 w 11269336"/>
              <a:gd name="connsiteY210" fmla="*/ 2090388 h 2323145"/>
              <a:gd name="connsiteX211" fmla="*/ 2791790 w 11269336"/>
              <a:gd name="connsiteY211" fmla="*/ 2080332 h 2323145"/>
              <a:gd name="connsiteX212" fmla="*/ 2755844 w 11269336"/>
              <a:gd name="connsiteY212" fmla="*/ 2078874 h 2323145"/>
              <a:gd name="connsiteX213" fmla="*/ 2657742 w 11269336"/>
              <a:gd name="connsiteY213" fmla="*/ 2070179 h 2323145"/>
              <a:gd name="connsiteX214" fmla="*/ 2559549 w 11269336"/>
              <a:gd name="connsiteY214" fmla="*/ 2057873 h 2323145"/>
              <a:gd name="connsiteX215" fmla="*/ 2512054 w 11269336"/>
              <a:gd name="connsiteY215" fmla="*/ 2031671 h 2323145"/>
              <a:gd name="connsiteX216" fmla="*/ 2506437 w 11269336"/>
              <a:gd name="connsiteY216" fmla="*/ 2030918 h 2323145"/>
              <a:gd name="connsiteX217" fmla="*/ 2491752 w 11269336"/>
              <a:gd name="connsiteY217" fmla="*/ 2033906 h 2323145"/>
              <a:gd name="connsiteX218" fmla="*/ 2486338 w 11269336"/>
              <a:gd name="connsiteY218" fmla="*/ 2035862 h 2323145"/>
              <a:gd name="connsiteX219" fmla="*/ 2478186 w 11269336"/>
              <a:gd name="connsiteY219" fmla="*/ 2036953 h 2323145"/>
              <a:gd name="connsiteX220" fmla="*/ 2477950 w 11269336"/>
              <a:gd name="connsiteY220" fmla="*/ 2036715 h 2323145"/>
              <a:gd name="connsiteX221" fmla="*/ 2470381 w 11269336"/>
              <a:gd name="connsiteY221" fmla="*/ 2038256 h 2323145"/>
              <a:gd name="connsiteX222" fmla="*/ 2433781 w 11269336"/>
              <a:gd name="connsiteY222" fmla="*/ 2049140 h 2323145"/>
              <a:gd name="connsiteX223" fmla="*/ 2381172 w 11269336"/>
              <a:gd name="connsiteY223" fmla="*/ 2030645 h 2323145"/>
              <a:gd name="connsiteX224" fmla="*/ 2360198 w 11269336"/>
              <a:gd name="connsiteY224" fmla="*/ 2029059 h 2323145"/>
              <a:gd name="connsiteX225" fmla="*/ 2348815 w 11269336"/>
              <a:gd name="connsiteY225" fmla="*/ 2026798 h 2323145"/>
              <a:gd name="connsiteX226" fmla="*/ 2347988 w 11269336"/>
              <a:gd name="connsiteY226" fmla="*/ 2025745 h 2323145"/>
              <a:gd name="connsiteX227" fmla="*/ 2312920 w 11269336"/>
              <a:gd name="connsiteY227" fmla="*/ 2036311 h 2323145"/>
              <a:gd name="connsiteX228" fmla="*/ 2307986 w 11269336"/>
              <a:gd name="connsiteY228" fmla="*/ 2035583 h 2323145"/>
              <a:gd name="connsiteX229" fmla="*/ 2285481 w 11269336"/>
              <a:gd name="connsiteY229" fmla="*/ 2045197 h 2323145"/>
              <a:gd name="connsiteX230" fmla="*/ 2273666 w 11269336"/>
              <a:gd name="connsiteY230" fmla="*/ 2048710 h 2323145"/>
              <a:gd name="connsiteX231" fmla="*/ 2270719 w 11269336"/>
              <a:gd name="connsiteY231" fmla="*/ 2052702 h 2323145"/>
              <a:gd name="connsiteX232" fmla="*/ 2253080 w 11269336"/>
              <a:gd name="connsiteY232" fmla="*/ 2056363 h 2323145"/>
              <a:gd name="connsiteX233" fmla="*/ 2250906 w 11269336"/>
              <a:gd name="connsiteY233" fmla="*/ 2055654 h 2323145"/>
              <a:gd name="connsiteX234" fmla="*/ 2236905 w 11269336"/>
              <a:gd name="connsiteY234" fmla="*/ 2062882 h 2323145"/>
              <a:gd name="connsiteX235" fmla="*/ 2225830 w 11269336"/>
              <a:gd name="connsiteY235" fmla="*/ 2074027 h 2323145"/>
              <a:gd name="connsiteX236" fmla="*/ 2073776 w 11269336"/>
              <a:gd name="connsiteY236" fmla="*/ 2089244 h 2323145"/>
              <a:gd name="connsiteX237" fmla="*/ 1948256 w 11269336"/>
              <a:gd name="connsiteY237" fmla="*/ 2146616 h 2323145"/>
              <a:gd name="connsiteX238" fmla="*/ 1865582 w 11269336"/>
              <a:gd name="connsiteY238" fmla="*/ 2153738 h 2323145"/>
              <a:gd name="connsiteX239" fmla="*/ 1835210 w 11269336"/>
              <a:gd name="connsiteY239" fmla="*/ 2134244 h 2323145"/>
              <a:gd name="connsiteX240" fmla="*/ 1632661 w 11269336"/>
              <a:gd name="connsiteY240" fmla="*/ 2173882 h 2323145"/>
              <a:gd name="connsiteX241" fmla="*/ 1579590 w 11269336"/>
              <a:gd name="connsiteY241" fmla="*/ 2173680 h 2323145"/>
              <a:gd name="connsiteX242" fmla="*/ 1535601 w 11269336"/>
              <a:gd name="connsiteY242" fmla="*/ 2194590 h 2323145"/>
              <a:gd name="connsiteX243" fmla="*/ 1515594 w 11269336"/>
              <a:gd name="connsiteY243" fmla="*/ 2189622 h 2323145"/>
              <a:gd name="connsiteX244" fmla="*/ 1512113 w 11269336"/>
              <a:gd name="connsiteY244" fmla="*/ 2188534 h 2323145"/>
              <a:gd name="connsiteX245" fmla="*/ 1498838 w 11269336"/>
              <a:gd name="connsiteY245" fmla="*/ 2189213 h 2323145"/>
              <a:gd name="connsiteX246" fmla="*/ 1494279 w 11269336"/>
              <a:gd name="connsiteY246" fmla="*/ 2183112 h 2323145"/>
              <a:gd name="connsiteX247" fmla="*/ 1473714 w 11269336"/>
              <a:gd name="connsiteY247" fmla="*/ 2179625 h 2323145"/>
              <a:gd name="connsiteX248" fmla="*/ 1449503 w 11269336"/>
              <a:gd name="connsiteY248" fmla="*/ 2182633 h 2323145"/>
              <a:gd name="connsiteX249" fmla="*/ 1335495 w 11269336"/>
              <a:gd name="connsiteY249" fmla="*/ 2203940 h 2323145"/>
              <a:gd name="connsiteX250" fmla="*/ 1266687 w 11269336"/>
              <a:gd name="connsiteY250" fmla="*/ 2212688 h 2323145"/>
              <a:gd name="connsiteX251" fmla="*/ 1239614 w 11269336"/>
              <a:gd name="connsiteY251" fmla="*/ 2209727 h 2323145"/>
              <a:gd name="connsiteX252" fmla="*/ 1202436 w 11269336"/>
              <a:gd name="connsiteY252" fmla="*/ 2209817 h 2323145"/>
              <a:gd name="connsiteX253" fmla="*/ 1136097 w 11269336"/>
              <a:gd name="connsiteY253" fmla="*/ 2205112 h 2323145"/>
              <a:gd name="connsiteX254" fmla="*/ 1048229 w 11269336"/>
              <a:gd name="connsiteY254" fmla="*/ 2207249 h 2323145"/>
              <a:gd name="connsiteX255" fmla="*/ 988232 w 11269336"/>
              <a:gd name="connsiteY255" fmla="*/ 2235635 h 2323145"/>
              <a:gd name="connsiteX256" fmla="*/ 981959 w 11269336"/>
              <a:gd name="connsiteY256" fmla="*/ 2231607 h 2323145"/>
              <a:gd name="connsiteX257" fmla="*/ 938600 w 11269336"/>
              <a:gd name="connsiteY257" fmla="*/ 2238113 h 2323145"/>
              <a:gd name="connsiteX258" fmla="*/ 791788 w 11269336"/>
              <a:gd name="connsiteY258" fmla="*/ 2293224 h 2323145"/>
              <a:gd name="connsiteX259" fmla="*/ 706914 w 11269336"/>
              <a:gd name="connsiteY259" fmla="*/ 2305046 h 2323145"/>
              <a:gd name="connsiteX260" fmla="*/ 675971 w 11269336"/>
              <a:gd name="connsiteY260" fmla="*/ 2304030 h 2323145"/>
              <a:gd name="connsiteX261" fmla="*/ 624180 w 11269336"/>
              <a:gd name="connsiteY261" fmla="*/ 2302650 h 2323145"/>
              <a:gd name="connsiteX262" fmla="*/ 583453 w 11269336"/>
              <a:gd name="connsiteY262" fmla="*/ 2288788 h 2323145"/>
              <a:gd name="connsiteX263" fmla="*/ 540946 w 11269336"/>
              <a:gd name="connsiteY263" fmla="*/ 2292721 h 2323145"/>
              <a:gd name="connsiteX264" fmla="*/ 533680 w 11269336"/>
              <a:gd name="connsiteY264" fmla="*/ 2310233 h 2323145"/>
              <a:gd name="connsiteX265" fmla="*/ 487366 w 11269336"/>
              <a:gd name="connsiteY265" fmla="*/ 2309053 h 2323145"/>
              <a:gd name="connsiteX266" fmla="*/ 416820 w 11269336"/>
              <a:gd name="connsiteY266" fmla="*/ 2305443 h 2323145"/>
              <a:gd name="connsiteX267" fmla="*/ 376805 w 11269336"/>
              <a:gd name="connsiteY267" fmla="*/ 2307647 h 2323145"/>
              <a:gd name="connsiteX268" fmla="*/ 266777 w 11269336"/>
              <a:gd name="connsiteY268" fmla="*/ 2309012 h 2323145"/>
              <a:gd name="connsiteX269" fmla="*/ 156013 w 11269336"/>
              <a:gd name="connsiteY269" fmla="*/ 2306832 h 2323145"/>
              <a:gd name="connsiteX270" fmla="*/ 87258 w 11269336"/>
              <a:gd name="connsiteY270" fmla="*/ 2285511 h 2323145"/>
              <a:gd name="connsiteX271" fmla="*/ 23798 w 11269336"/>
              <a:gd name="connsiteY271" fmla="*/ 2281822 h 2323145"/>
              <a:gd name="connsiteX272" fmla="*/ 0 w 11269336"/>
              <a:gd name="connsiteY272" fmla="*/ 2285369 h 2323145"/>
              <a:gd name="connsiteX273" fmla="*/ 0 w 11269336"/>
              <a:gd name="connsiteY27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092476 w 11269336"/>
              <a:gd name="connsiteY139" fmla="*/ 2100737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988232 w 11269336"/>
              <a:gd name="connsiteY252" fmla="*/ 2235635 h 2323145"/>
              <a:gd name="connsiteX253" fmla="*/ 981959 w 11269336"/>
              <a:gd name="connsiteY253" fmla="*/ 2231607 h 2323145"/>
              <a:gd name="connsiteX254" fmla="*/ 938600 w 11269336"/>
              <a:gd name="connsiteY254" fmla="*/ 2238113 h 2323145"/>
              <a:gd name="connsiteX255" fmla="*/ 791788 w 11269336"/>
              <a:gd name="connsiteY255" fmla="*/ 2293224 h 2323145"/>
              <a:gd name="connsiteX256" fmla="*/ 706914 w 11269336"/>
              <a:gd name="connsiteY256" fmla="*/ 2305046 h 2323145"/>
              <a:gd name="connsiteX257" fmla="*/ 675971 w 11269336"/>
              <a:gd name="connsiteY257" fmla="*/ 2304030 h 2323145"/>
              <a:gd name="connsiteX258" fmla="*/ 624180 w 11269336"/>
              <a:gd name="connsiteY258" fmla="*/ 2302650 h 2323145"/>
              <a:gd name="connsiteX259" fmla="*/ 583453 w 11269336"/>
              <a:gd name="connsiteY259" fmla="*/ 2288788 h 2323145"/>
              <a:gd name="connsiteX260" fmla="*/ 540946 w 11269336"/>
              <a:gd name="connsiteY260" fmla="*/ 2292721 h 2323145"/>
              <a:gd name="connsiteX261" fmla="*/ 533680 w 11269336"/>
              <a:gd name="connsiteY261" fmla="*/ 2310233 h 2323145"/>
              <a:gd name="connsiteX262" fmla="*/ 487366 w 11269336"/>
              <a:gd name="connsiteY262" fmla="*/ 2309053 h 2323145"/>
              <a:gd name="connsiteX263" fmla="*/ 416820 w 11269336"/>
              <a:gd name="connsiteY263" fmla="*/ 2305443 h 2323145"/>
              <a:gd name="connsiteX264" fmla="*/ 376805 w 11269336"/>
              <a:gd name="connsiteY264" fmla="*/ 2307647 h 2323145"/>
              <a:gd name="connsiteX265" fmla="*/ 266777 w 11269336"/>
              <a:gd name="connsiteY265" fmla="*/ 2309012 h 2323145"/>
              <a:gd name="connsiteX266" fmla="*/ 156013 w 11269336"/>
              <a:gd name="connsiteY266" fmla="*/ 2306832 h 2323145"/>
              <a:gd name="connsiteX267" fmla="*/ 87258 w 11269336"/>
              <a:gd name="connsiteY267" fmla="*/ 2285511 h 2323145"/>
              <a:gd name="connsiteX268" fmla="*/ 23798 w 11269336"/>
              <a:gd name="connsiteY268" fmla="*/ 2281822 h 2323145"/>
              <a:gd name="connsiteX269" fmla="*/ 0 w 11269336"/>
              <a:gd name="connsiteY269" fmla="*/ 2285369 h 2323145"/>
              <a:gd name="connsiteX270" fmla="*/ 0 w 11269336"/>
              <a:gd name="connsiteY27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266687 w 11269336"/>
              <a:gd name="connsiteY247" fmla="*/ 2212688 h 2323145"/>
              <a:gd name="connsiteX248" fmla="*/ 1239614 w 11269336"/>
              <a:gd name="connsiteY248" fmla="*/ 2209727 h 2323145"/>
              <a:gd name="connsiteX249" fmla="*/ 1202436 w 11269336"/>
              <a:gd name="connsiteY249" fmla="*/ 2209817 h 2323145"/>
              <a:gd name="connsiteX250" fmla="*/ 1136097 w 11269336"/>
              <a:gd name="connsiteY250" fmla="*/ 2205112 h 2323145"/>
              <a:gd name="connsiteX251" fmla="*/ 988232 w 11269336"/>
              <a:gd name="connsiteY251" fmla="*/ 2235635 h 2323145"/>
              <a:gd name="connsiteX252" fmla="*/ 981959 w 11269336"/>
              <a:gd name="connsiteY252" fmla="*/ 2231607 h 2323145"/>
              <a:gd name="connsiteX253" fmla="*/ 938600 w 11269336"/>
              <a:gd name="connsiteY253" fmla="*/ 2238113 h 2323145"/>
              <a:gd name="connsiteX254" fmla="*/ 791788 w 11269336"/>
              <a:gd name="connsiteY254" fmla="*/ 2293224 h 2323145"/>
              <a:gd name="connsiteX255" fmla="*/ 706914 w 11269336"/>
              <a:gd name="connsiteY255" fmla="*/ 2305046 h 2323145"/>
              <a:gd name="connsiteX256" fmla="*/ 675971 w 11269336"/>
              <a:gd name="connsiteY256" fmla="*/ 2304030 h 2323145"/>
              <a:gd name="connsiteX257" fmla="*/ 624180 w 11269336"/>
              <a:gd name="connsiteY257" fmla="*/ 2302650 h 2323145"/>
              <a:gd name="connsiteX258" fmla="*/ 583453 w 11269336"/>
              <a:gd name="connsiteY258" fmla="*/ 2288788 h 2323145"/>
              <a:gd name="connsiteX259" fmla="*/ 540946 w 11269336"/>
              <a:gd name="connsiteY259" fmla="*/ 2292721 h 2323145"/>
              <a:gd name="connsiteX260" fmla="*/ 533680 w 11269336"/>
              <a:gd name="connsiteY260" fmla="*/ 2310233 h 2323145"/>
              <a:gd name="connsiteX261" fmla="*/ 487366 w 11269336"/>
              <a:gd name="connsiteY261" fmla="*/ 2309053 h 2323145"/>
              <a:gd name="connsiteX262" fmla="*/ 416820 w 11269336"/>
              <a:gd name="connsiteY262" fmla="*/ 2305443 h 2323145"/>
              <a:gd name="connsiteX263" fmla="*/ 376805 w 11269336"/>
              <a:gd name="connsiteY263" fmla="*/ 2307647 h 2323145"/>
              <a:gd name="connsiteX264" fmla="*/ 266777 w 11269336"/>
              <a:gd name="connsiteY264" fmla="*/ 2309012 h 2323145"/>
              <a:gd name="connsiteX265" fmla="*/ 156013 w 11269336"/>
              <a:gd name="connsiteY265" fmla="*/ 2306832 h 2323145"/>
              <a:gd name="connsiteX266" fmla="*/ 87258 w 11269336"/>
              <a:gd name="connsiteY266" fmla="*/ 2285511 h 2323145"/>
              <a:gd name="connsiteX267" fmla="*/ 23798 w 11269336"/>
              <a:gd name="connsiteY267" fmla="*/ 2281822 h 2323145"/>
              <a:gd name="connsiteX268" fmla="*/ 0 w 11269336"/>
              <a:gd name="connsiteY268" fmla="*/ 2285369 h 2323145"/>
              <a:gd name="connsiteX269" fmla="*/ 0 w 11269336"/>
              <a:gd name="connsiteY26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197391 w 11269336"/>
              <a:gd name="connsiteY54" fmla="*/ 1107746 h 2323145"/>
              <a:gd name="connsiteX55" fmla="*/ 8081474 w 11269336"/>
              <a:gd name="connsiteY55" fmla="*/ 1130125 h 2323145"/>
              <a:gd name="connsiteX56" fmla="*/ 8053585 w 11269336"/>
              <a:gd name="connsiteY56" fmla="*/ 1129169 h 2323145"/>
              <a:gd name="connsiteX57" fmla="*/ 8038422 w 11269336"/>
              <a:gd name="connsiteY57" fmla="*/ 1119092 h 2323145"/>
              <a:gd name="connsiteX58" fmla="*/ 8029450 w 11269336"/>
              <a:gd name="connsiteY58" fmla="*/ 1125592 h 2323145"/>
              <a:gd name="connsiteX59" fmla="*/ 7959552 w 11269336"/>
              <a:gd name="connsiteY59" fmla="*/ 1140188 h 2323145"/>
              <a:gd name="connsiteX60" fmla="*/ 7914188 w 11269336"/>
              <a:gd name="connsiteY60" fmla="*/ 1150862 h 2323145"/>
              <a:gd name="connsiteX61" fmla="*/ 7914918 w 11269336"/>
              <a:gd name="connsiteY61" fmla="*/ 1168758 h 2323145"/>
              <a:gd name="connsiteX62" fmla="*/ 7875510 w 11269336"/>
              <a:gd name="connsiteY62" fmla="*/ 1183153 h 2323145"/>
              <a:gd name="connsiteX63" fmla="*/ 7829932 w 11269336"/>
              <a:gd name="connsiteY63" fmla="*/ 1180782 h 2323145"/>
              <a:gd name="connsiteX64" fmla="*/ 7779182 w 11269336"/>
              <a:gd name="connsiteY64" fmla="*/ 1192665 h 2323145"/>
              <a:gd name="connsiteX65" fmla="*/ 7748774 w 11269336"/>
              <a:gd name="connsiteY65" fmla="*/ 1199586 h 2323145"/>
              <a:gd name="connsiteX66" fmla="*/ 7671846 w 11269336"/>
              <a:gd name="connsiteY66" fmla="*/ 1231966 h 2323145"/>
              <a:gd name="connsiteX67" fmla="*/ 7554146 w 11269336"/>
              <a:gd name="connsiteY67" fmla="*/ 1319748 h 2323145"/>
              <a:gd name="connsiteX68" fmla="*/ 7515052 w 11269336"/>
              <a:gd name="connsiteY68" fmla="*/ 1336718 h 2323145"/>
              <a:gd name="connsiteX69" fmla="*/ 7507193 w 11269336"/>
              <a:gd name="connsiteY69" fmla="*/ 1334617 h 2323145"/>
              <a:gd name="connsiteX70" fmla="*/ 7461694 w 11269336"/>
              <a:gd name="connsiteY70" fmla="*/ 1375866 h 2323145"/>
              <a:gd name="connsiteX71" fmla="*/ 7377571 w 11269336"/>
              <a:gd name="connsiteY71" fmla="*/ 1400128 h 2323145"/>
              <a:gd name="connsiteX72" fmla="*/ 7311261 w 11269336"/>
              <a:gd name="connsiteY72" fmla="*/ 1412652 h 2323145"/>
              <a:gd name="connsiteX73" fmla="*/ 7275307 w 11269336"/>
              <a:gd name="connsiteY73" fmla="*/ 1422171 h 2323145"/>
              <a:gd name="connsiteX74" fmla="*/ 7247783 w 11269336"/>
              <a:gd name="connsiteY74" fmla="*/ 1426330 h 2323145"/>
              <a:gd name="connsiteX75" fmla="*/ 7185047 w 11269336"/>
              <a:gd name="connsiteY75" fmla="*/ 1451812 h 2323145"/>
              <a:gd name="connsiteX76" fmla="*/ 7084117 w 11269336"/>
              <a:gd name="connsiteY76" fmla="*/ 1500281 h 2323145"/>
              <a:gd name="connsiteX77" fmla="*/ 7062011 w 11269336"/>
              <a:gd name="connsiteY77" fmla="*/ 1509183 h 2323145"/>
              <a:gd name="connsiteX78" fmla="*/ 7040555 w 11269336"/>
              <a:gd name="connsiteY78" fmla="*/ 1511207 h 2323145"/>
              <a:gd name="connsiteX79" fmla="*/ 7033438 w 11269336"/>
              <a:gd name="connsiteY79" fmla="*/ 1506772 h 2323145"/>
              <a:gd name="connsiteX80" fmla="*/ 7020886 w 11269336"/>
              <a:gd name="connsiteY80" fmla="*/ 1510764 h 2323145"/>
              <a:gd name="connsiteX81" fmla="*/ 7017033 w 11269336"/>
              <a:gd name="connsiteY81" fmla="*/ 1510650 h 2323145"/>
              <a:gd name="connsiteX82" fmla="*/ 6995460 w 11269336"/>
              <a:gd name="connsiteY82" fmla="*/ 1511173 h 2323145"/>
              <a:gd name="connsiteX83" fmla="*/ 6962144 w 11269336"/>
              <a:gd name="connsiteY83" fmla="*/ 1541508 h 2323145"/>
              <a:gd name="connsiteX84" fmla="*/ 6910674 w 11269336"/>
              <a:gd name="connsiteY84" fmla="*/ 1554793 h 2323145"/>
              <a:gd name="connsiteX85" fmla="*/ 6732152 w 11269336"/>
              <a:gd name="connsiteY85" fmla="*/ 1642538 h 2323145"/>
              <a:gd name="connsiteX86" fmla="*/ 6694106 w 11269336"/>
              <a:gd name="connsiteY86" fmla="*/ 1632377 h 2323145"/>
              <a:gd name="connsiteX87" fmla="*/ 6617223 w 11269336"/>
              <a:gd name="connsiteY87" fmla="*/ 1659889 h 2323145"/>
              <a:gd name="connsiteX88" fmla="*/ 6521138 w 11269336"/>
              <a:gd name="connsiteY88" fmla="*/ 1744340 h 2323145"/>
              <a:gd name="connsiteX89" fmla="*/ 6380677 w 11269336"/>
              <a:gd name="connsiteY89" fmla="*/ 1796883 h 2323145"/>
              <a:gd name="connsiteX90" fmla="*/ 6374897 w 11269336"/>
              <a:gd name="connsiteY90" fmla="*/ 1809910 h 2323145"/>
              <a:gd name="connsiteX91" fmla="*/ 6364545 w 11269336"/>
              <a:gd name="connsiteY91" fmla="*/ 1820090 h 2323145"/>
              <a:gd name="connsiteX92" fmla="*/ 6362126 w 11269336"/>
              <a:gd name="connsiteY92" fmla="*/ 1819991 h 2323145"/>
              <a:gd name="connsiteX93" fmla="*/ 6346673 w 11269336"/>
              <a:gd name="connsiteY93" fmla="*/ 1827824 h 2323145"/>
              <a:gd name="connsiteX94" fmla="*/ 6345588 w 11269336"/>
              <a:gd name="connsiteY94" fmla="*/ 1832232 h 2323145"/>
              <a:gd name="connsiteX95" fmla="*/ 6335708 w 11269336"/>
              <a:gd name="connsiteY95" fmla="*/ 1838451 h 2323145"/>
              <a:gd name="connsiteX96" fmla="*/ 6318182 w 11269336"/>
              <a:gd name="connsiteY96" fmla="*/ 1852975 h 2323145"/>
              <a:gd name="connsiteX97" fmla="*/ 6313084 w 11269336"/>
              <a:gd name="connsiteY97" fmla="*/ 1853561 h 2323145"/>
              <a:gd name="connsiteX98" fmla="*/ 6283816 w 11269336"/>
              <a:gd name="connsiteY98" fmla="*/ 1872148 h 2323145"/>
              <a:gd name="connsiteX99" fmla="*/ 6282550 w 11269336"/>
              <a:gd name="connsiteY99" fmla="*/ 1871392 h 2323145"/>
              <a:gd name="connsiteX100" fmla="*/ 6270527 w 11269336"/>
              <a:gd name="connsiteY100" fmla="*/ 1872208 h 2323145"/>
              <a:gd name="connsiteX101" fmla="*/ 6249518 w 11269336"/>
              <a:gd name="connsiteY101" fmla="*/ 1876079 h 2323145"/>
              <a:gd name="connsiteX102" fmla="*/ 6190386 w 11269336"/>
              <a:gd name="connsiteY102" fmla="*/ 1872478 h 2323145"/>
              <a:gd name="connsiteX103" fmla="*/ 6159777 w 11269336"/>
              <a:gd name="connsiteY103" fmla="*/ 1891745 h 2323145"/>
              <a:gd name="connsiteX104" fmla="*/ 6153131 w 11269336"/>
              <a:gd name="connsiteY104" fmla="*/ 1895079 h 2323145"/>
              <a:gd name="connsiteX105" fmla="*/ 6152798 w 11269336"/>
              <a:gd name="connsiteY105" fmla="*/ 1894920 h 2323145"/>
              <a:gd name="connsiteX106" fmla="*/ 6145388 w 11269336"/>
              <a:gd name="connsiteY106" fmla="*/ 1897990 h 2323145"/>
              <a:gd name="connsiteX107" fmla="*/ 6141014 w 11269336"/>
              <a:gd name="connsiteY107" fmla="*/ 1901155 h 2323145"/>
              <a:gd name="connsiteX108" fmla="*/ 6128122 w 11269336"/>
              <a:gd name="connsiteY108" fmla="*/ 1907623 h 2323145"/>
              <a:gd name="connsiteX109" fmla="*/ 6122351 w 11269336"/>
              <a:gd name="connsiteY109" fmla="*/ 1908359 h 2323145"/>
              <a:gd name="connsiteX110" fmla="*/ 6064750 w 11269336"/>
              <a:gd name="connsiteY110" fmla="*/ 1896394 h 2323145"/>
              <a:gd name="connsiteX111" fmla="*/ 5964230 w 11269336"/>
              <a:gd name="connsiteY111" fmla="*/ 1910038 h 2323145"/>
              <a:gd name="connsiteX112" fmla="*/ 5865399 w 11269336"/>
              <a:gd name="connsiteY112" fmla="*/ 1926966 h 2323145"/>
              <a:gd name="connsiteX113" fmla="*/ 5829951 w 11269336"/>
              <a:gd name="connsiteY113" fmla="*/ 1934755 h 2323145"/>
              <a:gd name="connsiteX114" fmla="*/ 5765285 w 11269336"/>
              <a:gd name="connsiteY114" fmla="*/ 1941322 h 2323145"/>
              <a:gd name="connsiteX115" fmla="*/ 5734750 w 11269336"/>
              <a:gd name="connsiteY115" fmla="*/ 1939793 h 2323145"/>
              <a:gd name="connsiteX116" fmla="*/ 5733569 w 11269336"/>
              <a:gd name="connsiteY116" fmla="*/ 1940505 h 2323145"/>
              <a:gd name="connsiteX117" fmla="*/ 5730329 w 11269336"/>
              <a:gd name="connsiteY117" fmla="*/ 1937845 h 2323145"/>
              <a:gd name="connsiteX118" fmla="*/ 5724661 w 11269336"/>
              <a:gd name="connsiteY118" fmla="*/ 1937455 h 2323145"/>
              <a:gd name="connsiteX119" fmla="*/ 5710186 w 11269336"/>
              <a:gd name="connsiteY119" fmla="*/ 1941370 h 2323145"/>
              <a:gd name="connsiteX120" fmla="*/ 5704910 w 11269336"/>
              <a:gd name="connsiteY120" fmla="*/ 1943663 h 2323145"/>
              <a:gd name="connsiteX121" fmla="*/ 5696836 w 11269336"/>
              <a:gd name="connsiteY121" fmla="*/ 1945271 h 2323145"/>
              <a:gd name="connsiteX122" fmla="*/ 5696583 w 11269336"/>
              <a:gd name="connsiteY122" fmla="*/ 1945050 h 2323145"/>
              <a:gd name="connsiteX123" fmla="*/ 5689123 w 11269336"/>
              <a:gd name="connsiteY123" fmla="*/ 1947067 h 2323145"/>
              <a:gd name="connsiteX124" fmla="*/ 5653291 w 11269336"/>
              <a:gd name="connsiteY124" fmla="*/ 1960245 h 2323145"/>
              <a:gd name="connsiteX125" fmla="*/ 5599385 w 11269336"/>
              <a:gd name="connsiteY125" fmla="*/ 1945198 h 2323145"/>
              <a:gd name="connsiteX126" fmla="*/ 5578300 w 11269336"/>
              <a:gd name="connsiteY126" fmla="*/ 1944963 h 2323145"/>
              <a:gd name="connsiteX127" fmla="*/ 5566758 w 11269336"/>
              <a:gd name="connsiteY127" fmla="*/ 1943441 h 2323145"/>
              <a:gd name="connsiteX128" fmla="*/ 5565857 w 11269336"/>
              <a:gd name="connsiteY128" fmla="*/ 1942445 h 2323145"/>
              <a:gd name="connsiteX129" fmla="*/ 5531534 w 11269336"/>
              <a:gd name="connsiteY129" fmla="*/ 1955208 h 2323145"/>
              <a:gd name="connsiteX130" fmla="*/ 5526552 w 11269336"/>
              <a:gd name="connsiteY130" fmla="*/ 1954799 h 2323145"/>
              <a:gd name="connsiteX131" fmla="*/ 5504723 w 11269336"/>
              <a:gd name="connsiteY131" fmla="*/ 1965811 h 2323145"/>
              <a:gd name="connsiteX132" fmla="*/ 5493156 w 11269336"/>
              <a:gd name="connsiteY132" fmla="*/ 1970063 h 2323145"/>
              <a:gd name="connsiteX133" fmla="*/ 5490486 w 11269336"/>
              <a:gd name="connsiteY133" fmla="*/ 1974227 h 2323145"/>
              <a:gd name="connsiteX134" fmla="*/ 5473107 w 11269336"/>
              <a:gd name="connsiteY134" fmla="*/ 1979001 h 2323145"/>
              <a:gd name="connsiteX135" fmla="*/ 5470885 w 11269336"/>
              <a:gd name="connsiteY135" fmla="*/ 1978432 h 2323145"/>
              <a:gd name="connsiteX136" fmla="*/ 5457393 w 11269336"/>
              <a:gd name="connsiteY136" fmla="*/ 1986525 h 2323145"/>
              <a:gd name="connsiteX137" fmla="*/ 5447102 w 11269336"/>
              <a:gd name="connsiteY137" fmla="*/ 1998329 h 2323145"/>
              <a:gd name="connsiteX138" fmla="*/ 5159151 w 11269336"/>
              <a:gd name="connsiteY138" fmla="*/ 2029640 h 2323145"/>
              <a:gd name="connsiteX139" fmla="*/ 5041688 w 11269336"/>
              <a:gd name="connsiteY139" fmla="*/ 2022334 h 2323145"/>
              <a:gd name="connsiteX140" fmla="*/ 4860988 w 11269336"/>
              <a:gd name="connsiteY140" fmla="*/ 2135698 h 2323145"/>
              <a:gd name="connsiteX141" fmla="*/ 4807902 w 11269336"/>
              <a:gd name="connsiteY141" fmla="*/ 2138894 h 2323145"/>
              <a:gd name="connsiteX142" fmla="*/ 4765388 w 11269336"/>
              <a:gd name="connsiteY142" fmla="*/ 2162525 h 2323145"/>
              <a:gd name="connsiteX143" fmla="*/ 4745033 w 11269336"/>
              <a:gd name="connsiteY143" fmla="*/ 2158859 h 2323145"/>
              <a:gd name="connsiteX144" fmla="*/ 4741475 w 11269336"/>
              <a:gd name="connsiteY144" fmla="*/ 2157998 h 2323145"/>
              <a:gd name="connsiteX145" fmla="*/ 4728247 w 11269336"/>
              <a:gd name="connsiteY145" fmla="*/ 2159526 h 2323145"/>
              <a:gd name="connsiteX146" fmla="*/ 4723263 w 11269336"/>
              <a:gd name="connsiteY146" fmla="*/ 2153742 h 2323145"/>
              <a:gd name="connsiteX147" fmla="*/ 4702453 w 11269336"/>
              <a:gd name="connsiteY147" fmla="*/ 2151586 h 2323145"/>
              <a:gd name="connsiteX148" fmla="*/ 4678455 w 11269336"/>
              <a:gd name="connsiteY148" fmla="*/ 2156131 h 2323145"/>
              <a:gd name="connsiteX149" fmla="*/ 4593061 w 11269336"/>
              <a:gd name="connsiteY149" fmla="*/ 2171597 h 2323145"/>
              <a:gd name="connsiteX150" fmla="*/ 4579902 w 11269336"/>
              <a:gd name="connsiteY150" fmla="*/ 2177927 h 2323145"/>
              <a:gd name="connsiteX151" fmla="*/ 4533444 w 11269336"/>
              <a:gd name="connsiteY151" fmla="*/ 2181200 h 2323145"/>
              <a:gd name="connsiteX152" fmla="*/ 4492832 w 11269336"/>
              <a:gd name="connsiteY152" fmla="*/ 2188033 h 2323145"/>
              <a:gd name="connsiteX153" fmla="*/ 4467257 w 11269336"/>
              <a:gd name="connsiteY153" fmla="*/ 2196121 h 2323145"/>
              <a:gd name="connsiteX154" fmla="*/ 4459937 w 11269336"/>
              <a:gd name="connsiteY154" fmla="*/ 2195182 h 2323145"/>
              <a:gd name="connsiteX155" fmla="*/ 4433312 w 11269336"/>
              <a:gd name="connsiteY155" fmla="*/ 2199004 h 2323145"/>
              <a:gd name="connsiteX156" fmla="*/ 4420601 w 11269336"/>
              <a:gd name="connsiteY156" fmla="*/ 2205158 h 2323145"/>
              <a:gd name="connsiteX157" fmla="*/ 4405765 w 11269336"/>
              <a:gd name="connsiteY157" fmla="*/ 2199902 h 2323145"/>
              <a:gd name="connsiteX158" fmla="*/ 4401354 w 11269336"/>
              <a:gd name="connsiteY158" fmla="*/ 2194745 h 2323145"/>
              <a:gd name="connsiteX159" fmla="*/ 4383151 w 11269336"/>
              <a:gd name="connsiteY159" fmla="*/ 2201140 h 2323145"/>
              <a:gd name="connsiteX160" fmla="*/ 4366646 w 11269336"/>
              <a:gd name="connsiteY160" fmla="*/ 2198564 h 2323145"/>
              <a:gd name="connsiteX161" fmla="*/ 4354009 w 11269336"/>
              <a:gd name="connsiteY161" fmla="*/ 2204984 h 2323145"/>
              <a:gd name="connsiteX162" fmla="*/ 4348284 w 11269336"/>
              <a:gd name="connsiteY162" fmla="*/ 2205270 h 2323145"/>
              <a:gd name="connsiteX163" fmla="*/ 4333906 w 11269336"/>
              <a:gd name="connsiteY163" fmla="*/ 2205251 h 2323145"/>
              <a:gd name="connsiteX164" fmla="*/ 4308819 w 11269336"/>
              <a:gd name="connsiteY164" fmla="*/ 2203822 h 2323145"/>
              <a:gd name="connsiteX165" fmla="*/ 4301210 w 11269336"/>
              <a:gd name="connsiteY165" fmla="*/ 2204456 h 2323145"/>
              <a:gd name="connsiteX166" fmla="*/ 4283095 w 11269336"/>
              <a:gd name="connsiteY166" fmla="*/ 2198177 h 2323145"/>
              <a:gd name="connsiteX167" fmla="*/ 4250119 w 11269336"/>
              <a:gd name="connsiteY167" fmla="*/ 2196342 h 2323145"/>
              <a:gd name="connsiteX168" fmla="*/ 4189203 w 11269336"/>
              <a:gd name="connsiteY168" fmla="*/ 2178994 h 2323145"/>
              <a:gd name="connsiteX169" fmla="*/ 4154035 w 11269336"/>
              <a:gd name="connsiteY169" fmla="*/ 2171950 h 2323145"/>
              <a:gd name="connsiteX170" fmla="*/ 4129569 w 11269336"/>
              <a:gd name="connsiteY170" fmla="*/ 2163850 h 2323145"/>
              <a:gd name="connsiteX171" fmla="*/ 4061250 w 11269336"/>
              <a:gd name="connsiteY171" fmla="*/ 2159236 h 2323145"/>
              <a:gd name="connsiteX172" fmla="*/ 3945480 w 11269336"/>
              <a:gd name="connsiteY172" fmla="*/ 2158279 h 2323145"/>
              <a:gd name="connsiteX173" fmla="*/ 3921468 w 11269336"/>
              <a:gd name="connsiteY173" fmla="*/ 2156588 h 2323145"/>
              <a:gd name="connsiteX174" fmla="*/ 3903348 w 11269336"/>
              <a:gd name="connsiteY174" fmla="*/ 2149220 h 2323145"/>
              <a:gd name="connsiteX175" fmla="*/ 3901342 w 11269336"/>
              <a:gd name="connsiteY175" fmla="*/ 2142355 h 2323145"/>
              <a:gd name="connsiteX176" fmla="*/ 3888539 w 11269336"/>
              <a:gd name="connsiteY176" fmla="*/ 2140476 h 2323145"/>
              <a:gd name="connsiteX177" fmla="*/ 3885662 w 11269336"/>
              <a:gd name="connsiteY177" fmla="*/ 2138740 h 2323145"/>
              <a:gd name="connsiteX178" fmla="*/ 3868627 w 11269336"/>
              <a:gd name="connsiteY178" fmla="*/ 2130023 h 2323145"/>
              <a:gd name="connsiteX179" fmla="*/ 3819177 w 11269336"/>
              <a:gd name="connsiteY179" fmla="*/ 2142111 h 2323145"/>
              <a:gd name="connsiteX180" fmla="*/ 3769100 w 11269336"/>
              <a:gd name="connsiteY180" fmla="*/ 2131731 h 2323145"/>
              <a:gd name="connsiteX181" fmla="*/ 3562752 w 11269336"/>
              <a:gd name="connsiteY181" fmla="*/ 2131785 h 2323145"/>
              <a:gd name="connsiteX182" fmla="*/ 3541402 w 11269336"/>
              <a:gd name="connsiteY182" fmla="*/ 2106821 h 2323145"/>
              <a:gd name="connsiteX183" fmla="*/ 3365341 w 11269336"/>
              <a:gd name="connsiteY183" fmla="*/ 2077638 h 2323145"/>
              <a:gd name="connsiteX184" fmla="*/ 3170922 w 11269336"/>
              <a:gd name="connsiteY184" fmla="*/ 2115957 h 2323145"/>
              <a:gd name="connsiteX185" fmla="*/ 3156256 w 11269336"/>
              <a:gd name="connsiteY185" fmla="*/ 2124773 h 2323145"/>
              <a:gd name="connsiteX186" fmla="*/ 3140298 w 11269336"/>
              <a:gd name="connsiteY186" fmla="*/ 2129182 h 2323145"/>
              <a:gd name="connsiteX187" fmla="*/ 3138514 w 11269336"/>
              <a:gd name="connsiteY187" fmla="*/ 2128069 h 2323145"/>
              <a:gd name="connsiteX188" fmla="*/ 3120467 w 11269336"/>
              <a:gd name="connsiteY188" fmla="*/ 2128281 h 2323145"/>
              <a:gd name="connsiteX189" fmla="*/ 3116175 w 11269336"/>
              <a:gd name="connsiteY189" fmla="*/ 2131633 h 2323145"/>
              <a:gd name="connsiteX190" fmla="*/ 3103685 w 11269336"/>
              <a:gd name="connsiteY190" fmla="*/ 2132814 h 2323145"/>
              <a:gd name="connsiteX191" fmla="*/ 3078794 w 11269336"/>
              <a:gd name="connsiteY191" fmla="*/ 2137935 h 2323145"/>
              <a:gd name="connsiteX192" fmla="*/ 3074407 w 11269336"/>
              <a:gd name="connsiteY192" fmla="*/ 2136274 h 2323145"/>
              <a:gd name="connsiteX193" fmla="*/ 3037285 w 11269336"/>
              <a:gd name="connsiteY193" fmla="*/ 2139919 h 2323145"/>
              <a:gd name="connsiteX194" fmla="*/ 3036901 w 11269336"/>
              <a:gd name="connsiteY194" fmla="*/ 2138726 h 2323145"/>
              <a:gd name="connsiteX195" fmla="*/ 3026996 w 11269336"/>
              <a:gd name="connsiteY195" fmla="*/ 2134322 h 2323145"/>
              <a:gd name="connsiteX196" fmla="*/ 3007772 w 11269336"/>
              <a:gd name="connsiteY196" fmla="*/ 2128742 h 2323145"/>
              <a:gd name="connsiteX197" fmla="*/ 2965030 w 11269336"/>
              <a:gd name="connsiteY197" fmla="*/ 2100494 h 2323145"/>
              <a:gd name="connsiteX198" fmla="*/ 2926342 w 11269336"/>
              <a:gd name="connsiteY198" fmla="*/ 2104155 h 2323145"/>
              <a:gd name="connsiteX199" fmla="*/ 2918608 w 11269336"/>
              <a:gd name="connsiteY199" fmla="*/ 2104215 h 2323145"/>
              <a:gd name="connsiteX200" fmla="*/ 2918475 w 11269336"/>
              <a:gd name="connsiteY200" fmla="*/ 2103937 h 2323145"/>
              <a:gd name="connsiteX201" fmla="*/ 2910360 w 11269336"/>
              <a:gd name="connsiteY201" fmla="*/ 2103444 h 2323145"/>
              <a:gd name="connsiteX202" fmla="*/ 2904507 w 11269336"/>
              <a:gd name="connsiteY202" fmla="*/ 2104326 h 2323145"/>
              <a:gd name="connsiteX203" fmla="*/ 2889503 w 11269336"/>
              <a:gd name="connsiteY203" fmla="*/ 2104443 h 2323145"/>
              <a:gd name="connsiteX204" fmla="*/ 2884480 w 11269336"/>
              <a:gd name="connsiteY204" fmla="*/ 2102626 h 2323145"/>
              <a:gd name="connsiteX205" fmla="*/ 2882689 w 11269336"/>
              <a:gd name="connsiteY205" fmla="*/ 2099228 h 2323145"/>
              <a:gd name="connsiteX206" fmla="*/ 2881291 w 11269336"/>
              <a:gd name="connsiteY206" fmla="*/ 2099618 h 2323145"/>
              <a:gd name="connsiteX207" fmla="*/ 2853979 w 11269336"/>
              <a:gd name="connsiteY207" fmla="*/ 2090388 h 2323145"/>
              <a:gd name="connsiteX208" fmla="*/ 2791790 w 11269336"/>
              <a:gd name="connsiteY208" fmla="*/ 2080332 h 2323145"/>
              <a:gd name="connsiteX209" fmla="*/ 2755844 w 11269336"/>
              <a:gd name="connsiteY209" fmla="*/ 2078874 h 2323145"/>
              <a:gd name="connsiteX210" fmla="*/ 2657742 w 11269336"/>
              <a:gd name="connsiteY210" fmla="*/ 2070179 h 2323145"/>
              <a:gd name="connsiteX211" fmla="*/ 2559549 w 11269336"/>
              <a:gd name="connsiteY211" fmla="*/ 2057873 h 2323145"/>
              <a:gd name="connsiteX212" fmla="*/ 2512054 w 11269336"/>
              <a:gd name="connsiteY212" fmla="*/ 2031671 h 2323145"/>
              <a:gd name="connsiteX213" fmla="*/ 2506437 w 11269336"/>
              <a:gd name="connsiteY213" fmla="*/ 2030918 h 2323145"/>
              <a:gd name="connsiteX214" fmla="*/ 2491752 w 11269336"/>
              <a:gd name="connsiteY214" fmla="*/ 2033906 h 2323145"/>
              <a:gd name="connsiteX215" fmla="*/ 2486338 w 11269336"/>
              <a:gd name="connsiteY215" fmla="*/ 2035862 h 2323145"/>
              <a:gd name="connsiteX216" fmla="*/ 2478186 w 11269336"/>
              <a:gd name="connsiteY216" fmla="*/ 2036953 h 2323145"/>
              <a:gd name="connsiteX217" fmla="*/ 2477950 w 11269336"/>
              <a:gd name="connsiteY217" fmla="*/ 2036715 h 2323145"/>
              <a:gd name="connsiteX218" fmla="*/ 2470381 w 11269336"/>
              <a:gd name="connsiteY218" fmla="*/ 2038256 h 2323145"/>
              <a:gd name="connsiteX219" fmla="*/ 2433781 w 11269336"/>
              <a:gd name="connsiteY219" fmla="*/ 2049140 h 2323145"/>
              <a:gd name="connsiteX220" fmla="*/ 2381172 w 11269336"/>
              <a:gd name="connsiteY220" fmla="*/ 2030645 h 2323145"/>
              <a:gd name="connsiteX221" fmla="*/ 2360198 w 11269336"/>
              <a:gd name="connsiteY221" fmla="*/ 2029059 h 2323145"/>
              <a:gd name="connsiteX222" fmla="*/ 2348815 w 11269336"/>
              <a:gd name="connsiteY222" fmla="*/ 2026798 h 2323145"/>
              <a:gd name="connsiteX223" fmla="*/ 2347988 w 11269336"/>
              <a:gd name="connsiteY223" fmla="*/ 2025745 h 2323145"/>
              <a:gd name="connsiteX224" fmla="*/ 2312920 w 11269336"/>
              <a:gd name="connsiteY224" fmla="*/ 2036311 h 2323145"/>
              <a:gd name="connsiteX225" fmla="*/ 2307986 w 11269336"/>
              <a:gd name="connsiteY225" fmla="*/ 2035583 h 2323145"/>
              <a:gd name="connsiteX226" fmla="*/ 2285481 w 11269336"/>
              <a:gd name="connsiteY226" fmla="*/ 2045197 h 2323145"/>
              <a:gd name="connsiteX227" fmla="*/ 2273666 w 11269336"/>
              <a:gd name="connsiteY227" fmla="*/ 2048710 h 2323145"/>
              <a:gd name="connsiteX228" fmla="*/ 2270719 w 11269336"/>
              <a:gd name="connsiteY228" fmla="*/ 2052702 h 2323145"/>
              <a:gd name="connsiteX229" fmla="*/ 2253080 w 11269336"/>
              <a:gd name="connsiteY229" fmla="*/ 2056363 h 2323145"/>
              <a:gd name="connsiteX230" fmla="*/ 2250906 w 11269336"/>
              <a:gd name="connsiteY230" fmla="*/ 2055654 h 2323145"/>
              <a:gd name="connsiteX231" fmla="*/ 2236905 w 11269336"/>
              <a:gd name="connsiteY231" fmla="*/ 2062882 h 2323145"/>
              <a:gd name="connsiteX232" fmla="*/ 2225830 w 11269336"/>
              <a:gd name="connsiteY232" fmla="*/ 2074027 h 2323145"/>
              <a:gd name="connsiteX233" fmla="*/ 2073776 w 11269336"/>
              <a:gd name="connsiteY233" fmla="*/ 2089244 h 2323145"/>
              <a:gd name="connsiteX234" fmla="*/ 1948256 w 11269336"/>
              <a:gd name="connsiteY234" fmla="*/ 2146616 h 2323145"/>
              <a:gd name="connsiteX235" fmla="*/ 1865582 w 11269336"/>
              <a:gd name="connsiteY235" fmla="*/ 2153738 h 2323145"/>
              <a:gd name="connsiteX236" fmla="*/ 1835210 w 11269336"/>
              <a:gd name="connsiteY236" fmla="*/ 2134244 h 2323145"/>
              <a:gd name="connsiteX237" fmla="*/ 1632661 w 11269336"/>
              <a:gd name="connsiteY237" fmla="*/ 2173882 h 2323145"/>
              <a:gd name="connsiteX238" fmla="*/ 1579590 w 11269336"/>
              <a:gd name="connsiteY238" fmla="*/ 2173680 h 2323145"/>
              <a:gd name="connsiteX239" fmla="*/ 1535601 w 11269336"/>
              <a:gd name="connsiteY239" fmla="*/ 2194590 h 2323145"/>
              <a:gd name="connsiteX240" fmla="*/ 1515594 w 11269336"/>
              <a:gd name="connsiteY240" fmla="*/ 2189622 h 2323145"/>
              <a:gd name="connsiteX241" fmla="*/ 1512113 w 11269336"/>
              <a:gd name="connsiteY241" fmla="*/ 2188534 h 2323145"/>
              <a:gd name="connsiteX242" fmla="*/ 1498838 w 11269336"/>
              <a:gd name="connsiteY242" fmla="*/ 2189213 h 2323145"/>
              <a:gd name="connsiteX243" fmla="*/ 1494279 w 11269336"/>
              <a:gd name="connsiteY243" fmla="*/ 2183112 h 2323145"/>
              <a:gd name="connsiteX244" fmla="*/ 1473714 w 11269336"/>
              <a:gd name="connsiteY244" fmla="*/ 2179625 h 2323145"/>
              <a:gd name="connsiteX245" fmla="*/ 1449503 w 11269336"/>
              <a:gd name="connsiteY245" fmla="*/ 2182633 h 2323145"/>
              <a:gd name="connsiteX246" fmla="*/ 1266687 w 11269336"/>
              <a:gd name="connsiteY246" fmla="*/ 2212688 h 2323145"/>
              <a:gd name="connsiteX247" fmla="*/ 1239614 w 11269336"/>
              <a:gd name="connsiteY247" fmla="*/ 2209727 h 2323145"/>
              <a:gd name="connsiteX248" fmla="*/ 1202436 w 11269336"/>
              <a:gd name="connsiteY248" fmla="*/ 2209817 h 2323145"/>
              <a:gd name="connsiteX249" fmla="*/ 1136097 w 11269336"/>
              <a:gd name="connsiteY249" fmla="*/ 2205112 h 2323145"/>
              <a:gd name="connsiteX250" fmla="*/ 988232 w 11269336"/>
              <a:gd name="connsiteY250" fmla="*/ 2235635 h 2323145"/>
              <a:gd name="connsiteX251" fmla="*/ 981959 w 11269336"/>
              <a:gd name="connsiteY251" fmla="*/ 2231607 h 2323145"/>
              <a:gd name="connsiteX252" fmla="*/ 938600 w 11269336"/>
              <a:gd name="connsiteY252" fmla="*/ 2238113 h 2323145"/>
              <a:gd name="connsiteX253" fmla="*/ 791788 w 11269336"/>
              <a:gd name="connsiteY253" fmla="*/ 2293224 h 2323145"/>
              <a:gd name="connsiteX254" fmla="*/ 706914 w 11269336"/>
              <a:gd name="connsiteY254" fmla="*/ 2305046 h 2323145"/>
              <a:gd name="connsiteX255" fmla="*/ 675971 w 11269336"/>
              <a:gd name="connsiteY255" fmla="*/ 2304030 h 2323145"/>
              <a:gd name="connsiteX256" fmla="*/ 624180 w 11269336"/>
              <a:gd name="connsiteY256" fmla="*/ 2302650 h 2323145"/>
              <a:gd name="connsiteX257" fmla="*/ 583453 w 11269336"/>
              <a:gd name="connsiteY257" fmla="*/ 2288788 h 2323145"/>
              <a:gd name="connsiteX258" fmla="*/ 540946 w 11269336"/>
              <a:gd name="connsiteY258" fmla="*/ 2292721 h 2323145"/>
              <a:gd name="connsiteX259" fmla="*/ 533680 w 11269336"/>
              <a:gd name="connsiteY259" fmla="*/ 2310233 h 2323145"/>
              <a:gd name="connsiteX260" fmla="*/ 487366 w 11269336"/>
              <a:gd name="connsiteY260" fmla="*/ 2309053 h 2323145"/>
              <a:gd name="connsiteX261" fmla="*/ 416820 w 11269336"/>
              <a:gd name="connsiteY261" fmla="*/ 2305443 h 2323145"/>
              <a:gd name="connsiteX262" fmla="*/ 376805 w 11269336"/>
              <a:gd name="connsiteY262" fmla="*/ 2307647 h 2323145"/>
              <a:gd name="connsiteX263" fmla="*/ 266777 w 11269336"/>
              <a:gd name="connsiteY263" fmla="*/ 2309012 h 2323145"/>
              <a:gd name="connsiteX264" fmla="*/ 156013 w 11269336"/>
              <a:gd name="connsiteY264" fmla="*/ 2306832 h 2323145"/>
              <a:gd name="connsiteX265" fmla="*/ 87258 w 11269336"/>
              <a:gd name="connsiteY265" fmla="*/ 2285511 h 2323145"/>
              <a:gd name="connsiteX266" fmla="*/ 23798 w 11269336"/>
              <a:gd name="connsiteY266" fmla="*/ 2281822 h 2323145"/>
              <a:gd name="connsiteX267" fmla="*/ 0 w 11269336"/>
              <a:gd name="connsiteY267" fmla="*/ 2285369 h 2323145"/>
              <a:gd name="connsiteX268" fmla="*/ 0 w 11269336"/>
              <a:gd name="connsiteY26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795998 w 11269336"/>
              <a:gd name="connsiteY32" fmla="*/ 863337 h 2323145"/>
              <a:gd name="connsiteX33" fmla="*/ 8776970 w 11269336"/>
              <a:gd name="connsiteY33" fmla="*/ 885177 h 2323145"/>
              <a:gd name="connsiteX34" fmla="*/ 8755719 w 11269336"/>
              <a:gd name="connsiteY34" fmla="*/ 889754 h 2323145"/>
              <a:gd name="connsiteX35" fmla="*/ 8743257 w 11269336"/>
              <a:gd name="connsiteY35" fmla="*/ 904723 h 2323145"/>
              <a:gd name="connsiteX36" fmla="*/ 8721366 w 11269336"/>
              <a:gd name="connsiteY36" fmla="*/ 904711 h 2323145"/>
              <a:gd name="connsiteX37" fmla="*/ 8678353 w 11269336"/>
              <a:gd name="connsiteY37" fmla="*/ 926318 h 2323145"/>
              <a:gd name="connsiteX38" fmla="*/ 8636849 w 11269336"/>
              <a:gd name="connsiteY38" fmla="*/ 937900 h 2323145"/>
              <a:gd name="connsiteX39" fmla="*/ 8620213 w 11269336"/>
              <a:gd name="connsiteY39" fmla="*/ 943068 h 2323145"/>
              <a:gd name="connsiteX40" fmla="*/ 8612581 w 11269336"/>
              <a:gd name="connsiteY40" fmla="*/ 952695 h 2323145"/>
              <a:gd name="connsiteX41" fmla="*/ 8589038 w 11269336"/>
              <a:gd name="connsiteY41" fmla="*/ 963892 h 2323145"/>
              <a:gd name="connsiteX42" fmla="*/ 8579950 w 11269336"/>
              <a:gd name="connsiteY42" fmla="*/ 960899 h 2323145"/>
              <a:gd name="connsiteX43" fmla="*/ 8579319 w 11269336"/>
              <a:gd name="connsiteY43" fmla="*/ 965630 h 2323145"/>
              <a:gd name="connsiteX44" fmla="*/ 8547429 w 11269336"/>
              <a:gd name="connsiteY44" fmla="*/ 984506 h 2323145"/>
              <a:gd name="connsiteX45" fmla="*/ 8478704 w 11269336"/>
              <a:gd name="connsiteY45" fmla="*/ 1025490 h 2323145"/>
              <a:gd name="connsiteX46" fmla="*/ 8461421 w 11269336"/>
              <a:gd name="connsiteY46" fmla="*/ 1035512 h 2323145"/>
              <a:gd name="connsiteX47" fmla="*/ 8445003 w 11269336"/>
              <a:gd name="connsiteY47" fmla="*/ 1036851 h 2323145"/>
              <a:gd name="connsiteX48" fmla="*/ 8357350 w 11269336"/>
              <a:gd name="connsiteY48" fmla="*/ 1060213 h 2323145"/>
              <a:gd name="connsiteX49" fmla="*/ 8335565 w 11269336"/>
              <a:gd name="connsiteY49" fmla="*/ 1061151 h 2323145"/>
              <a:gd name="connsiteX50" fmla="*/ 8325267 w 11269336"/>
              <a:gd name="connsiteY50" fmla="*/ 1055919 h 2323145"/>
              <a:gd name="connsiteX51" fmla="*/ 8293586 w 11269336"/>
              <a:gd name="connsiteY51" fmla="*/ 1076144 h 2323145"/>
              <a:gd name="connsiteX52" fmla="*/ 8242405 w 11269336"/>
              <a:gd name="connsiteY52" fmla="*/ 1095960 h 2323145"/>
              <a:gd name="connsiteX53" fmla="*/ 8197391 w 11269336"/>
              <a:gd name="connsiteY53" fmla="*/ 1107746 h 2323145"/>
              <a:gd name="connsiteX54" fmla="*/ 8081474 w 11269336"/>
              <a:gd name="connsiteY54" fmla="*/ 1130125 h 2323145"/>
              <a:gd name="connsiteX55" fmla="*/ 8053585 w 11269336"/>
              <a:gd name="connsiteY55" fmla="*/ 1129169 h 2323145"/>
              <a:gd name="connsiteX56" fmla="*/ 8038422 w 11269336"/>
              <a:gd name="connsiteY56" fmla="*/ 1119092 h 2323145"/>
              <a:gd name="connsiteX57" fmla="*/ 8029450 w 11269336"/>
              <a:gd name="connsiteY57" fmla="*/ 1125592 h 2323145"/>
              <a:gd name="connsiteX58" fmla="*/ 7959552 w 11269336"/>
              <a:gd name="connsiteY58" fmla="*/ 1140188 h 2323145"/>
              <a:gd name="connsiteX59" fmla="*/ 7914188 w 11269336"/>
              <a:gd name="connsiteY59" fmla="*/ 1150862 h 2323145"/>
              <a:gd name="connsiteX60" fmla="*/ 7914918 w 11269336"/>
              <a:gd name="connsiteY60" fmla="*/ 1168758 h 2323145"/>
              <a:gd name="connsiteX61" fmla="*/ 7875510 w 11269336"/>
              <a:gd name="connsiteY61" fmla="*/ 1183153 h 2323145"/>
              <a:gd name="connsiteX62" fmla="*/ 7829932 w 11269336"/>
              <a:gd name="connsiteY62" fmla="*/ 1180782 h 2323145"/>
              <a:gd name="connsiteX63" fmla="*/ 7779182 w 11269336"/>
              <a:gd name="connsiteY63" fmla="*/ 1192665 h 2323145"/>
              <a:gd name="connsiteX64" fmla="*/ 7748774 w 11269336"/>
              <a:gd name="connsiteY64" fmla="*/ 1199586 h 2323145"/>
              <a:gd name="connsiteX65" fmla="*/ 7671846 w 11269336"/>
              <a:gd name="connsiteY65" fmla="*/ 1231966 h 2323145"/>
              <a:gd name="connsiteX66" fmla="*/ 7554146 w 11269336"/>
              <a:gd name="connsiteY66" fmla="*/ 1319748 h 2323145"/>
              <a:gd name="connsiteX67" fmla="*/ 7515052 w 11269336"/>
              <a:gd name="connsiteY67" fmla="*/ 1336718 h 2323145"/>
              <a:gd name="connsiteX68" fmla="*/ 7507193 w 11269336"/>
              <a:gd name="connsiteY68" fmla="*/ 1334617 h 2323145"/>
              <a:gd name="connsiteX69" fmla="*/ 7461694 w 11269336"/>
              <a:gd name="connsiteY69" fmla="*/ 1375866 h 2323145"/>
              <a:gd name="connsiteX70" fmla="*/ 7377571 w 11269336"/>
              <a:gd name="connsiteY70" fmla="*/ 1400128 h 2323145"/>
              <a:gd name="connsiteX71" fmla="*/ 7311261 w 11269336"/>
              <a:gd name="connsiteY71" fmla="*/ 1412652 h 2323145"/>
              <a:gd name="connsiteX72" fmla="*/ 7275307 w 11269336"/>
              <a:gd name="connsiteY72" fmla="*/ 1422171 h 2323145"/>
              <a:gd name="connsiteX73" fmla="*/ 7247783 w 11269336"/>
              <a:gd name="connsiteY73" fmla="*/ 1426330 h 2323145"/>
              <a:gd name="connsiteX74" fmla="*/ 7185047 w 11269336"/>
              <a:gd name="connsiteY74" fmla="*/ 1451812 h 2323145"/>
              <a:gd name="connsiteX75" fmla="*/ 7084117 w 11269336"/>
              <a:gd name="connsiteY75" fmla="*/ 1500281 h 2323145"/>
              <a:gd name="connsiteX76" fmla="*/ 7062011 w 11269336"/>
              <a:gd name="connsiteY76" fmla="*/ 1509183 h 2323145"/>
              <a:gd name="connsiteX77" fmla="*/ 7040555 w 11269336"/>
              <a:gd name="connsiteY77" fmla="*/ 1511207 h 2323145"/>
              <a:gd name="connsiteX78" fmla="*/ 7033438 w 11269336"/>
              <a:gd name="connsiteY78" fmla="*/ 1506772 h 2323145"/>
              <a:gd name="connsiteX79" fmla="*/ 7020886 w 11269336"/>
              <a:gd name="connsiteY79" fmla="*/ 1510764 h 2323145"/>
              <a:gd name="connsiteX80" fmla="*/ 7017033 w 11269336"/>
              <a:gd name="connsiteY80" fmla="*/ 1510650 h 2323145"/>
              <a:gd name="connsiteX81" fmla="*/ 6995460 w 11269336"/>
              <a:gd name="connsiteY81" fmla="*/ 1511173 h 2323145"/>
              <a:gd name="connsiteX82" fmla="*/ 6962144 w 11269336"/>
              <a:gd name="connsiteY82" fmla="*/ 1541508 h 2323145"/>
              <a:gd name="connsiteX83" fmla="*/ 6910674 w 11269336"/>
              <a:gd name="connsiteY83" fmla="*/ 1554793 h 2323145"/>
              <a:gd name="connsiteX84" fmla="*/ 6732152 w 11269336"/>
              <a:gd name="connsiteY84" fmla="*/ 1642538 h 2323145"/>
              <a:gd name="connsiteX85" fmla="*/ 6694106 w 11269336"/>
              <a:gd name="connsiteY85" fmla="*/ 1632377 h 2323145"/>
              <a:gd name="connsiteX86" fmla="*/ 6617223 w 11269336"/>
              <a:gd name="connsiteY86" fmla="*/ 1659889 h 2323145"/>
              <a:gd name="connsiteX87" fmla="*/ 6521138 w 11269336"/>
              <a:gd name="connsiteY87" fmla="*/ 1744340 h 2323145"/>
              <a:gd name="connsiteX88" fmla="*/ 6380677 w 11269336"/>
              <a:gd name="connsiteY88" fmla="*/ 1796883 h 2323145"/>
              <a:gd name="connsiteX89" fmla="*/ 6374897 w 11269336"/>
              <a:gd name="connsiteY89" fmla="*/ 1809910 h 2323145"/>
              <a:gd name="connsiteX90" fmla="*/ 6364545 w 11269336"/>
              <a:gd name="connsiteY90" fmla="*/ 1820090 h 2323145"/>
              <a:gd name="connsiteX91" fmla="*/ 6362126 w 11269336"/>
              <a:gd name="connsiteY91" fmla="*/ 1819991 h 2323145"/>
              <a:gd name="connsiteX92" fmla="*/ 6346673 w 11269336"/>
              <a:gd name="connsiteY92" fmla="*/ 1827824 h 2323145"/>
              <a:gd name="connsiteX93" fmla="*/ 6345588 w 11269336"/>
              <a:gd name="connsiteY93" fmla="*/ 1832232 h 2323145"/>
              <a:gd name="connsiteX94" fmla="*/ 6335708 w 11269336"/>
              <a:gd name="connsiteY94" fmla="*/ 1838451 h 2323145"/>
              <a:gd name="connsiteX95" fmla="*/ 6318182 w 11269336"/>
              <a:gd name="connsiteY95" fmla="*/ 1852975 h 2323145"/>
              <a:gd name="connsiteX96" fmla="*/ 6313084 w 11269336"/>
              <a:gd name="connsiteY96" fmla="*/ 1853561 h 2323145"/>
              <a:gd name="connsiteX97" fmla="*/ 6283816 w 11269336"/>
              <a:gd name="connsiteY97" fmla="*/ 1872148 h 2323145"/>
              <a:gd name="connsiteX98" fmla="*/ 6282550 w 11269336"/>
              <a:gd name="connsiteY98" fmla="*/ 1871392 h 2323145"/>
              <a:gd name="connsiteX99" fmla="*/ 6270527 w 11269336"/>
              <a:gd name="connsiteY99" fmla="*/ 1872208 h 2323145"/>
              <a:gd name="connsiteX100" fmla="*/ 6249518 w 11269336"/>
              <a:gd name="connsiteY100" fmla="*/ 1876079 h 2323145"/>
              <a:gd name="connsiteX101" fmla="*/ 6190386 w 11269336"/>
              <a:gd name="connsiteY101" fmla="*/ 1872478 h 2323145"/>
              <a:gd name="connsiteX102" fmla="*/ 6159777 w 11269336"/>
              <a:gd name="connsiteY102" fmla="*/ 1891745 h 2323145"/>
              <a:gd name="connsiteX103" fmla="*/ 6153131 w 11269336"/>
              <a:gd name="connsiteY103" fmla="*/ 1895079 h 2323145"/>
              <a:gd name="connsiteX104" fmla="*/ 6152798 w 11269336"/>
              <a:gd name="connsiteY104" fmla="*/ 1894920 h 2323145"/>
              <a:gd name="connsiteX105" fmla="*/ 6145388 w 11269336"/>
              <a:gd name="connsiteY105" fmla="*/ 1897990 h 2323145"/>
              <a:gd name="connsiteX106" fmla="*/ 6141014 w 11269336"/>
              <a:gd name="connsiteY106" fmla="*/ 1901155 h 2323145"/>
              <a:gd name="connsiteX107" fmla="*/ 6128122 w 11269336"/>
              <a:gd name="connsiteY107" fmla="*/ 1907623 h 2323145"/>
              <a:gd name="connsiteX108" fmla="*/ 6122351 w 11269336"/>
              <a:gd name="connsiteY108" fmla="*/ 1908359 h 2323145"/>
              <a:gd name="connsiteX109" fmla="*/ 6064750 w 11269336"/>
              <a:gd name="connsiteY109" fmla="*/ 1896394 h 2323145"/>
              <a:gd name="connsiteX110" fmla="*/ 5964230 w 11269336"/>
              <a:gd name="connsiteY110" fmla="*/ 1910038 h 2323145"/>
              <a:gd name="connsiteX111" fmla="*/ 5865399 w 11269336"/>
              <a:gd name="connsiteY111" fmla="*/ 1926966 h 2323145"/>
              <a:gd name="connsiteX112" fmla="*/ 5829951 w 11269336"/>
              <a:gd name="connsiteY112" fmla="*/ 1934755 h 2323145"/>
              <a:gd name="connsiteX113" fmla="*/ 5765285 w 11269336"/>
              <a:gd name="connsiteY113" fmla="*/ 1941322 h 2323145"/>
              <a:gd name="connsiteX114" fmla="*/ 5734750 w 11269336"/>
              <a:gd name="connsiteY114" fmla="*/ 1939793 h 2323145"/>
              <a:gd name="connsiteX115" fmla="*/ 5733569 w 11269336"/>
              <a:gd name="connsiteY115" fmla="*/ 1940505 h 2323145"/>
              <a:gd name="connsiteX116" fmla="*/ 5730329 w 11269336"/>
              <a:gd name="connsiteY116" fmla="*/ 1937845 h 2323145"/>
              <a:gd name="connsiteX117" fmla="*/ 5724661 w 11269336"/>
              <a:gd name="connsiteY117" fmla="*/ 1937455 h 2323145"/>
              <a:gd name="connsiteX118" fmla="*/ 5710186 w 11269336"/>
              <a:gd name="connsiteY118" fmla="*/ 1941370 h 2323145"/>
              <a:gd name="connsiteX119" fmla="*/ 5704910 w 11269336"/>
              <a:gd name="connsiteY119" fmla="*/ 1943663 h 2323145"/>
              <a:gd name="connsiteX120" fmla="*/ 5696836 w 11269336"/>
              <a:gd name="connsiteY120" fmla="*/ 1945271 h 2323145"/>
              <a:gd name="connsiteX121" fmla="*/ 5696583 w 11269336"/>
              <a:gd name="connsiteY121" fmla="*/ 1945050 h 2323145"/>
              <a:gd name="connsiteX122" fmla="*/ 5689123 w 11269336"/>
              <a:gd name="connsiteY122" fmla="*/ 1947067 h 2323145"/>
              <a:gd name="connsiteX123" fmla="*/ 5653291 w 11269336"/>
              <a:gd name="connsiteY123" fmla="*/ 1960245 h 2323145"/>
              <a:gd name="connsiteX124" fmla="*/ 5599385 w 11269336"/>
              <a:gd name="connsiteY124" fmla="*/ 1945198 h 2323145"/>
              <a:gd name="connsiteX125" fmla="*/ 5578300 w 11269336"/>
              <a:gd name="connsiteY125" fmla="*/ 1944963 h 2323145"/>
              <a:gd name="connsiteX126" fmla="*/ 5566758 w 11269336"/>
              <a:gd name="connsiteY126" fmla="*/ 1943441 h 2323145"/>
              <a:gd name="connsiteX127" fmla="*/ 5565857 w 11269336"/>
              <a:gd name="connsiteY127" fmla="*/ 1942445 h 2323145"/>
              <a:gd name="connsiteX128" fmla="*/ 5531534 w 11269336"/>
              <a:gd name="connsiteY128" fmla="*/ 1955208 h 2323145"/>
              <a:gd name="connsiteX129" fmla="*/ 5526552 w 11269336"/>
              <a:gd name="connsiteY129" fmla="*/ 1954799 h 2323145"/>
              <a:gd name="connsiteX130" fmla="*/ 5504723 w 11269336"/>
              <a:gd name="connsiteY130" fmla="*/ 1965811 h 2323145"/>
              <a:gd name="connsiteX131" fmla="*/ 5493156 w 11269336"/>
              <a:gd name="connsiteY131" fmla="*/ 1970063 h 2323145"/>
              <a:gd name="connsiteX132" fmla="*/ 5490486 w 11269336"/>
              <a:gd name="connsiteY132" fmla="*/ 1974227 h 2323145"/>
              <a:gd name="connsiteX133" fmla="*/ 5473107 w 11269336"/>
              <a:gd name="connsiteY133" fmla="*/ 1979001 h 2323145"/>
              <a:gd name="connsiteX134" fmla="*/ 5470885 w 11269336"/>
              <a:gd name="connsiteY134" fmla="*/ 1978432 h 2323145"/>
              <a:gd name="connsiteX135" fmla="*/ 5457393 w 11269336"/>
              <a:gd name="connsiteY135" fmla="*/ 1986525 h 2323145"/>
              <a:gd name="connsiteX136" fmla="*/ 5447102 w 11269336"/>
              <a:gd name="connsiteY136" fmla="*/ 1998329 h 2323145"/>
              <a:gd name="connsiteX137" fmla="*/ 5159151 w 11269336"/>
              <a:gd name="connsiteY137" fmla="*/ 2029640 h 2323145"/>
              <a:gd name="connsiteX138" fmla="*/ 5041688 w 11269336"/>
              <a:gd name="connsiteY138" fmla="*/ 2022334 h 2323145"/>
              <a:gd name="connsiteX139" fmla="*/ 4860988 w 11269336"/>
              <a:gd name="connsiteY139" fmla="*/ 2135698 h 2323145"/>
              <a:gd name="connsiteX140" fmla="*/ 4807902 w 11269336"/>
              <a:gd name="connsiteY140" fmla="*/ 2138894 h 2323145"/>
              <a:gd name="connsiteX141" fmla="*/ 4765388 w 11269336"/>
              <a:gd name="connsiteY141" fmla="*/ 2162525 h 2323145"/>
              <a:gd name="connsiteX142" fmla="*/ 4745033 w 11269336"/>
              <a:gd name="connsiteY142" fmla="*/ 2158859 h 2323145"/>
              <a:gd name="connsiteX143" fmla="*/ 4741475 w 11269336"/>
              <a:gd name="connsiteY143" fmla="*/ 2157998 h 2323145"/>
              <a:gd name="connsiteX144" fmla="*/ 4728247 w 11269336"/>
              <a:gd name="connsiteY144" fmla="*/ 2159526 h 2323145"/>
              <a:gd name="connsiteX145" fmla="*/ 4723263 w 11269336"/>
              <a:gd name="connsiteY145" fmla="*/ 2153742 h 2323145"/>
              <a:gd name="connsiteX146" fmla="*/ 4702453 w 11269336"/>
              <a:gd name="connsiteY146" fmla="*/ 2151586 h 2323145"/>
              <a:gd name="connsiteX147" fmla="*/ 4678455 w 11269336"/>
              <a:gd name="connsiteY147" fmla="*/ 2156131 h 2323145"/>
              <a:gd name="connsiteX148" fmla="*/ 4593061 w 11269336"/>
              <a:gd name="connsiteY148" fmla="*/ 2171597 h 2323145"/>
              <a:gd name="connsiteX149" fmla="*/ 4579902 w 11269336"/>
              <a:gd name="connsiteY149" fmla="*/ 2177927 h 2323145"/>
              <a:gd name="connsiteX150" fmla="*/ 4533444 w 11269336"/>
              <a:gd name="connsiteY150" fmla="*/ 2181200 h 2323145"/>
              <a:gd name="connsiteX151" fmla="*/ 4492832 w 11269336"/>
              <a:gd name="connsiteY151" fmla="*/ 2188033 h 2323145"/>
              <a:gd name="connsiteX152" fmla="*/ 4467257 w 11269336"/>
              <a:gd name="connsiteY152" fmla="*/ 2196121 h 2323145"/>
              <a:gd name="connsiteX153" fmla="*/ 4459937 w 11269336"/>
              <a:gd name="connsiteY153" fmla="*/ 2195182 h 2323145"/>
              <a:gd name="connsiteX154" fmla="*/ 4433312 w 11269336"/>
              <a:gd name="connsiteY154" fmla="*/ 2199004 h 2323145"/>
              <a:gd name="connsiteX155" fmla="*/ 4420601 w 11269336"/>
              <a:gd name="connsiteY155" fmla="*/ 2205158 h 2323145"/>
              <a:gd name="connsiteX156" fmla="*/ 4405765 w 11269336"/>
              <a:gd name="connsiteY156" fmla="*/ 2199902 h 2323145"/>
              <a:gd name="connsiteX157" fmla="*/ 4401354 w 11269336"/>
              <a:gd name="connsiteY157" fmla="*/ 2194745 h 2323145"/>
              <a:gd name="connsiteX158" fmla="*/ 4383151 w 11269336"/>
              <a:gd name="connsiteY158" fmla="*/ 2201140 h 2323145"/>
              <a:gd name="connsiteX159" fmla="*/ 4366646 w 11269336"/>
              <a:gd name="connsiteY159" fmla="*/ 2198564 h 2323145"/>
              <a:gd name="connsiteX160" fmla="*/ 4354009 w 11269336"/>
              <a:gd name="connsiteY160" fmla="*/ 2204984 h 2323145"/>
              <a:gd name="connsiteX161" fmla="*/ 4348284 w 11269336"/>
              <a:gd name="connsiteY161" fmla="*/ 2205270 h 2323145"/>
              <a:gd name="connsiteX162" fmla="*/ 4333906 w 11269336"/>
              <a:gd name="connsiteY162" fmla="*/ 2205251 h 2323145"/>
              <a:gd name="connsiteX163" fmla="*/ 4308819 w 11269336"/>
              <a:gd name="connsiteY163" fmla="*/ 2203822 h 2323145"/>
              <a:gd name="connsiteX164" fmla="*/ 4301210 w 11269336"/>
              <a:gd name="connsiteY164" fmla="*/ 2204456 h 2323145"/>
              <a:gd name="connsiteX165" fmla="*/ 4283095 w 11269336"/>
              <a:gd name="connsiteY165" fmla="*/ 2198177 h 2323145"/>
              <a:gd name="connsiteX166" fmla="*/ 4250119 w 11269336"/>
              <a:gd name="connsiteY166" fmla="*/ 2196342 h 2323145"/>
              <a:gd name="connsiteX167" fmla="*/ 4189203 w 11269336"/>
              <a:gd name="connsiteY167" fmla="*/ 2178994 h 2323145"/>
              <a:gd name="connsiteX168" fmla="*/ 4154035 w 11269336"/>
              <a:gd name="connsiteY168" fmla="*/ 2171950 h 2323145"/>
              <a:gd name="connsiteX169" fmla="*/ 4129569 w 11269336"/>
              <a:gd name="connsiteY169" fmla="*/ 2163850 h 2323145"/>
              <a:gd name="connsiteX170" fmla="*/ 4061250 w 11269336"/>
              <a:gd name="connsiteY170" fmla="*/ 2159236 h 2323145"/>
              <a:gd name="connsiteX171" fmla="*/ 3945480 w 11269336"/>
              <a:gd name="connsiteY171" fmla="*/ 2158279 h 2323145"/>
              <a:gd name="connsiteX172" fmla="*/ 3921468 w 11269336"/>
              <a:gd name="connsiteY172" fmla="*/ 2156588 h 2323145"/>
              <a:gd name="connsiteX173" fmla="*/ 3903348 w 11269336"/>
              <a:gd name="connsiteY173" fmla="*/ 2149220 h 2323145"/>
              <a:gd name="connsiteX174" fmla="*/ 3901342 w 11269336"/>
              <a:gd name="connsiteY174" fmla="*/ 2142355 h 2323145"/>
              <a:gd name="connsiteX175" fmla="*/ 3888539 w 11269336"/>
              <a:gd name="connsiteY175" fmla="*/ 2140476 h 2323145"/>
              <a:gd name="connsiteX176" fmla="*/ 3885662 w 11269336"/>
              <a:gd name="connsiteY176" fmla="*/ 2138740 h 2323145"/>
              <a:gd name="connsiteX177" fmla="*/ 3868627 w 11269336"/>
              <a:gd name="connsiteY177" fmla="*/ 2130023 h 2323145"/>
              <a:gd name="connsiteX178" fmla="*/ 3819177 w 11269336"/>
              <a:gd name="connsiteY178" fmla="*/ 2142111 h 2323145"/>
              <a:gd name="connsiteX179" fmla="*/ 3769100 w 11269336"/>
              <a:gd name="connsiteY179" fmla="*/ 2131731 h 2323145"/>
              <a:gd name="connsiteX180" fmla="*/ 3562752 w 11269336"/>
              <a:gd name="connsiteY180" fmla="*/ 2131785 h 2323145"/>
              <a:gd name="connsiteX181" fmla="*/ 3541402 w 11269336"/>
              <a:gd name="connsiteY181" fmla="*/ 2106821 h 2323145"/>
              <a:gd name="connsiteX182" fmla="*/ 3365341 w 11269336"/>
              <a:gd name="connsiteY182" fmla="*/ 2077638 h 2323145"/>
              <a:gd name="connsiteX183" fmla="*/ 3170922 w 11269336"/>
              <a:gd name="connsiteY183" fmla="*/ 2115957 h 2323145"/>
              <a:gd name="connsiteX184" fmla="*/ 3156256 w 11269336"/>
              <a:gd name="connsiteY184" fmla="*/ 2124773 h 2323145"/>
              <a:gd name="connsiteX185" fmla="*/ 3140298 w 11269336"/>
              <a:gd name="connsiteY185" fmla="*/ 2129182 h 2323145"/>
              <a:gd name="connsiteX186" fmla="*/ 3138514 w 11269336"/>
              <a:gd name="connsiteY186" fmla="*/ 2128069 h 2323145"/>
              <a:gd name="connsiteX187" fmla="*/ 3120467 w 11269336"/>
              <a:gd name="connsiteY187" fmla="*/ 2128281 h 2323145"/>
              <a:gd name="connsiteX188" fmla="*/ 3116175 w 11269336"/>
              <a:gd name="connsiteY188" fmla="*/ 2131633 h 2323145"/>
              <a:gd name="connsiteX189" fmla="*/ 3103685 w 11269336"/>
              <a:gd name="connsiteY189" fmla="*/ 2132814 h 2323145"/>
              <a:gd name="connsiteX190" fmla="*/ 3078794 w 11269336"/>
              <a:gd name="connsiteY190" fmla="*/ 2137935 h 2323145"/>
              <a:gd name="connsiteX191" fmla="*/ 3074407 w 11269336"/>
              <a:gd name="connsiteY191" fmla="*/ 2136274 h 2323145"/>
              <a:gd name="connsiteX192" fmla="*/ 3037285 w 11269336"/>
              <a:gd name="connsiteY192" fmla="*/ 2139919 h 2323145"/>
              <a:gd name="connsiteX193" fmla="*/ 3036901 w 11269336"/>
              <a:gd name="connsiteY193" fmla="*/ 2138726 h 2323145"/>
              <a:gd name="connsiteX194" fmla="*/ 3026996 w 11269336"/>
              <a:gd name="connsiteY194" fmla="*/ 2134322 h 2323145"/>
              <a:gd name="connsiteX195" fmla="*/ 3007772 w 11269336"/>
              <a:gd name="connsiteY195" fmla="*/ 2128742 h 2323145"/>
              <a:gd name="connsiteX196" fmla="*/ 2965030 w 11269336"/>
              <a:gd name="connsiteY196" fmla="*/ 2100494 h 2323145"/>
              <a:gd name="connsiteX197" fmla="*/ 2926342 w 11269336"/>
              <a:gd name="connsiteY197" fmla="*/ 2104155 h 2323145"/>
              <a:gd name="connsiteX198" fmla="*/ 2918608 w 11269336"/>
              <a:gd name="connsiteY198" fmla="*/ 2104215 h 2323145"/>
              <a:gd name="connsiteX199" fmla="*/ 2918475 w 11269336"/>
              <a:gd name="connsiteY199" fmla="*/ 2103937 h 2323145"/>
              <a:gd name="connsiteX200" fmla="*/ 2910360 w 11269336"/>
              <a:gd name="connsiteY200" fmla="*/ 2103444 h 2323145"/>
              <a:gd name="connsiteX201" fmla="*/ 2904507 w 11269336"/>
              <a:gd name="connsiteY201" fmla="*/ 2104326 h 2323145"/>
              <a:gd name="connsiteX202" fmla="*/ 2889503 w 11269336"/>
              <a:gd name="connsiteY202" fmla="*/ 2104443 h 2323145"/>
              <a:gd name="connsiteX203" fmla="*/ 2884480 w 11269336"/>
              <a:gd name="connsiteY203" fmla="*/ 2102626 h 2323145"/>
              <a:gd name="connsiteX204" fmla="*/ 2882689 w 11269336"/>
              <a:gd name="connsiteY204" fmla="*/ 2099228 h 2323145"/>
              <a:gd name="connsiteX205" fmla="*/ 2881291 w 11269336"/>
              <a:gd name="connsiteY205" fmla="*/ 2099618 h 2323145"/>
              <a:gd name="connsiteX206" fmla="*/ 2853979 w 11269336"/>
              <a:gd name="connsiteY206" fmla="*/ 2090388 h 2323145"/>
              <a:gd name="connsiteX207" fmla="*/ 2791790 w 11269336"/>
              <a:gd name="connsiteY207" fmla="*/ 2080332 h 2323145"/>
              <a:gd name="connsiteX208" fmla="*/ 2755844 w 11269336"/>
              <a:gd name="connsiteY208" fmla="*/ 2078874 h 2323145"/>
              <a:gd name="connsiteX209" fmla="*/ 2657742 w 11269336"/>
              <a:gd name="connsiteY209" fmla="*/ 2070179 h 2323145"/>
              <a:gd name="connsiteX210" fmla="*/ 2559549 w 11269336"/>
              <a:gd name="connsiteY210" fmla="*/ 2057873 h 2323145"/>
              <a:gd name="connsiteX211" fmla="*/ 2512054 w 11269336"/>
              <a:gd name="connsiteY211" fmla="*/ 2031671 h 2323145"/>
              <a:gd name="connsiteX212" fmla="*/ 2506437 w 11269336"/>
              <a:gd name="connsiteY212" fmla="*/ 2030918 h 2323145"/>
              <a:gd name="connsiteX213" fmla="*/ 2491752 w 11269336"/>
              <a:gd name="connsiteY213" fmla="*/ 2033906 h 2323145"/>
              <a:gd name="connsiteX214" fmla="*/ 2486338 w 11269336"/>
              <a:gd name="connsiteY214" fmla="*/ 2035862 h 2323145"/>
              <a:gd name="connsiteX215" fmla="*/ 2478186 w 11269336"/>
              <a:gd name="connsiteY215" fmla="*/ 2036953 h 2323145"/>
              <a:gd name="connsiteX216" fmla="*/ 2477950 w 11269336"/>
              <a:gd name="connsiteY216" fmla="*/ 2036715 h 2323145"/>
              <a:gd name="connsiteX217" fmla="*/ 2470381 w 11269336"/>
              <a:gd name="connsiteY217" fmla="*/ 2038256 h 2323145"/>
              <a:gd name="connsiteX218" fmla="*/ 2433781 w 11269336"/>
              <a:gd name="connsiteY218" fmla="*/ 2049140 h 2323145"/>
              <a:gd name="connsiteX219" fmla="*/ 2381172 w 11269336"/>
              <a:gd name="connsiteY219" fmla="*/ 2030645 h 2323145"/>
              <a:gd name="connsiteX220" fmla="*/ 2360198 w 11269336"/>
              <a:gd name="connsiteY220" fmla="*/ 2029059 h 2323145"/>
              <a:gd name="connsiteX221" fmla="*/ 2348815 w 11269336"/>
              <a:gd name="connsiteY221" fmla="*/ 2026798 h 2323145"/>
              <a:gd name="connsiteX222" fmla="*/ 2347988 w 11269336"/>
              <a:gd name="connsiteY222" fmla="*/ 2025745 h 2323145"/>
              <a:gd name="connsiteX223" fmla="*/ 2312920 w 11269336"/>
              <a:gd name="connsiteY223" fmla="*/ 2036311 h 2323145"/>
              <a:gd name="connsiteX224" fmla="*/ 2307986 w 11269336"/>
              <a:gd name="connsiteY224" fmla="*/ 2035583 h 2323145"/>
              <a:gd name="connsiteX225" fmla="*/ 2285481 w 11269336"/>
              <a:gd name="connsiteY225" fmla="*/ 2045197 h 2323145"/>
              <a:gd name="connsiteX226" fmla="*/ 2273666 w 11269336"/>
              <a:gd name="connsiteY226" fmla="*/ 2048710 h 2323145"/>
              <a:gd name="connsiteX227" fmla="*/ 2270719 w 11269336"/>
              <a:gd name="connsiteY227" fmla="*/ 2052702 h 2323145"/>
              <a:gd name="connsiteX228" fmla="*/ 2253080 w 11269336"/>
              <a:gd name="connsiteY228" fmla="*/ 2056363 h 2323145"/>
              <a:gd name="connsiteX229" fmla="*/ 2250906 w 11269336"/>
              <a:gd name="connsiteY229" fmla="*/ 2055654 h 2323145"/>
              <a:gd name="connsiteX230" fmla="*/ 2236905 w 11269336"/>
              <a:gd name="connsiteY230" fmla="*/ 2062882 h 2323145"/>
              <a:gd name="connsiteX231" fmla="*/ 2225830 w 11269336"/>
              <a:gd name="connsiteY231" fmla="*/ 2074027 h 2323145"/>
              <a:gd name="connsiteX232" fmla="*/ 2073776 w 11269336"/>
              <a:gd name="connsiteY232" fmla="*/ 2089244 h 2323145"/>
              <a:gd name="connsiteX233" fmla="*/ 1948256 w 11269336"/>
              <a:gd name="connsiteY233" fmla="*/ 2146616 h 2323145"/>
              <a:gd name="connsiteX234" fmla="*/ 1865582 w 11269336"/>
              <a:gd name="connsiteY234" fmla="*/ 2153738 h 2323145"/>
              <a:gd name="connsiteX235" fmla="*/ 1835210 w 11269336"/>
              <a:gd name="connsiteY235" fmla="*/ 2134244 h 2323145"/>
              <a:gd name="connsiteX236" fmla="*/ 1632661 w 11269336"/>
              <a:gd name="connsiteY236" fmla="*/ 2173882 h 2323145"/>
              <a:gd name="connsiteX237" fmla="*/ 1579590 w 11269336"/>
              <a:gd name="connsiteY237" fmla="*/ 2173680 h 2323145"/>
              <a:gd name="connsiteX238" fmla="*/ 1535601 w 11269336"/>
              <a:gd name="connsiteY238" fmla="*/ 2194590 h 2323145"/>
              <a:gd name="connsiteX239" fmla="*/ 1515594 w 11269336"/>
              <a:gd name="connsiteY239" fmla="*/ 2189622 h 2323145"/>
              <a:gd name="connsiteX240" fmla="*/ 1512113 w 11269336"/>
              <a:gd name="connsiteY240" fmla="*/ 2188534 h 2323145"/>
              <a:gd name="connsiteX241" fmla="*/ 1498838 w 11269336"/>
              <a:gd name="connsiteY241" fmla="*/ 2189213 h 2323145"/>
              <a:gd name="connsiteX242" fmla="*/ 1494279 w 11269336"/>
              <a:gd name="connsiteY242" fmla="*/ 2183112 h 2323145"/>
              <a:gd name="connsiteX243" fmla="*/ 1473714 w 11269336"/>
              <a:gd name="connsiteY243" fmla="*/ 2179625 h 2323145"/>
              <a:gd name="connsiteX244" fmla="*/ 1449503 w 11269336"/>
              <a:gd name="connsiteY244" fmla="*/ 2182633 h 2323145"/>
              <a:gd name="connsiteX245" fmla="*/ 1266687 w 11269336"/>
              <a:gd name="connsiteY245" fmla="*/ 2212688 h 2323145"/>
              <a:gd name="connsiteX246" fmla="*/ 1239614 w 11269336"/>
              <a:gd name="connsiteY246" fmla="*/ 2209727 h 2323145"/>
              <a:gd name="connsiteX247" fmla="*/ 1202436 w 11269336"/>
              <a:gd name="connsiteY247" fmla="*/ 2209817 h 2323145"/>
              <a:gd name="connsiteX248" fmla="*/ 1136097 w 11269336"/>
              <a:gd name="connsiteY248" fmla="*/ 2205112 h 2323145"/>
              <a:gd name="connsiteX249" fmla="*/ 988232 w 11269336"/>
              <a:gd name="connsiteY249" fmla="*/ 2235635 h 2323145"/>
              <a:gd name="connsiteX250" fmla="*/ 981959 w 11269336"/>
              <a:gd name="connsiteY250" fmla="*/ 2231607 h 2323145"/>
              <a:gd name="connsiteX251" fmla="*/ 938600 w 11269336"/>
              <a:gd name="connsiteY251" fmla="*/ 2238113 h 2323145"/>
              <a:gd name="connsiteX252" fmla="*/ 791788 w 11269336"/>
              <a:gd name="connsiteY252" fmla="*/ 2293224 h 2323145"/>
              <a:gd name="connsiteX253" fmla="*/ 706914 w 11269336"/>
              <a:gd name="connsiteY253" fmla="*/ 2305046 h 2323145"/>
              <a:gd name="connsiteX254" fmla="*/ 675971 w 11269336"/>
              <a:gd name="connsiteY254" fmla="*/ 2304030 h 2323145"/>
              <a:gd name="connsiteX255" fmla="*/ 624180 w 11269336"/>
              <a:gd name="connsiteY255" fmla="*/ 2302650 h 2323145"/>
              <a:gd name="connsiteX256" fmla="*/ 583453 w 11269336"/>
              <a:gd name="connsiteY256" fmla="*/ 2288788 h 2323145"/>
              <a:gd name="connsiteX257" fmla="*/ 540946 w 11269336"/>
              <a:gd name="connsiteY257" fmla="*/ 2292721 h 2323145"/>
              <a:gd name="connsiteX258" fmla="*/ 533680 w 11269336"/>
              <a:gd name="connsiteY258" fmla="*/ 2310233 h 2323145"/>
              <a:gd name="connsiteX259" fmla="*/ 487366 w 11269336"/>
              <a:gd name="connsiteY259" fmla="*/ 2309053 h 2323145"/>
              <a:gd name="connsiteX260" fmla="*/ 416820 w 11269336"/>
              <a:gd name="connsiteY260" fmla="*/ 2305443 h 2323145"/>
              <a:gd name="connsiteX261" fmla="*/ 376805 w 11269336"/>
              <a:gd name="connsiteY261" fmla="*/ 2307647 h 2323145"/>
              <a:gd name="connsiteX262" fmla="*/ 266777 w 11269336"/>
              <a:gd name="connsiteY262" fmla="*/ 2309012 h 2323145"/>
              <a:gd name="connsiteX263" fmla="*/ 156013 w 11269336"/>
              <a:gd name="connsiteY263" fmla="*/ 2306832 h 2323145"/>
              <a:gd name="connsiteX264" fmla="*/ 87258 w 11269336"/>
              <a:gd name="connsiteY264" fmla="*/ 2285511 h 2323145"/>
              <a:gd name="connsiteX265" fmla="*/ 23798 w 11269336"/>
              <a:gd name="connsiteY265" fmla="*/ 2281822 h 2323145"/>
              <a:gd name="connsiteX266" fmla="*/ 0 w 11269336"/>
              <a:gd name="connsiteY266" fmla="*/ 2285369 h 2323145"/>
              <a:gd name="connsiteX267" fmla="*/ 0 w 11269336"/>
              <a:gd name="connsiteY26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795998 w 11269336"/>
              <a:gd name="connsiteY29" fmla="*/ 863337 h 2323145"/>
              <a:gd name="connsiteX30" fmla="*/ 8776970 w 11269336"/>
              <a:gd name="connsiteY30" fmla="*/ 885177 h 2323145"/>
              <a:gd name="connsiteX31" fmla="*/ 8755719 w 11269336"/>
              <a:gd name="connsiteY31" fmla="*/ 889754 h 2323145"/>
              <a:gd name="connsiteX32" fmla="*/ 8743257 w 11269336"/>
              <a:gd name="connsiteY32" fmla="*/ 904723 h 2323145"/>
              <a:gd name="connsiteX33" fmla="*/ 8721366 w 11269336"/>
              <a:gd name="connsiteY33" fmla="*/ 904711 h 2323145"/>
              <a:gd name="connsiteX34" fmla="*/ 8678353 w 11269336"/>
              <a:gd name="connsiteY34" fmla="*/ 926318 h 2323145"/>
              <a:gd name="connsiteX35" fmla="*/ 8636849 w 11269336"/>
              <a:gd name="connsiteY35" fmla="*/ 937900 h 2323145"/>
              <a:gd name="connsiteX36" fmla="*/ 8620213 w 11269336"/>
              <a:gd name="connsiteY36" fmla="*/ 943068 h 2323145"/>
              <a:gd name="connsiteX37" fmla="*/ 8612581 w 11269336"/>
              <a:gd name="connsiteY37" fmla="*/ 952695 h 2323145"/>
              <a:gd name="connsiteX38" fmla="*/ 8589038 w 11269336"/>
              <a:gd name="connsiteY38" fmla="*/ 963892 h 2323145"/>
              <a:gd name="connsiteX39" fmla="*/ 8579950 w 11269336"/>
              <a:gd name="connsiteY39" fmla="*/ 960899 h 2323145"/>
              <a:gd name="connsiteX40" fmla="*/ 8579319 w 11269336"/>
              <a:gd name="connsiteY40" fmla="*/ 965630 h 2323145"/>
              <a:gd name="connsiteX41" fmla="*/ 8547429 w 11269336"/>
              <a:gd name="connsiteY41" fmla="*/ 984506 h 2323145"/>
              <a:gd name="connsiteX42" fmla="*/ 8478704 w 11269336"/>
              <a:gd name="connsiteY42" fmla="*/ 1025490 h 2323145"/>
              <a:gd name="connsiteX43" fmla="*/ 8461421 w 11269336"/>
              <a:gd name="connsiteY43" fmla="*/ 1035512 h 2323145"/>
              <a:gd name="connsiteX44" fmla="*/ 8445003 w 11269336"/>
              <a:gd name="connsiteY44" fmla="*/ 1036851 h 2323145"/>
              <a:gd name="connsiteX45" fmla="*/ 8357350 w 11269336"/>
              <a:gd name="connsiteY45" fmla="*/ 1060213 h 2323145"/>
              <a:gd name="connsiteX46" fmla="*/ 8335565 w 11269336"/>
              <a:gd name="connsiteY46" fmla="*/ 1061151 h 2323145"/>
              <a:gd name="connsiteX47" fmla="*/ 8325267 w 11269336"/>
              <a:gd name="connsiteY47" fmla="*/ 1055919 h 2323145"/>
              <a:gd name="connsiteX48" fmla="*/ 8293586 w 11269336"/>
              <a:gd name="connsiteY48" fmla="*/ 1076144 h 2323145"/>
              <a:gd name="connsiteX49" fmla="*/ 8242405 w 11269336"/>
              <a:gd name="connsiteY49" fmla="*/ 1095960 h 2323145"/>
              <a:gd name="connsiteX50" fmla="*/ 8197391 w 11269336"/>
              <a:gd name="connsiteY50" fmla="*/ 1107746 h 2323145"/>
              <a:gd name="connsiteX51" fmla="*/ 8081474 w 11269336"/>
              <a:gd name="connsiteY51" fmla="*/ 1130125 h 2323145"/>
              <a:gd name="connsiteX52" fmla="*/ 8053585 w 11269336"/>
              <a:gd name="connsiteY52" fmla="*/ 1129169 h 2323145"/>
              <a:gd name="connsiteX53" fmla="*/ 8038422 w 11269336"/>
              <a:gd name="connsiteY53" fmla="*/ 1119092 h 2323145"/>
              <a:gd name="connsiteX54" fmla="*/ 8029450 w 11269336"/>
              <a:gd name="connsiteY54" fmla="*/ 1125592 h 2323145"/>
              <a:gd name="connsiteX55" fmla="*/ 7959552 w 11269336"/>
              <a:gd name="connsiteY55" fmla="*/ 1140188 h 2323145"/>
              <a:gd name="connsiteX56" fmla="*/ 7914188 w 11269336"/>
              <a:gd name="connsiteY56" fmla="*/ 1150862 h 2323145"/>
              <a:gd name="connsiteX57" fmla="*/ 7914918 w 11269336"/>
              <a:gd name="connsiteY57" fmla="*/ 1168758 h 2323145"/>
              <a:gd name="connsiteX58" fmla="*/ 7875510 w 11269336"/>
              <a:gd name="connsiteY58" fmla="*/ 1183153 h 2323145"/>
              <a:gd name="connsiteX59" fmla="*/ 7829932 w 11269336"/>
              <a:gd name="connsiteY59" fmla="*/ 1180782 h 2323145"/>
              <a:gd name="connsiteX60" fmla="*/ 7779182 w 11269336"/>
              <a:gd name="connsiteY60" fmla="*/ 1192665 h 2323145"/>
              <a:gd name="connsiteX61" fmla="*/ 7748774 w 11269336"/>
              <a:gd name="connsiteY61" fmla="*/ 1199586 h 2323145"/>
              <a:gd name="connsiteX62" fmla="*/ 7671846 w 11269336"/>
              <a:gd name="connsiteY62" fmla="*/ 1231966 h 2323145"/>
              <a:gd name="connsiteX63" fmla="*/ 7554146 w 11269336"/>
              <a:gd name="connsiteY63" fmla="*/ 1319748 h 2323145"/>
              <a:gd name="connsiteX64" fmla="*/ 7515052 w 11269336"/>
              <a:gd name="connsiteY64" fmla="*/ 1336718 h 2323145"/>
              <a:gd name="connsiteX65" fmla="*/ 7507193 w 11269336"/>
              <a:gd name="connsiteY65" fmla="*/ 1334617 h 2323145"/>
              <a:gd name="connsiteX66" fmla="*/ 7461694 w 11269336"/>
              <a:gd name="connsiteY66" fmla="*/ 1375866 h 2323145"/>
              <a:gd name="connsiteX67" fmla="*/ 7377571 w 11269336"/>
              <a:gd name="connsiteY67" fmla="*/ 1400128 h 2323145"/>
              <a:gd name="connsiteX68" fmla="*/ 7311261 w 11269336"/>
              <a:gd name="connsiteY68" fmla="*/ 1412652 h 2323145"/>
              <a:gd name="connsiteX69" fmla="*/ 7275307 w 11269336"/>
              <a:gd name="connsiteY69" fmla="*/ 1422171 h 2323145"/>
              <a:gd name="connsiteX70" fmla="*/ 7247783 w 11269336"/>
              <a:gd name="connsiteY70" fmla="*/ 1426330 h 2323145"/>
              <a:gd name="connsiteX71" fmla="*/ 7185047 w 11269336"/>
              <a:gd name="connsiteY71" fmla="*/ 1451812 h 2323145"/>
              <a:gd name="connsiteX72" fmla="*/ 7084117 w 11269336"/>
              <a:gd name="connsiteY72" fmla="*/ 1500281 h 2323145"/>
              <a:gd name="connsiteX73" fmla="*/ 7062011 w 11269336"/>
              <a:gd name="connsiteY73" fmla="*/ 1509183 h 2323145"/>
              <a:gd name="connsiteX74" fmla="*/ 7040555 w 11269336"/>
              <a:gd name="connsiteY74" fmla="*/ 1511207 h 2323145"/>
              <a:gd name="connsiteX75" fmla="*/ 7033438 w 11269336"/>
              <a:gd name="connsiteY75" fmla="*/ 1506772 h 2323145"/>
              <a:gd name="connsiteX76" fmla="*/ 7020886 w 11269336"/>
              <a:gd name="connsiteY76" fmla="*/ 1510764 h 2323145"/>
              <a:gd name="connsiteX77" fmla="*/ 7017033 w 11269336"/>
              <a:gd name="connsiteY77" fmla="*/ 1510650 h 2323145"/>
              <a:gd name="connsiteX78" fmla="*/ 6995460 w 11269336"/>
              <a:gd name="connsiteY78" fmla="*/ 1511173 h 2323145"/>
              <a:gd name="connsiteX79" fmla="*/ 6962144 w 11269336"/>
              <a:gd name="connsiteY79" fmla="*/ 1541508 h 2323145"/>
              <a:gd name="connsiteX80" fmla="*/ 6910674 w 11269336"/>
              <a:gd name="connsiteY80" fmla="*/ 1554793 h 2323145"/>
              <a:gd name="connsiteX81" fmla="*/ 6732152 w 11269336"/>
              <a:gd name="connsiteY81" fmla="*/ 1642538 h 2323145"/>
              <a:gd name="connsiteX82" fmla="*/ 6694106 w 11269336"/>
              <a:gd name="connsiteY82" fmla="*/ 1632377 h 2323145"/>
              <a:gd name="connsiteX83" fmla="*/ 6617223 w 11269336"/>
              <a:gd name="connsiteY83" fmla="*/ 1659889 h 2323145"/>
              <a:gd name="connsiteX84" fmla="*/ 6521138 w 11269336"/>
              <a:gd name="connsiteY84" fmla="*/ 1744340 h 2323145"/>
              <a:gd name="connsiteX85" fmla="*/ 6380677 w 11269336"/>
              <a:gd name="connsiteY85" fmla="*/ 1796883 h 2323145"/>
              <a:gd name="connsiteX86" fmla="*/ 6374897 w 11269336"/>
              <a:gd name="connsiteY86" fmla="*/ 1809910 h 2323145"/>
              <a:gd name="connsiteX87" fmla="*/ 6364545 w 11269336"/>
              <a:gd name="connsiteY87" fmla="*/ 1820090 h 2323145"/>
              <a:gd name="connsiteX88" fmla="*/ 6362126 w 11269336"/>
              <a:gd name="connsiteY88" fmla="*/ 1819991 h 2323145"/>
              <a:gd name="connsiteX89" fmla="*/ 6346673 w 11269336"/>
              <a:gd name="connsiteY89" fmla="*/ 1827824 h 2323145"/>
              <a:gd name="connsiteX90" fmla="*/ 6345588 w 11269336"/>
              <a:gd name="connsiteY90" fmla="*/ 1832232 h 2323145"/>
              <a:gd name="connsiteX91" fmla="*/ 6335708 w 11269336"/>
              <a:gd name="connsiteY91" fmla="*/ 1838451 h 2323145"/>
              <a:gd name="connsiteX92" fmla="*/ 6318182 w 11269336"/>
              <a:gd name="connsiteY92" fmla="*/ 1852975 h 2323145"/>
              <a:gd name="connsiteX93" fmla="*/ 6313084 w 11269336"/>
              <a:gd name="connsiteY93" fmla="*/ 1853561 h 2323145"/>
              <a:gd name="connsiteX94" fmla="*/ 6283816 w 11269336"/>
              <a:gd name="connsiteY94" fmla="*/ 1872148 h 2323145"/>
              <a:gd name="connsiteX95" fmla="*/ 6282550 w 11269336"/>
              <a:gd name="connsiteY95" fmla="*/ 1871392 h 2323145"/>
              <a:gd name="connsiteX96" fmla="*/ 6270527 w 11269336"/>
              <a:gd name="connsiteY96" fmla="*/ 1872208 h 2323145"/>
              <a:gd name="connsiteX97" fmla="*/ 6249518 w 11269336"/>
              <a:gd name="connsiteY97" fmla="*/ 1876079 h 2323145"/>
              <a:gd name="connsiteX98" fmla="*/ 6190386 w 11269336"/>
              <a:gd name="connsiteY98" fmla="*/ 1872478 h 2323145"/>
              <a:gd name="connsiteX99" fmla="*/ 6159777 w 11269336"/>
              <a:gd name="connsiteY99" fmla="*/ 1891745 h 2323145"/>
              <a:gd name="connsiteX100" fmla="*/ 6153131 w 11269336"/>
              <a:gd name="connsiteY100" fmla="*/ 1895079 h 2323145"/>
              <a:gd name="connsiteX101" fmla="*/ 6152798 w 11269336"/>
              <a:gd name="connsiteY101" fmla="*/ 1894920 h 2323145"/>
              <a:gd name="connsiteX102" fmla="*/ 6145388 w 11269336"/>
              <a:gd name="connsiteY102" fmla="*/ 1897990 h 2323145"/>
              <a:gd name="connsiteX103" fmla="*/ 6141014 w 11269336"/>
              <a:gd name="connsiteY103" fmla="*/ 1901155 h 2323145"/>
              <a:gd name="connsiteX104" fmla="*/ 6128122 w 11269336"/>
              <a:gd name="connsiteY104" fmla="*/ 1907623 h 2323145"/>
              <a:gd name="connsiteX105" fmla="*/ 6122351 w 11269336"/>
              <a:gd name="connsiteY105" fmla="*/ 1908359 h 2323145"/>
              <a:gd name="connsiteX106" fmla="*/ 6064750 w 11269336"/>
              <a:gd name="connsiteY106" fmla="*/ 1896394 h 2323145"/>
              <a:gd name="connsiteX107" fmla="*/ 5964230 w 11269336"/>
              <a:gd name="connsiteY107" fmla="*/ 1910038 h 2323145"/>
              <a:gd name="connsiteX108" fmla="*/ 5865399 w 11269336"/>
              <a:gd name="connsiteY108" fmla="*/ 1926966 h 2323145"/>
              <a:gd name="connsiteX109" fmla="*/ 5829951 w 11269336"/>
              <a:gd name="connsiteY109" fmla="*/ 1934755 h 2323145"/>
              <a:gd name="connsiteX110" fmla="*/ 5765285 w 11269336"/>
              <a:gd name="connsiteY110" fmla="*/ 1941322 h 2323145"/>
              <a:gd name="connsiteX111" fmla="*/ 5734750 w 11269336"/>
              <a:gd name="connsiteY111" fmla="*/ 1939793 h 2323145"/>
              <a:gd name="connsiteX112" fmla="*/ 5733569 w 11269336"/>
              <a:gd name="connsiteY112" fmla="*/ 1940505 h 2323145"/>
              <a:gd name="connsiteX113" fmla="*/ 5730329 w 11269336"/>
              <a:gd name="connsiteY113" fmla="*/ 1937845 h 2323145"/>
              <a:gd name="connsiteX114" fmla="*/ 5724661 w 11269336"/>
              <a:gd name="connsiteY114" fmla="*/ 1937455 h 2323145"/>
              <a:gd name="connsiteX115" fmla="*/ 5710186 w 11269336"/>
              <a:gd name="connsiteY115" fmla="*/ 1941370 h 2323145"/>
              <a:gd name="connsiteX116" fmla="*/ 5704910 w 11269336"/>
              <a:gd name="connsiteY116" fmla="*/ 1943663 h 2323145"/>
              <a:gd name="connsiteX117" fmla="*/ 5696836 w 11269336"/>
              <a:gd name="connsiteY117" fmla="*/ 1945271 h 2323145"/>
              <a:gd name="connsiteX118" fmla="*/ 5696583 w 11269336"/>
              <a:gd name="connsiteY118" fmla="*/ 1945050 h 2323145"/>
              <a:gd name="connsiteX119" fmla="*/ 5689123 w 11269336"/>
              <a:gd name="connsiteY119" fmla="*/ 1947067 h 2323145"/>
              <a:gd name="connsiteX120" fmla="*/ 5653291 w 11269336"/>
              <a:gd name="connsiteY120" fmla="*/ 1960245 h 2323145"/>
              <a:gd name="connsiteX121" fmla="*/ 5599385 w 11269336"/>
              <a:gd name="connsiteY121" fmla="*/ 1945198 h 2323145"/>
              <a:gd name="connsiteX122" fmla="*/ 5578300 w 11269336"/>
              <a:gd name="connsiteY122" fmla="*/ 1944963 h 2323145"/>
              <a:gd name="connsiteX123" fmla="*/ 5566758 w 11269336"/>
              <a:gd name="connsiteY123" fmla="*/ 1943441 h 2323145"/>
              <a:gd name="connsiteX124" fmla="*/ 5565857 w 11269336"/>
              <a:gd name="connsiteY124" fmla="*/ 1942445 h 2323145"/>
              <a:gd name="connsiteX125" fmla="*/ 5531534 w 11269336"/>
              <a:gd name="connsiteY125" fmla="*/ 1955208 h 2323145"/>
              <a:gd name="connsiteX126" fmla="*/ 5526552 w 11269336"/>
              <a:gd name="connsiteY126" fmla="*/ 1954799 h 2323145"/>
              <a:gd name="connsiteX127" fmla="*/ 5504723 w 11269336"/>
              <a:gd name="connsiteY127" fmla="*/ 1965811 h 2323145"/>
              <a:gd name="connsiteX128" fmla="*/ 5493156 w 11269336"/>
              <a:gd name="connsiteY128" fmla="*/ 1970063 h 2323145"/>
              <a:gd name="connsiteX129" fmla="*/ 5490486 w 11269336"/>
              <a:gd name="connsiteY129" fmla="*/ 1974227 h 2323145"/>
              <a:gd name="connsiteX130" fmla="*/ 5473107 w 11269336"/>
              <a:gd name="connsiteY130" fmla="*/ 1979001 h 2323145"/>
              <a:gd name="connsiteX131" fmla="*/ 5470885 w 11269336"/>
              <a:gd name="connsiteY131" fmla="*/ 1978432 h 2323145"/>
              <a:gd name="connsiteX132" fmla="*/ 5457393 w 11269336"/>
              <a:gd name="connsiteY132" fmla="*/ 1986525 h 2323145"/>
              <a:gd name="connsiteX133" fmla="*/ 5447102 w 11269336"/>
              <a:gd name="connsiteY133" fmla="*/ 1998329 h 2323145"/>
              <a:gd name="connsiteX134" fmla="*/ 5159151 w 11269336"/>
              <a:gd name="connsiteY134" fmla="*/ 2029640 h 2323145"/>
              <a:gd name="connsiteX135" fmla="*/ 5041688 w 11269336"/>
              <a:gd name="connsiteY135" fmla="*/ 2022334 h 2323145"/>
              <a:gd name="connsiteX136" fmla="*/ 4860988 w 11269336"/>
              <a:gd name="connsiteY136" fmla="*/ 2135698 h 2323145"/>
              <a:gd name="connsiteX137" fmla="*/ 4807902 w 11269336"/>
              <a:gd name="connsiteY137" fmla="*/ 2138894 h 2323145"/>
              <a:gd name="connsiteX138" fmla="*/ 4765388 w 11269336"/>
              <a:gd name="connsiteY138" fmla="*/ 2162525 h 2323145"/>
              <a:gd name="connsiteX139" fmla="*/ 4745033 w 11269336"/>
              <a:gd name="connsiteY139" fmla="*/ 2158859 h 2323145"/>
              <a:gd name="connsiteX140" fmla="*/ 4741475 w 11269336"/>
              <a:gd name="connsiteY140" fmla="*/ 2157998 h 2323145"/>
              <a:gd name="connsiteX141" fmla="*/ 4728247 w 11269336"/>
              <a:gd name="connsiteY141" fmla="*/ 2159526 h 2323145"/>
              <a:gd name="connsiteX142" fmla="*/ 4723263 w 11269336"/>
              <a:gd name="connsiteY142" fmla="*/ 2153742 h 2323145"/>
              <a:gd name="connsiteX143" fmla="*/ 4702453 w 11269336"/>
              <a:gd name="connsiteY143" fmla="*/ 2151586 h 2323145"/>
              <a:gd name="connsiteX144" fmla="*/ 4678455 w 11269336"/>
              <a:gd name="connsiteY144" fmla="*/ 2156131 h 2323145"/>
              <a:gd name="connsiteX145" fmla="*/ 4593061 w 11269336"/>
              <a:gd name="connsiteY145" fmla="*/ 2171597 h 2323145"/>
              <a:gd name="connsiteX146" fmla="*/ 4579902 w 11269336"/>
              <a:gd name="connsiteY146" fmla="*/ 2177927 h 2323145"/>
              <a:gd name="connsiteX147" fmla="*/ 4533444 w 11269336"/>
              <a:gd name="connsiteY147" fmla="*/ 2181200 h 2323145"/>
              <a:gd name="connsiteX148" fmla="*/ 4492832 w 11269336"/>
              <a:gd name="connsiteY148" fmla="*/ 2188033 h 2323145"/>
              <a:gd name="connsiteX149" fmla="*/ 4467257 w 11269336"/>
              <a:gd name="connsiteY149" fmla="*/ 2196121 h 2323145"/>
              <a:gd name="connsiteX150" fmla="*/ 4459937 w 11269336"/>
              <a:gd name="connsiteY150" fmla="*/ 2195182 h 2323145"/>
              <a:gd name="connsiteX151" fmla="*/ 4433312 w 11269336"/>
              <a:gd name="connsiteY151" fmla="*/ 2199004 h 2323145"/>
              <a:gd name="connsiteX152" fmla="*/ 4420601 w 11269336"/>
              <a:gd name="connsiteY152" fmla="*/ 2205158 h 2323145"/>
              <a:gd name="connsiteX153" fmla="*/ 4405765 w 11269336"/>
              <a:gd name="connsiteY153" fmla="*/ 2199902 h 2323145"/>
              <a:gd name="connsiteX154" fmla="*/ 4401354 w 11269336"/>
              <a:gd name="connsiteY154" fmla="*/ 2194745 h 2323145"/>
              <a:gd name="connsiteX155" fmla="*/ 4383151 w 11269336"/>
              <a:gd name="connsiteY155" fmla="*/ 2201140 h 2323145"/>
              <a:gd name="connsiteX156" fmla="*/ 4366646 w 11269336"/>
              <a:gd name="connsiteY156" fmla="*/ 2198564 h 2323145"/>
              <a:gd name="connsiteX157" fmla="*/ 4354009 w 11269336"/>
              <a:gd name="connsiteY157" fmla="*/ 2204984 h 2323145"/>
              <a:gd name="connsiteX158" fmla="*/ 4348284 w 11269336"/>
              <a:gd name="connsiteY158" fmla="*/ 2205270 h 2323145"/>
              <a:gd name="connsiteX159" fmla="*/ 4333906 w 11269336"/>
              <a:gd name="connsiteY159" fmla="*/ 2205251 h 2323145"/>
              <a:gd name="connsiteX160" fmla="*/ 4308819 w 11269336"/>
              <a:gd name="connsiteY160" fmla="*/ 2203822 h 2323145"/>
              <a:gd name="connsiteX161" fmla="*/ 4301210 w 11269336"/>
              <a:gd name="connsiteY161" fmla="*/ 2204456 h 2323145"/>
              <a:gd name="connsiteX162" fmla="*/ 4283095 w 11269336"/>
              <a:gd name="connsiteY162" fmla="*/ 2198177 h 2323145"/>
              <a:gd name="connsiteX163" fmla="*/ 4250119 w 11269336"/>
              <a:gd name="connsiteY163" fmla="*/ 2196342 h 2323145"/>
              <a:gd name="connsiteX164" fmla="*/ 4189203 w 11269336"/>
              <a:gd name="connsiteY164" fmla="*/ 2178994 h 2323145"/>
              <a:gd name="connsiteX165" fmla="*/ 4154035 w 11269336"/>
              <a:gd name="connsiteY165" fmla="*/ 2171950 h 2323145"/>
              <a:gd name="connsiteX166" fmla="*/ 4129569 w 11269336"/>
              <a:gd name="connsiteY166" fmla="*/ 2163850 h 2323145"/>
              <a:gd name="connsiteX167" fmla="*/ 4061250 w 11269336"/>
              <a:gd name="connsiteY167" fmla="*/ 2159236 h 2323145"/>
              <a:gd name="connsiteX168" fmla="*/ 3945480 w 11269336"/>
              <a:gd name="connsiteY168" fmla="*/ 2158279 h 2323145"/>
              <a:gd name="connsiteX169" fmla="*/ 3921468 w 11269336"/>
              <a:gd name="connsiteY169" fmla="*/ 2156588 h 2323145"/>
              <a:gd name="connsiteX170" fmla="*/ 3903348 w 11269336"/>
              <a:gd name="connsiteY170" fmla="*/ 2149220 h 2323145"/>
              <a:gd name="connsiteX171" fmla="*/ 3901342 w 11269336"/>
              <a:gd name="connsiteY171" fmla="*/ 2142355 h 2323145"/>
              <a:gd name="connsiteX172" fmla="*/ 3888539 w 11269336"/>
              <a:gd name="connsiteY172" fmla="*/ 2140476 h 2323145"/>
              <a:gd name="connsiteX173" fmla="*/ 3885662 w 11269336"/>
              <a:gd name="connsiteY173" fmla="*/ 2138740 h 2323145"/>
              <a:gd name="connsiteX174" fmla="*/ 3868627 w 11269336"/>
              <a:gd name="connsiteY174" fmla="*/ 2130023 h 2323145"/>
              <a:gd name="connsiteX175" fmla="*/ 3819177 w 11269336"/>
              <a:gd name="connsiteY175" fmla="*/ 2142111 h 2323145"/>
              <a:gd name="connsiteX176" fmla="*/ 3769100 w 11269336"/>
              <a:gd name="connsiteY176" fmla="*/ 2131731 h 2323145"/>
              <a:gd name="connsiteX177" fmla="*/ 3562752 w 11269336"/>
              <a:gd name="connsiteY177" fmla="*/ 2131785 h 2323145"/>
              <a:gd name="connsiteX178" fmla="*/ 3541402 w 11269336"/>
              <a:gd name="connsiteY178" fmla="*/ 2106821 h 2323145"/>
              <a:gd name="connsiteX179" fmla="*/ 3365341 w 11269336"/>
              <a:gd name="connsiteY179" fmla="*/ 2077638 h 2323145"/>
              <a:gd name="connsiteX180" fmla="*/ 3170922 w 11269336"/>
              <a:gd name="connsiteY180" fmla="*/ 2115957 h 2323145"/>
              <a:gd name="connsiteX181" fmla="*/ 3156256 w 11269336"/>
              <a:gd name="connsiteY181" fmla="*/ 2124773 h 2323145"/>
              <a:gd name="connsiteX182" fmla="*/ 3140298 w 11269336"/>
              <a:gd name="connsiteY182" fmla="*/ 2129182 h 2323145"/>
              <a:gd name="connsiteX183" fmla="*/ 3138514 w 11269336"/>
              <a:gd name="connsiteY183" fmla="*/ 2128069 h 2323145"/>
              <a:gd name="connsiteX184" fmla="*/ 3120467 w 11269336"/>
              <a:gd name="connsiteY184" fmla="*/ 2128281 h 2323145"/>
              <a:gd name="connsiteX185" fmla="*/ 3116175 w 11269336"/>
              <a:gd name="connsiteY185" fmla="*/ 2131633 h 2323145"/>
              <a:gd name="connsiteX186" fmla="*/ 3103685 w 11269336"/>
              <a:gd name="connsiteY186" fmla="*/ 2132814 h 2323145"/>
              <a:gd name="connsiteX187" fmla="*/ 3078794 w 11269336"/>
              <a:gd name="connsiteY187" fmla="*/ 2137935 h 2323145"/>
              <a:gd name="connsiteX188" fmla="*/ 3074407 w 11269336"/>
              <a:gd name="connsiteY188" fmla="*/ 2136274 h 2323145"/>
              <a:gd name="connsiteX189" fmla="*/ 3037285 w 11269336"/>
              <a:gd name="connsiteY189" fmla="*/ 2139919 h 2323145"/>
              <a:gd name="connsiteX190" fmla="*/ 3036901 w 11269336"/>
              <a:gd name="connsiteY190" fmla="*/ 2138726 h 2323145"/>
              <a:gd name="connsiteX191" fmla="*/ 3026996 w 11269336"/>
              <a:gd name="connsiteY191" fmla="*/ 2134322 h 2323145"/>
              <a:gd name="connsiteX192" fmla="*/ 3007772 w 11269336"/>
              <a:gd name="connsiteY192" fmla="*/ 2128742 h 2323145"/>
              <a:gd name="connsiteX193" fmla="*/ 2965030 w 11269336"/>
              <a:gd name="connsiteY193" fmla="*/ 2100494 h 2323145"/>
              <a:gd name="connsiteX194" fmla="*/ 2926342 w 11269336"/>
              <a:gd name="connsiteY194" fmla="*/ 2104155 h 2323145"/>
              <a:gd name="connsiteX195" fmla="*/ 2918608 w 11269336"/>
              <a:gd name="connsiteY195" fmla="*/ 2104215 h 2323145"/>
              <a:gd name="connsiteX196" fmla="*/ 2918475 w 11269336"/>
              <a:gd name="connsiteY196" fmla="*/ 2103937 h 2323145"/>
              <a:gd name="connsiteX197" fmla="*/ 2910360 w 11269336"/>
              <a:gd name="connsiteY197" fmla="*/ 2103444 h 2323145"/>
              <a:gd name="connsiteX198" fmla="*/ 2904507 w 11269336"/>
              <a:gd name="connsiteY198" fmla="*/ 2104326 h 2323145"/>
              <a:gd name="connsiteX199" fmla="*/ 2889503 w 11269336"/>
              <a:gd name="connsiteY199" fmla="*/ 2104443 h 2323145"/>
              <a:gd name="connsiteX200" fmla="*/ 2884480 w 11269336"/>
              <a:gd name="connsiteY200" fmla="*/ 2102626 h 2323145"/>
              <a:gd name="connsiteX201" fmla="*/ 2882689 w 11269336"/>
              <a:gd name="connsiteY201" fmla="*/ 2099228 h 2323145"/>
              <a:gd name="connsiteX202" fmla="*/ 2881291 w 11269336"/>
              <a:gd name="connsiteY202" fmla="*/ 2099618 h 2323145"/>
              <a:gd name="connsiteX203" fmla="*/ 2853979 w 11269336"/>
              <a:gd name="connsiteY203" fmla="*/ 2090388 h 2323145"/>
              <a:gd name="connsiteX204" fmla="*/ 2791790 w 11269336"/>
              <a:gd name="connsiteY204" fmla="*/ 2080332 h 2323145"/>
              <a:gd name="connsiteX205" fmla="*/ 2755844 w 11269336"/>
              <a:gd name="connsiteY205" fmla="*/ 2078874 h 2323145"/>
              <a:gd name="connsiteX206" fmla="*/ 2657742 w 11269336"/>
              <a:gd name="connsiteY206" fmla="*/ 2070179 h 2323145"/>
              <a:gd name="connsiteX207" fmla="*/ 2559549 w 11269336"/>
              <a:gd name="connsiteY207" fmla="*/ 2057873 h 2323145"/>
              <a:gd name="connsiteX208" fmla="*/ 2512054 w 11269336"/>
              <a:gd name="connsiteY208" fmla="*/ 2031671 h 2323145"/>
              <a:gd name="connsiteX209" fmla="*/ 2506437 w 11269336"/>
              <a:gd name="connsiteY209" fmla="*/ 2030918 h 2323145"/>
              <a:gd name="connsiteX210" fmla="*/ 2491752 w 11269336"/>
              <a:gd name="connsiteY210" fmla="*/ 2033906 h 2323145"/>
              <a:gd name="connsiteX211" fmla="*/ 2486338 w 11269336"/>
              <a:gd name="connsiteY211" fmla="*/ 2035862 h 2323145"/>
              <a:gd name="connsiteX212" fmla="*/ 2478186 w 11269336"/>
              <a:gd name="connsiteY212" fmla="*/ 2036953 h 2323145"/>
              <a:gd name="connsiteX213" fmla="*/ 2477950 w 11269336"/>
              <a:gd name="connsiteY213" fmla="*/ 2036715 h 2323145"/>
              <a:gd name="connsiteX214" fmla="*/ 2470381 w 11269336"/>
              <a:gd name="connsiteY214" fmla="*/ 2038256 h 2323145"/>
              <a:gd name="connsiteX215" fmla="*/ 2433781 w 11269336"/>
              <a:gd name="connsiteY215" fmla="*/ 2049140 h 2323145"/>
              <a:gd name="connsiteX216" fmla="*/ 2381172 w 11269336"/>
              <a:gd name="connsiteY216" fmla="*/ 2030645 h 2323145"/>
              <a:gd name="connsiteX217" fmla="*/ 2360198 w 11269336"/>
              <a:gd name="connsiteY217" fmla="*/ 2029059 h 2323145"/>
              <a:gd name="connsiteX218" fmla="*/ 2348815 w 11269336"/>
              <a:gd name="connsiteY218" fmla="*/ 2026798 h 2323145"/>
              <a:gd name="connsiteX219" fmla="*/ 2347988 w 11269336"/>
              <a:gd name="connsiteY219" fmla="*/ 2025745 h 2323145"/>
              <a:gd name="connsiteX220" fmla="*/ 2312920 w 11269336"/>
              <a:gd name="connsiteY220" fmla="*/ 2036311 h 2323145"/>
              <a:gd name="connsiteX221" fmla="*/ 2307986 w 11269336"/>
              <a:gd name="connsiteY221" fmla="*/ 2035583 h 2323145"/>
              <a:gd name="connsiteX222" fmla="*/ 2285481 w 11269336"/>
              <a:gd name="connsiteY222" fmla="*/ 2045197 h 2323145"/>
              <a:gd name="connsiteX223" fmla="*/ 2273666 w 11269336"/>
              <a:gd name="connsiteY223" fmla="*/ 2048710 h 2323145"/>
              <a:gd name="connsiteX224" fmla="*/ 2270719 w 11269336"/>
              <a:gd name="connsiteY224" fmla="*/ 2052702 h 2323145"/>
              <a:gd name="connsiteX225" fmla="*/ 2253080 w 11269336"/>
              <a:gd name="connsiteY225" fmla="*/ 2056363 h 2323145"/>
              <a:gd name="connsiteX226" fmla="*/ 2250906 w 11269336"/>
              <a:gd name="connsiteY226" fmla="*/ 2055654 h 2323145"/>
              <a:gd name="connsiteX227" fmla="*/ 2236905 w 11269336"/>
              <a:gd name="connsiteY227" fmla="*/ 2062882 h 2323145"/>
              <a:gd name="connsiteX228" fmla="*/ 2225830 w 11269336"/>
              <a:gd name="connsiteY228" fmla="*/ 2074027 h 2323145"/>
              <a:gd name="connsiteX229" fmla="*/ 2073776 w 11269336"/>
              <a:gd name="connsiteY229" fmla="*/ 2089244 h 2323145"/>
              <a:gd name="connsiteX230" fmla="*/ 1948256 w 11269336"/>
              <a:gd name="connsiteY230" fmla="*/ 2146616 h 2323145"/>
              <a:gd name="connsiteX231" fmla="*/ 1865582 w 11269336"/>
              <a:gd name="connsiteY231" fmla="*/ 2153738 h 2323145"/>
              <a:gd name="connsiteX232" fmla="*/ 1835210 w 11269336"/>
              <a:gd name="connsiteY232" fmla="*/ 2134244 h 2323145"/>
              <a:gd name="connsiteX233" fmla="*/ 1632661 w 11269336"/>
              <a:gd name="connsiteY233" fmla="*/ 2173882 h 2323145"/>
              <a:gd name="connsiteX234" fmla="*/ 1579590 w 11269336"/>
              <a:gd name="connsiteY234" fmla="*/ 2173680 h 2323145"/>
              <a:gd name="connsiteX235" fmla="*/ 1535601 w 11269336"/>
              <a:gd name="connsiteY235" fmla="*/ 2194590 h 2323145"/>
              <a:gd name="connsiteX236" fmla="*/ 1515594 w 11269336"/>
              <a:gd name="connsiteY236" fmla="*/ 2189622 h 2323145"/>
              <a:gd name="connsiteX237" fmla="*/ 1512113 w 11269336"/>
              <a:gd name="connsiteY237" fmla="*/ 2188534 h 2323145"/>
              <a:gd name="connsiteX238" fmla="*/ 1498838 w 11269336"/>
              <a:gd name="connsiteY238" fmla="*/ 2189213 h 2323145"/>
              <a:gd name="connsiteX239" fmla="*/ 1494279 w 11269336"/>
              <a:gd name="connsiteY239" fmla="*/ 2183112 h 2323145"/>
              <a:gd name="connsiteX240" fmla="*/ 1473714 w 11269336"/>
              <a:gd name="connsiteY240" fmla="*/ 2179625 h 2323145"/>
              <a:gd name="connsiteX241" fmla="*/ 1449503 w 11269336"/>
              <a:gd name="connsiteY241" fmla="*/ 2182633 h 2323145"/>
              <a:gd name="connsiteX242" fmla="*/ 1266687 w 11269336"/>
              <a:gd name="connsiteY242" fmla="*/ 2212688 h 2323145"/>
              <a:gd name="connsiteX243" fmla="*/ 1239614 w 11269336"/>
              <a:gd name="connsiteY243" fmla="*/ 2209727 h 2323145"/>
              <a:gd name="connsiteX244" fmla="*/ 1202436 w 11269336"/>
              <a:gd name="connsiteY244" fmla="*/ 2209817 h 2323145"/>
              <a:gd name="connsiteX245" fmla="*/ 1136097 w 11269336"/>
              <a:gd name="connsiteY245" fmla="*/ 2205112 h 2323145"/>
              <a:gd name="connsiteX246" fmla="*/ 988232 w 11269336"/>
              <a:gd name="connsiteY246" fmla="*/ 2235635 h 2323145"/>
              <a:gd name="connsiteX247" fmla="*/ 981959 w 11269336"/>
              <a:gd name="connsiteY247" fmla="*/ 2231607 h 2323145"/>
              <a:gd name="connsiteX248" fmla="*/ 938600 w 11269336"/>
              <a:gd name="connsiteY248" fmla="*/ 2238113 h 2323145"/>
              <a:gd name="connsiteX249" fmla="*/ 791788 w 11269336"/>
              <a:gd name="connsiteY249" fmla="*/ 2293224 h 2323145"/>
              <a:gd name="connsiteX250" fmla="*/ 706914 w 11269336"/>
              <a:gd name="connsiteY250" fmla="*/ 2305046 h 2323145"/>
              <a:gd name="connsiteX251" fmla="*/ 675971 w 11269336"/>
              <a:gd name="connsiteY251" fmla="*/ 2304030 h 2323145"/>
              <a:gd name="connsiteX252" fmla="*/ 624180 w 11269336"/>
              <a:gd name="connsiteY252" fmla="*/ 2302650 h 2323145"/>
              <a:gd name="connsiteX253" fmla="*/ 583453 w 11269336"/>
              <a:gd name="connsiteY253" fmla="*/ 2288788 h 2323145"/>
              <a:gd name="connsiteX254" fmla="*/ 540946 w 11269336"/>
              <a:gd name="connsiteY254" fmla="*/ 2292721 h 2323145"/>
              <a:gd name="connsiteX255" fmla="*/ 533680 w 11269336"/>
              <a:gd name="connsiteY255" fmla="*/ 2310233 h 2323145"/>
              <a:gd name="connsiteX256" fmla="*/ 487366 w 11269336"/>
              <a:gd name="connsiteY256" fmla="*/ 2309053 h 2323145"/>
              <a:gd name="connsiteX257" fmla="*/ 416820 w 11269336"/>
              <a:gd name="connsiteY257" fmla="*/ 2305443 h 2323145"/>
              <a:gd name="connsiteX258" fmla="*/ 376805 w 11269336"/>
              <a:gd name="connsiteY258" fmla="*/ 2307647 h 2323145"/>
              <a:gd name="connsiteX259" fmla="*/ 266777 w 11269336"/>
              <a:gd name="connsiteY259" fmla="*/ 2309012 h 2323145"/>
              <a:gd name="connsiteX260" fmla="*/ 156013 w 11269336"/>
              <a:gd name="connsiteY260" fmla="*/ 2306832 h 2323145"/>
              <a:gd name="connsiteX261" fmla="*/ 87258 w 11269336"/>
              <a:gd name="connsiteY261" fmla="*/ 2285511 h 2323145"/>
              <a:gd name="connsiteX262" fmla="*/ 23798 w 11269336"/>
              <a:gd name="connsiteY262" fmla="*/ 2281822 h 2323145"/>
              <a:gd name="connsiteX263" fmla="*/ 0 w 11269336"/>
              <a:gd name="connsiteY263" fmla="*/ 2285369 h 2323145"/>
              <a:gd name="connsiteX264" fmla="*/ 0 w 11269336"/>
              <a:gd name="connsiteY26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9062863 w 11269336"/>
              <a:gd name="connsiteY22" fmla="*/ 754656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33444 w 11269336"/>
              <a:gd name="connsiteY144" fmla="*/ 2181200 h 2323145"/>
              <a:gd name="connsiteX145" fmla="*/ 4492832 w 11269336"/>
              <a:gd name="connsiteY145" fmla="*/ 2188033 h 2323145"/>
              <a:gd name="connsiteX146" fmla="*/ 4467257 w 11269336"/>
              <a:gd name="connsiteY146" fmla="*/ 2196121 h 2323145"/>
              <a:gd name="connsiteX147" fmla="*/ 4459937 w 11269336"/>
              <a:gd name="connsiteY147" fmla="*/ 2195182 h 2323145"/>
              <a:gd name="connsiteX148" fmla="*/ 4433312 w 11269336"/>
              <a:gd name="connsiteY148" fmla="*/ 2199004 h 2323145"/>
              <a:gd name="connsiteX149" fmla="*/ 4420601 w 11269336"/>
              <a:gd name="connsiteY149" fmla="*/ 2205158 h 2323145"/>
              <a:gd name="connsiteX150" fmla="*/ 4405765 w 11269336"/>
              <a:gd name="connsiteY150" fmla="*/ 2199902 h 2323145"/>
              <a:gd name="connsiteX151" fmla="*/ 4401354 w 11269336"/>
              <a:gd name="connsiteY151" fmla="*/ 2194745 h 2323145"/>
              <a:gd name="connsiteX152" fmla="*/ 4383151 w 11269336"/>
              <a:gd name="connsiteY152" fmla="*/ 2201140 h 2323145"/>
              <a:gd name="connsiteX153" fmla="*/ 4366646 w 11269336"/>
              <a:gd name="connsiteY153" fmla="*/ 2198564 h 2323145"/>
              <a:gd name="connsiteX154" fmla="*/ 4354009 w 11269336"/>
              <a:gd name="connsiteY154" fmla="*/ 2204984 h 2323145"/>
              <a:gd name="connsiteX155" fmla="*/ 4348284 w 11269336"/>
              <a:gd name="connsiteY155" fmla="*/ 2205270 h 2323145"/>
              <a:gd name="connsiteX156" fmla="*/ 4333906 w 11269336"/>
              <a:gd name="connsiteY156" fmla="*/ 2205251 h 2323145"/>
              <a:gd name="connsiteX157" fmla="*/ 4308819 w 11269336"/>
              <a:gd name="connsiteY157" fmla="*/ 2203822 h 2323145"/>
              <a:gd name="connsiteX158" fmla="*/ 4301210 w 11269336"/>
              <a:gd name="connsiteY158" fmla="*/ 2204456 h 2323145"/>
              <a:gd name="connsiteX159" fmla="*/ 4283095 w 11269336"/>
              <a:gd name="connsiteY159" fmla="*/ 2198177 h 2323145"/>
              <a:gd name="connsiteX160" fmla="*/ 4250119 w 11269336"/>
              <a:gd name="connsiteY160" fmla="*/ 2196342 h 2323145"/>
              <a:gd name="connsiteX161" fmla="*/ 4189203 w 11269336"/>
              <a:gd name="connsiteY161" fmla="*/ 2178994 h 2323145"/>
              <a:gd name="connsiteX162" fmla="*/ 4154035 w 11269336"/>
              <a:gd name="connsiteY162" fmla="*/ 2171950 h 2323145"/>
              <a:gd name="connsiteX163" fmla="*/ 4129569 w 11269336"/>
              <a:gd name="connsiteY163" fmla="*/ 2163850 h 2323145"/>
              <a:gd name="connsiteX164" fmla="*/ 4061250 w 11269336"/>
              <a:gd name="connsiteY164" fmla="*/ 2159236 h 2323145"/>
              <a:gd name="connsiteX165" fmla="*/ 3945480 w 11269336"/>
              <a:gd name="connsiteY165" fmla="*/ 2158279 h 2323145"/>
              <a:gd name="connsiteX166" fmla="*/ 3921468 w 11269336"/>
              <a:gd name="connsiteY166" fmla="*/ 2156588 h 2323145"/>
              <a:gd name="connsiteX167" fmla="*/ 3903348 w 11269336"/>
              <a:gd name="connsiteY167" fmla="*/ 2149220 h 2323145"/>
              <a:gd name="connsiteX168" fmla="*/ 3901342 w 11269336"/>
              <a:gd name="connsiteY168" fmla="*/ 2142355 h 2323145"/>
              <a:gd name="connsiteX169" fmla="*/ 3888539 w 11269336"/>
              <a:gd name="connsiteY169" fmla="*/ 2140476 h 2323145"/>
              <a:gd name="connsiteX170" fmla="*/ 3885662 w 11269336"/>
              <a:gd name="connsiteY170" fmla="*/ 2138740 h 2323145"/>
              <a:gd name="connsiteX171" fmla="*/ 3868627 w 11269336"/>
              <a:gd name="connsiteY171" fmla="*/ 2130023 h 2323145"/>
              <a:gd name="connsiteX172" fmla="*/ 3819177 w 11269336"/>
              <a:gd name="connsiteY172" fmla="*/ 2142111 h 2323145"/>
              <a:gd name="connsiteX173" fmla="*/ 3769100 w 11269336"/>
              <a:gd name="connsiteY173" fmla="*/ 2131731 h 2323145"/>
              <a:gd name="connsiteX174" fmla="*/ 3562752 w 11269336"/>
              <a:gd name="connsiteY174" fmla="*/ 2131785 h 2323145"/>
              <a:gd name="connsiteX175" fmla="*/ 3541402 w 11269336"/>
              <a:gd name="connsiteY175" fmla="*/ 2106821 h 2323145"/>
              <a:gd name="connsiteX176" fmla="*/ 3365341 w 11269336"/>
              <a:gd name="connsiteY176" fmla="*/ 2077638 h 2323145"/>
              <a:gd name="connsiteX177" fmla="*/ 3170922 w 11269336"/>
              <a:gd name="connsiteY177" fmla="*/ 2115957 h 2323145"/>
              <a:gd name="connsiteX178" fmla="*/ 3156256 w 11269336"/>
              <a:gd name="connsiteY178" fmla="*/ 2124773 h 2323145"/>
              <a:gd name="connsiteX179" fmla="*/ 3140298 w 11269336"/>
              <a:gd name="connsiteY179" fmla="*/ 2129182 h 2323145"/>
              <a:gd name="connsiteX180" fmla="*/ 3138514 w 11269336"/>
              <a:gd name="connsiteY180" fmla="*/ 2128069 h 2323145"/>
              <a:gd name="connsiteX181" fmla="*/ 3120467 w 11269336"/>
              <a:gd name="connsiteY181" fmla="*/ 2128281 h 2323145"/>
              <a:gd name="connsiteX182" fmla="*/ 3116175 w 11269336"/>
              <a:gd name="connsiteY182" fmla="*/ 2131633 h 2323145"/>
              <a:gd name="connsiteX183" fmla="*/ 3103685 w 11269336"/>
              <a:gd name="connsiteY183" fmla="*/ 2132814 h 2323145"/>
              <a:gd name="connsiteX184" fmla="*/ 3078794 w 11269336"/>
              <a:gd name="connsiteY184" fmla="*/ 2137935 h 2323145"/>
              <a:gd name="connsiteX185" fmla="*/ 3074407 w 11269336"/>
              <a:gd name="connsiteY185" fmla="*/ 2136274 h 2323145"/>
              <a:gd name="connsiteX186" fmla="*/ 3037285 w 11269336"/>
              <a:gd name="connsiteY186" fmla="*/ 2139919 h 2323145"/>
              <a:gd name="connsiteX187" fmla="*/ 3036901 w 11269336"/>
              <a:gd name="connsiteY187" fmla="*/ 2138726 h 2323145"/>
              <a:gd name="connsiteX188" fmla="*/ 3026996 w 11269336"/>
              <a:gd name="connsiteY188" fmla="*/ 2134322 h 2323145"/>
              <a:gd name="connsiteX189" fmla="*/ 3007772 w 11269336"/>
              <a:gd name="connsiteY189" fmla="*/ 2128742 h 2323145"/>
              <a:gd name="connsiteX190" fmla="*/ 2965030 w 11269336"/>
              <a:gd name="connsiteY190" fmla="*/ 2100494 h 2323145"/>
              <a:gd name="connsiteX191" fmla="*/ 2926342 w 11269336"/>
              <a:gd name="connsiteY191" fmla="*/ 2104155 h 2323145"/>
              <a:gd name="connsiteX192" fmla="*/ 2918608 w 11269336"/>
              <a:gd name="connsiteY192" fmla="*/ 2104215 h 2323145"/>
              <a:gd name="connsiteX193" fmla="*/ 2918475 w 11269336"/>
              <a:gd name="connsiteY193" fmla="*/ 2103937 h 2323145"/>
              <a:gd name="connsiteX194" fmla="*/ 2910360 w 11269336"/>
              <a:gd name="connsiteY194" fmla="*/ 2103444 h 2323145"/>
              <a:gd name="connsiteX195" fmla="*/ 2904507 w 11269336"/>
              <a:gd name="connsiteY195" fmla="*/ 2104326 h 2323145"/>
              <a:gd name="connsiteX196" fmla="*/ 2889503 w 11269336"/>
              <a:gd name="connsiteY196" fmla="*/ 2104443 h 2323145"/>
              <a:gd name="connsiteX197" fmla="*/ 2884480 w 11269336"/>
              <a:gd name="connsiteY197" fmla="*/ 2102626 h 2323145"/>
              <a:gd name="connsiteX198" fmla="*/ 2882689 w 11269336"/>
              <a:gd name="connsiteY198" fmla="*/ 2099228 h 2323145"/>
              <a:gd name="connsiteX199" fmla="*/ 2881291 w 11269336"/>
              <a:gd name="connsiteY199" fmla="*/ 2099618 h 2323145"/>
              <a:gd name="connsiteX200" fmla="*/ 2853979 w 11269336"/>
              <a:gd name="connsiteY200" fmla="*/ 2090388 h 2323145"/>
              <a:gd name="connsiteX201" fmla="*/ 2791790 w 11269336"/>
              <a:gd name="connsiteY201" fmla="*/ 2080332 h 2323145"/>
              <a:gd name="connsiteX202" fmla="*/ 2755844 w 11269336"/>
              <a:gd name="connsiteY202" fmla="*/ 2078874 h 2323145"/>
              <a:gd name="connsiteX203" fmla="*/ 2657742 w 11269336"/>
              <a:gd name="connsiteY203" fmla="*/ 2070179 h 2323145"/>
              <a:gd name="connsiteX204" fmla="*/ 2559549 w 11269336"/>
              <a:gd name="connsiteY204" fmla="*/ 2057873 h 2323145"/>
              <a:gd name="connsiteX205" fmla="*/ 2512054 w 11269336"/>
              <a:gd name="connsiteY205" fmla="*/ 2031671 h 2323145"/>
              <a:gd name="connsiteX206" fmla="*/ 2506437 w 11269336"/>
              <a:gd name="connsiteY206" fmla="*/ 2030918 h 2323145"/>
              <a:gd name="connsiteX207" fmla="*/ 2491752 w 11269336"/>
              <a:gd name="connsiteY207" fmla="*/ 2033906 h 2323145"/>
              <a:gd name="connsiteX208" fmla="*/ 2486338 w 11269336"/>
              <a:gd name="connsiteY208" fmla="*/ 2035862 h 2323145"/>
              <a:gd name="connsiteX209" fmla="*/ 2478186 w 11269336"/>
              <a:gd name="connsiteY209" fmla="*/ 2036953 h 2323145"/>
              <a:gd name="connsiteX210" fmla="*/ 2477950 w 11269336"/>
              <a:gd name="connsiteY210" fmla="*/ 2036715 h 2323145"/>
              <a:gd name="connsiteX211" fmla="*/ 2470381 w 11269336"/>
              <a:gd name="connsiteY211" fmla="*/ 2038256 h 2323145"/>
              <a:gd name="connsiteX212" fmla="*/ 2433781 w 11269336"/>
              <a:gd name="connsiteY212" fmla="*/ 2049140 h 2323145"/>
              <a:gd name="connsiteX213" fmla="*/ 2381172 w 11269336"/>
              <a:gd name="connsiteY213" fmla="*/ 2030645 h 2323145"/>
              <a:gd name="connsiteX214" fmla="*/ 2360198 w 11269336"/>
              <a:gd name="connsiteY214" fmla="*/ 2029059 h 2323145"/>
              <a:gd name="connsiteX215" fmla="*/ 2348815 w 11269336"/>
              <a:gd name="connsiteY215" fmla="*/ 2026798 h 2323145"/>
              <a:gd name="connsiteX216" fmla="*/ 2347988 w 11269336"/>
              <a:gd name="connsiteY216" fmla="*/ 2025745 h 2323145"/>
              <a:gd name="connsiteX217" fmla="*/ 2312920 w 11269336"/>
              <a:gd name="connsiteY217" fmla="*/ 2036311 h 2323145"/>
              <a:gd name="connsiteX218" fmla="*/ 2307986 w 11269336"/>
              <a:gd name="connsiteY218" fmla="*/ 2035583 h 2323145"/>
              <a:gd name="connsiteX219" fmla="*/ 2285481 w 11269336"/>
              <a:gd name="connsiteY219" fmla="*/ 2045197 h 2323145"/>
              <a:gd name="connsiteX220" fmla="*/ 2273666 w 11269336"/>
              <a:gd name="connsiteY220" fmla="*/ 2048710 h 2323145"/>
              <a:gd name="connsiteX221" fmla="*/ 2270719 w 11269336"/>
              <a:gd name="connsiteY221" fmla="*/ 2052702 h 2323145"/>
              <a:gd name="connsiteX222" fmla="*/ 2253080 w 11269336"/>
              <a:gd name="connsiteY222" fmla="*/ 2056363 h 2323145"/>
              <a:gd name="connsiteX223" fmla="*/ 2250906 w 11269336"/>
              <a:gd name="connsiteY223" fmla="*/ 2055654 h 2323145"/>
              <a:gd name="connsiteX224" fmla="*/ 2236905 w 11269336"/>
              <a:gd name="connsiteY224" fmla="*/ 2062882 h 2323145"/>
              <a:gd name="connsiteX225" fmla="*/ 2225830 w 11269336"/>
              <a:gd name="connsiteY225" fmla="*/ 2074027 h 2323145"/>
              <a:gd name="connsiteX226" fmla="*/ 2073776 w 11269336"/>
              <a:gd name="connsiteY226" fmla="*/ 2089244 h 2323145"/>
              <a:gd name="connsiteX227" fmla="*/ 1948256 w 11269336"/>
              <a:gd name="connsiteY227" fmla="*/ 2146616 h 2323145"/>
              <a:gd name="connsiteX228" fmla="*/ 1865582 w 11269336"/>
              <a:gd name="connsiteY228" fmla="*/ 2153738 h 2323145"/>
              <a:gd name="connsiteX229" fmla="*/ 1835210 w 11269336"/>
              <a:gd name="connsiteY229" fmla="*/ 2134244 h 2323145"/>
              <a:gd name="connsiteX230" fmla="*/ 1632661 w 11269336"/>
              <a:gd name="connsiteY230" fmla="*/ 2173882 h 2323145"/>
              <a:gd name="connsiteX231" fmla="*/ 1579590 w 11269336"/>
              <a:gd name="connsiteY231" fmla="*/ 2173680 h 2323145"/>
              <a:gd name="connsiteX232" fmla="*/ 1535601 w 11269336"/>
              <a:gd name="connsiteY232" fmla="*/ 2194590 h 2323145"/>
              <a:gd name="connsiteX233" fmla="*/ 1515594 w 11269336"/>
              <a:gd name="connsiteY233" fmla="*/ 2189622 h 2323145"/>
              <a:gd name="connsiteX234" fmla="*/ 1512113 w 11269336"/>
              <a:gd name="connsiteY234" fmla="*/ 2188534 h 2323145"/>
              <a:gd name="connsiteX235" fmla="*/ 1498838 w 11269336"/>
              <a:gd name="connsiteY235" fmla="*/ 2189213 h 2323145"/>
              <a:gd name="connsiteX236" fmla="*/ 1494279 w 11269336"/>
              <a:gd name="connsiteY236" fmla="*/ 2183112 h 2323145"/>
              <a:gd name="connsiteX237" fmla="*/ 1473714 w 11269336"/>
              <a:gd name="connsiteY237" fmla="*/ 2179625 h 2323145"/>
              <a:gd name="connsiteX238" fmla="*/ 1449503 w 11269336"/>
              <a:gd name="connsiteY238" fmla="*/ 2182633 h 2323145"/>
              <a:gd name="connsiteX239" fmla="*/ 1266687 w 11269336"/>
              <a:gd name="connsiteY239" fmla="*/ 2212688 h 2323145"/>
              <a:gd name="connsiteX240" fmla="*/ 1239614 w 11269336"/>
              <a:gd name="connsiteY240" fmla="*/ 2209727 h 2323145"/>
              <a:gd name="connsiteX241" fmla="*/ 1202436 w 11269336"/>
              <a:gd name="connsiteY241" fmla="*/ 2209817 h 2323145"/>
              <a:gd name="connsiteX242" fmla="*/ 1136097 w 11269336"/>
              <a:gd name="connsiteY242" fmla="*/ 2205112 h 2323145"/>
              <a:gd name="connsiteX243" fmla="*/ 988232 w 11269336"/>
              <a:gd name="connsiteY243" fmla="*/ 2235635 h 2323145"/>
              <a:gd name="connsiteX244" fmla="*/ 981959 w 11269336"/>
              <a:gd name="connsiteY244" fmla="*/ 2231607 h 2323145"/>
              <a:gd name="connsiteX245" fmla="*/ 938600 w 11269336"/>
              <a:gd name="connsiteY245" fmla="*/ 2238113 h 2323145"/>
              <a:gd name="connsiteX246" fmla="*/ 791788 w 11269336"/>
              <a:gd name="connsiteY246" fmla="*/ 2293224 h 2323145"/>
              <a:gd name="connsiteX247" fmla="*/ 706914 w 11269336"/>
              <a:gd name="connsiteY247" fmla="*/ 2305046 h 2323145"/>
              <a:gd name="connsiteX248" fmla="*/ 675971 w 11269336"/>
              <a:gd name="connsiteY248" fmla="*/ 2304030 h 2323145"/>
              <a:gd name="connsiteX249" fmla="*/ 624180 w 11269336"/>
              <a:gd name="connsiteY249" fmla="*/ 2302650 h 2323145"/>
              <a:gd name="connsiteX250" fmla="*/ 583453 w 11269336"/>
              <a:gd name="connsiteY250" fmla="*/ 2288788 h 2323145"/>
              <a:gd name="connsiteX251" fmla="*/ 540946 w 11269336"/>
              <a:gd name="connsiteY251" fmla="*/ 2292721 h 2323145"/>
              <a:gd name="connsiteX252" fmla="*/ 533680 w 11269336"/>
              <a:gd name="connsiteY252" fmla="*/ 2310233 h 2323145"/>
              <a:gd name="connsiteX253" fmla="*/ 487366 w 11269336"/>
              <a:gd name="connsiteY253" fmla="*/ 2309053 h 2323145"/>
              <a:gd name="connsiteX254" fmla="*/ 416820 w 11269336"/>
              <a:gd name="connsiteY254" fmla="*/ 2305443 h 2323145"/>
              <a:gd name="connsiteX255" fmla="*/ 376805 w 11269336"/>
              <a:gd name="connsiteY255" fmla="*/ 2307647 h 2323145"/>
              <a:gd name="connsiteX256" fmla="*/ 266777 w 11269336"/>
              <a:gd name="connsiteY256" fmla="*/ 2309012 h 2323145"/>
              <a:gd name="connsiteX257" fmla="*/ 156013 w 11269336"/>
              <a:gd name="connsiteY257" fmla="*/ 2306832 h 2323145"/>
              <a:gd name="connsiteX258" fmla="*/ 87258 w 11269336"/>
              <a:gd name="connsiteY258" fmla="*/ 2285511 h 2323145"/>
              <a:gd name="connsiteX259" fmla="*/ 23798 w 11269336"/>
              <a:gd name="connsiteY259" fmla="*/ 2281822 h 2323145"/>
              <a:gd name="connsiteX260" fmla="*/ 0 w 11269336"/>
              <a:gd name="connsiteY260" fmla="*/ 2285369 h 2323145"/>
              <a:gd name="connsiteX261" fmla="*/ 0 w 11269336"/>
              <a:gd name="connsiteY26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593061 w 11269336"/>
              <a:gd name="connsiteY142" fmla="*/ 2171597 h 2323145"/>
              <a:gd name="connsiteX143" fmla="*/ 4533444 w 11269336"/>
              <a:gd name="connsiteY143" fmla="*/ 2181200 h 2323145"/>
              <a:gd name="connsiteX144" fmla="*/ 4492832 w 11269336"/>
              <a:gd name="connsiteY144" fmla="*/ 2188033 h 2323145"/>
              <a:gd name="connsiteX145" fmla="*/ 4467257 w 11269336"/>
              <a:gd name="connsiteY145" fmla="*/ 2196121 h 2323145"/>
              <a:gd name="connsiteX146" fmla="*/ 4459937 w 11269336"/>
              <a:gd name="connsiteY146" fmla="*/ 2195182 h 2323145"/>
              <a:gd name="connsiteX147" fmla="*/ 4433312 w 11269336"/>
              <a:gd name="connsiteY147" fmla="*/ 2199004 h 2323145"/>
              <a:gd name="connsiteX148" fmla="*/ 4420601 w 11269336"/>
              <a:gd name="connsiteY148" fmla="*/ 2205158 h 2323145"/>
              <a:gd name="connsiteX149" fmla="*/ 4405765 w 11269336"/>
              <a:gd name="connsiteY149" fmla="*/ 2199902 h 2323145"/>
              <a:gd name="connsiteX150" fmla="*/ 4401354 w 11269336"/>
              <a:gd name="connsiteY150" fmla="*/ 2194745 h 2323145"/>
              <a:gd name="connsiteX151" fmla="*/ 4383151 w 11269336"/>
              <a:gd name="connsiteY151" fmla="*/ 2201140 h 2323145"/>
              <a:gd name="connsiteX152" fmla="*/ 4366646 w 11269336"/>
              <a:gd name="connsiteY152" fmla="*/ 2198564 h 2323145"/>
              <a:gd name="connsiteX153" fmla="*/ 4354009 w 11269336"/>
              <a:gd name="connsiteY153" fmla="*/ 2204984 h 2323145"/>
              <a:gd name="connsiteX154" fmla="*/ 4348284 w 11269336"/>
              <a:gd name="connsiteY154" fmla="*/ 2205270 h 2323145"/>
              <a:gd name="connsiteX155" fmla="*/ 4333906 w 11269336"/>
              <a:gd name="connsiteY155" fmla="*/ 2205251 h 2323145"/>
              <a:gd name="connsiteX156" fmla="*/ 4308819 w 11269336"/>
              <a:gd name="connsiteY156" fmla="*/ 2203822 h 2323145"/>
              <a:gd name="connsiteX157" fmla="*/ 4301210 w 11269336"/>
              <a:gd name="connsiteY157" fmla="*/ 2204456 h 2323145"/>
              <a:gd name="connsiteX158" fmla="*/ 4283095 w 11269336"/>
              <a:gd name="connsiteY158" fmla="*/ 2198177 h 2323145"/>
              <a:gd name="connsiteX159" fmla="*/ 4250119 w 11269336"/>
              <a:gd name="connsiteY159" fmla="*/ 2196342 h 2323145"/>
              <a:gd name="connsiteX160" fmla="*/ 4189203 w 11269336"/>
              <a:gd name="connsiteY160" fmla="*/ 2178994 h 2323145"/>
              <a:gd name="connsiteX161" fmla="*/ 4154035 w 11269336"/>
              <a:gd name="connsiteY161" fmla="*/ 2171950 h 2323145"/>
              <a:gd name="connsiteX162" fmla="*/ 4129569 w 11269336"/>
              <a:gd name="connsiteY162" fmla="*/ 2163850 h 2323145"/>
              <a:gd name="connsiteX163" fmla="*/ 4061250 w 11269336"/>
              <a:gd name="connsiteY163" fmla="*/ 2159236 h 2323145"/>
              <a:gd name="connsiteX164" fmla="*/ 3945480 w 11269336"/>
              <a:gd name="connsiteY164" fmla="*/ 2158279 h 2323145"/>
              <a:gd name="connsiteX165" fmla="*/ 3921468 w 11269336"/>
              <a:gd name="connsiteY165" fmla="*/ 2156588 h 2323145"/>
              <a:gd name="connsiteX166" fmla="*/ 3903348 w 11269336"/>
              <a:gd name="connsiteY166" fmla="*/ 2149220 h 2323145"/>
              <a:gd name="connsiteX167" fmla="*/ 3901342 w 11269336"/>
              <a:gd name="connsiteY167" fmla="*/ 2142355 h 2323145"/>
              <a:gd name="connsiteX168" fmla="*/ 3888539 w 11269336"/>
              <a:gd name="connsiteY168" fmla="*/ 2140476 h 2323145"/>
              <a:gd name="connsiteX169" fmla="*/ 3885662 w 11269336"/>
              <a:gd name="connsiteY169" fmla="*/ 2138740 h 2323145"/>
              <a:gd name="connsiteX170" fmla="*/ 3868627 w 11269336"/>
              <a:gd name="connsiteY170" fmla="*/ 2130023 h 2323145"/>
              <a:gd name="connsiteX171" fmla="*/ 3819177 w 11269336"/>
              <a:gd name="connsiteY171" fmla="*/ 2142111 h 2323145"/>
              <a:gd name="connsiteX172" fmla="*/ 3769100 w 11269336"/>
              <a:gd name="connsiteY172" fmla="*/ 2131731 h 2323145"/>
              <a:gd name="connsiteX173" fmla="*/ 3562752 w 11269336"/>
              <a:gd name="connsiteY173" fmla="*/ 2131785 h 2323145"/>
              <a:gd name="connsiteX174" fmla="*/ 3541402 w 11269336"/>
              <a:gd name="connsiteY174" fmla="*/ 2106821 h 2323145"/>
              <a:gd name="connsiteX175" fmla="*/ 3365341 w 11269336"/>
              <a:gd name="connsiteY175" fmla="*/ 2077638 h 2323145"/>
              <a:gd name="connsiteX176" fmla="*/ 3170922 w 11269336"/>
              <a:gd name="connsiteY176" fmla="*/ 2115957 h 2323145"/>
              <a:gd name="connsiteX177" fmla="*/ 3156256 w 11269336"/>
              <a:gd name="connsiteY177" fmla="*/ 2124773 h 2323145"/>
              <a:gd name="connsiteX178" fmla="*/ 3140298 w 11269336"/>
              <a:gd name="connsiteY178" fmla="*/ 2129182 h 2323145"/>
              <a:gd name="connsiteX179" fmla="*/ 3138514 w 11269336"/>
              <a:gd name="connsiteY179" fmla="*/ 2128069 h 2323145"/>
              <a:gd name="connsiteX180" fmla="*/ 3120467 w 11269336"/>
              <a:gd name="connsiteY180" fmla="*/ 2128281 h 2323145"/>
              <a:gd name="connsiteX181" fmla="*/ 3116175 w 11269336"/>
              <a:gd name="connsiteY181" fmla="*/ 2131633 h 2323145"/>
              <a:gd name="connsiteX182" fmla="*/ 3103685 w 11269336"/>
              <a:gd name="connsiteY182" fmla="*/ 2132814 h 2323145"/>
              <a:gd name="connsiteX183" fmla="*/ 3078794 w 11269336"/>
              <a:gd name="connsiteY183" fmla="*/ 2137935 h 2323145"/>
              <a:gd name="connsiteX184" fmla="*/ 3074407 w 11269336"/>
              <a:gd name="connsiteY184" fmla="*/ 2136274 h 2323145"/>
              <a:gd name="connsiteX185" fmla="*/ 3037285 w 11269336"/>
              <a:gd name="connsiteY185" fmla="*/ 2139919 h 2323145"/>
              <a:gd name="connsiteX186" fmla="*/ 3036901 w 11269336"/>
              <a:gd name="connsiteY186" fmla="*/ 2138726 h 2323145"/>
              <a:gd name="connsiteX187" fmla="*/ 3026996 w 11269336"/>
              <a:gd name="connsiteY187" fmla="*/ 2134322 h 2323145"/>
              <a:gd name="connsiteX188" fmla="*/ 3007772 w 11269336"/>
              <a:gd name="connsiteY188" fmla="*/ 2128742 h 2323145"/>
              <a:gd name="connsiteX189" fmla="*/ 2965030 w 11269336"/>
              <a:gd name="connsiteY189" fmla="*/ 2100494 h 2323145"/>
              <a:gd name="connsiteX190" fmla="*/ 2926342 w 11269336"/>
              <a:gd name="connsiteY190" fmla="*/ 2104155 h 2323145"/>
              <a:gd name="connsiteX191" fmla="*/ 2918608 w 11269336"/>
              <a:gd name="connsiteY191" fmla="*/ 2104215 h 2323145"/>
              <a:gd name="connsiteX192" fmla="*/ 2918475 w 11269336"/>
              <a:gd name="connsiteY192" fmla="*/ 2103937 h 2323145"/>
              <a:gd name="connsiteX193" fmla="*/ 2910360 w 11269336"/>
              <a:gd name="connsiteY193" fmla="*/ 2103444 h 2323145"/>
              <a:gd name="connsiteX194" fmla="*/ 2904507 w 11269336"/>
              <a:gd name="connsiteY194" fmla="*/ 2104326 h 2323145"/>
              <a:gd name="connsiteX195" fmla="*/ 2889503 w 11269336"/>
              <a:gd name="connsiteY195" fmla="*/ 2104443 h 2323145"/>
              <a:gd name="connsiteX196" fmla="*/ 2884480 w 11269336"/>
              <a:gd name="connsiteY196" fmla="*/ 2102626 h 2323145"/>
              <a:gd name="connsiteX197" fmla="*/ 2882689 w 11269336"/>
              <a:gd name="connsiteY197" fmla="*/ 2099228 h 2323145"/>
              <a:gd name="connsiteX198" fmla="*/ 2881291 w 11269336"/>
              <a:gd name="connsiteY198" fmla="*/ 2099618 h 2323145"/>
              <a:gd name="connsiteX199" fmla="*/ 2853979 w 11269336"/>
              <a:gd name="connsiteY199" fmla="*/ 2090388 h 2323145"/>
              <a:gd name="connsiteX200" fmla="*/ 2791790 w 11269336"/>
              <a:gd name="connsiteY200" fmla="*/ 2080332 h 2323145"/>
              <a:gd name="connsiteX201" fmla="*/ 2755844 w 11269336"/>
              <a:gd name="connsiteY201" fmla="*/ 2078874 h 2323145"/>
              <a:gd name="connsiteX202" fmla="*/ 2657742 w 11269336"/>
              <a:gd name="connsiteY202" fmla="*/ 2070179 h 2323145"/>
              <a:gd name="connsiteX203" fmla="*/ 2559549 w 11269336"/>
              <a:gd name="connsiteY203" fmla="*/ 2057873 h 2323145"/>
              <a:gd name="connsiteX204" fmla="*/ 2512054 w 11269336"/>
              <a:gd name="connsiteY204" fmla="*/ 2031671 h 2323145"/>
              <a:gd name="connsiteX205" fmla="*/ 2506437 w 11269336"/>
              <a:gd name="connsiteY205" fmla="*/ 2030918 h 2323145"/>
              <a:gd name="connsiteX206" fmla="*/ 2491752 w 11269336"/>
              <a:gd name="connsiteY206" fmla="*/ 2033906 h 2323145"/>
              <a:gd name="connsiteX207" fmla="*/ 2486338 w 11269336"/>
              <a:gd name="connsiteY207" fmla="*/ 2035862 h 2323145"/>
              <a:gd name="connsiteX208" fmla="*/ 2478186 w 11269336"/>
              <a:gd name="connsiteY208" fmla="*/ 2036953 h 2323145"/>
              <a:gd name="connsiteX209" fmla="*/ 2477950 w 11269336"/>
              <a:gd name="connsiteY209" fmla="*/ 2036715 h 2323145"/>
              <a:gd name="connsiteX210" fmla="*/ 2470381 w 11269336"/>
              <a:gd name="connsiteY210" fmla="*/ 2038256 h 2323145"/>
              <a:gd name="connsiteX211" fmla="*/ 2433781 w 11269336"/>
              <a:gd name="connsiteY211" fmla="*/ 2049140 h 2323145"/>
              <a:gd name="connsiteX212" fmla="*/ 2381172 w 11269336"/>
              <a:gd name="connsiteY212" fmla="*/ 2030645 h 2323145"/>
              <a:gd name="connsiteX213" fmla="*/ 2360198 w 11269336"/>
              <a:gd name="connsiteY213" fmla="*/ 2029059 h 2323145"/>
              <a:gd name="connsiteX214" fmla="*/ 2348815 w 11269336"/>
              <a:gd name="connsiteY214" fmla="*/ 2026798 h 2323145"/>
              <a:gd name="connsiteX215" fmla="*/ 2347988 w 11269336"/>
              <a:gd name="connsiteY215" fmla="*/ 2025745 h 2323145"/>
              <a:gd name="connsiteX216" fmla="*/ 2312920 w 11269336"/>
              <a:gd name="connsiteY216" fmla="*/ 2036311 h 2323145"/>
              <a:gd name="connsiteX217" fmla="*/ 2307986 w 11269336"/>
              <a:gd name="connsiteY217" fmla="*/ 2035583 h 2323145"/>
              <a:gd name="connsiteX218" fmla="*/ 2285481 w 11269336"/>
              <a:gd name="connsiteY218" fmla="*/ 2045197 h 2323145"/>
              <a:gd name="connsiteX219" fmla="*/ 2273666 w 11269336"/>
              <a:gd name="connsiteY219" fmla="*/ 2048710 h 2323145"/>
              <a:gd name="connsiteX220" fmla="*/ 2270719 w 11269336"/>
              <a:gd name="connsiteY220" fmla="*/ 2052702 h 2323145"/>
              <a:gd name="connsiteX221" fmla="*/ 2253080 w 11269336"/>
              <a:gd name="connsiteY221" fmla="*/ 2056363 h 2323145"/>
              <a:gd name="connsiteX222" fmla="*/ 2250906 w 11269336"/>
              <a:gd name="connsiteY222" fmla="*/ 2055654 h 2323145"/>
              <a:gd name="connsiteX223" fmla="*/ 2236905 w 11269336"/>
              <a:gd name="connsiteY223" fmla="*/ 2062882 h 2323145"/>
              <a:gd name="connsiteX224" fmla="*/ 2225830 w 11269336"/>
              <a:gd name="connsiteY224" fmla="*/ 2074027 h 2323145"/>
              <a:gd name="connsiteX225" fmla="*/ 2073776 w 11269336"/>
              <a:gd name="connsiteY225" fmla="*/ 2089244 h 2323145"/>
              <a:gd name="connsiteX226" fmla="*/ 1948256 w 11269336"/>
              <a:gd name="connsiteY226" fmla="*/ 2146616 h 2323145"/>
              <a:gd name="connsiteX227" fmla="*/ 1865582 w 11269336"/>
              <a:gd name="connsiteY227" fmla="*/ 2153738 h 2323145"/>
              <a:gd name="connsiteX228" fmla="*/ 1835210 w 11269336"/>
              <a:gd name="connsiteY228" fmla="*/ 2134244 h 2323145"/>
              <a:gd name="connsiteX229" fmla="*/ 1632661 w 11269336"/>
              <a:gd name="connsiteY229" fmla="*/ 2173882 h 2323145"/>
              <a:gd name="connsiteX230" fmla="*/ 1579590 w 11269336"/>
              <a:gd name="connsiteY230" fmla="*/ 2173680 h 2323145"/>
              <a:gd name="connsiteX231" fmla="*/ 1535601 w 11269336"/>
              <a:gd name="connsiteY231" fmla="*/ 2194590 h 2323145"/>
              <a:gd name="connsiteX232" fmla="*/ 1515594 w 11269336"/>
              <a:gd name="connsiteY232" fmla="*/ 2189622 h 2323145"/>
              <a:gd name="connsiteX233" fmla="*/ 1512113 w 11269336"/>
              <a:gd name="connsiteY233" fmla="*/ 2188534 h 2323145"/>
              <a:gd name="connsiteX234" fmla="*/ 1498838 w 11269336"/>
              <a:gd name="connsiteY234" fmla="*/ 2189213 h 2323145"/>
              <a:gd name="connsiteX235" fmla="*/ 1494279 w 11269336"/>
              <a:gd name="connsiteY235" fmla="*/ 2183112 h 2323145"/>
              <a:gd name="connsiteX236" fmla="*/ 1473714 w 11269336"/>
              <a:gd name="connsiteY236" fmla="*/ 2179625 h 2323145"/>
              <a:gd name="connsiteX237" fmla="*/ 1449503 w 11269336"/>
              <a:gd name="connsiteY237" fmla="*/ 2182633 h 2323145"/>
              <a:gd name="connsiteX238" fmla="*/ 1266687 w 11269336"/>
              <a:gd name="connsiteY238" fmla="*/ 2212688 h 2323145"/>
              <a:gd name="connsiteX239" fmla="*/ 1239614 w 11269336"/>
              <a:gd name="connsiteY239" fmla="*/ 2209727 h 2323145"/>
              <a:gd name="connsiteX240" fmla="*/ 1202436 w 11269336"/>
              <a:gd name="connsiteY240" fmla="*/ 2209817 h 2323145"/>
              <a:gd name="connsiteX241" fmla="*/ 1136097 w 11269336"/>
              <a:gd name="connsiteY241" fmla="*/ 2205112 h 2323145"/>
              <a:gd name="connsiteX242" fmla="*/ 988232 w 11269336"/>
              <a:gd name="connsiteY242" fmla="*/ 2235635 h 2323145"/>
              <a:gd name="connsiteX243" fmla="*/ 981959 w 11269336"/>
              <a:gd name="connsiteY243" fmla="*/ 2231607 h 2323145"/>
              <a:gd name="connsiteX244" fmla="*/ 938600 w 11269336"/>
              <a:gd name="connsiteY244" fmla="*/ 2238113 h 2323145"/>
              <a:gd name="connsiteX245" fmla="*/ 791788 w 11269336"/>
              <a:gd name="connsiteY245" fmla="*/ 2293224 h 2323145"/>
              <a:gd name="connsiteX246" fmla="*/ 706914 w 11269336"/>
              <a:gd name="connsiteY246" fmla="*/ 2305046 h 2323145"/>
              <a:gd name="connsiteX247" fmla="*/ 675971 w 11269336"/>
              <a:gd name="connsiteY247" fmla="*/ 2304030 h 2323145"/>
              <a:gd name="connsiteX248" fmla="*/ 624180 w 11269336"/>
              <a:gd name="connsiteY248" fmla="*/ 2302650 h 2323145"/>
              <a:gd name="connsiteX249" fmla="*/ 583453 w 11269336"/>
              <a:gd name="connsiteY249" fmla="*/ 2288788 h 2323145"/>
              <a:gd name="connsiteX250" fmla="*/ 540946 w 11269336"/>
              <a:gd name="connsiteY250" fmla="*/ 2292721 h 2323145"/>
              <a:gd name="connsiteX251" fmla="*/ 533680 w 11269336"/>
              <a:gd name="connsiteY251" fmla="*/ 2310233 h 2323145"/>
              <a:gd name="connsiteX252" fmla="*/ 487366 w 11269336"/>
              <a:gd name="connsiteY252" fmla="*/ 2309053 h 2323145"/>
              <a:gd name="connsiteX253" fmla="*/ 416820 w 11269336"/>
              <a:gd name="connsiteY253" fmla="*/ 2305443 h 2323145"/>
              <a:gd name="connsiteX254" fmla="*/ 376805 w 11269336"/>
              <a:gd name="connsiteY254" fmla="*/ 2307647 h 2323145"/>
              <a:gd name="connsiteX255" fmla="*/ 266777 w 11269336"/>
              <a:gd name="connsiteY255" fmla="*/ 2309012 h 2323145"/>
              <a:gd name="connsiteX256" fmla="*/ 156013 w 11269336"/>
              <a:gd name="connsiteY256" fmla="*/ 2306832 h 2323145"/>
              <a:gd name="connsiteX257" fmla="*/ 87258 w 11269336"/>
              <a:gd name="connsiteY257" fmla="*/ 2285511 h 2323145"/>
              <a:gd name="connsiteX258" fmla="*/ 23798 w 11269336"/>
              <a:gd name="connsiteY258" fmla="*/ 2281822 h 2323145"/>
              <a:gd name="connsiteX259" fmla="*/ 0 w 11269336"/>
              <a:gd name="connsiteY259" fmla="*/ 2285369 h 2323145"/>
              <a:gd name="connsiteX260" fmla="*/ 0 w 11269336"/>
              <a:gd name="connsiteY26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593061 w 11269336"/>
              <a:gd name="connsiteY141" fmla="*/ 2171597 h 2323145"/>
              <a:gd name="connsiteX142" fmla="*/ 4533444 w 11269336"/>
              <a:gd name="connsiteY142" fmla="*/ 2181200 h 2323145"/>
              <a:gd name="connsiteX143" fmla="*/ 4492832 w 11269336"/>
              <a:gd name="connsiteY143" fmla="*/ 2188033 h 2323145"/>
              <a:gd name="connsiteX144" fmla="*/ 4467257 w 11269336"/>
              <a:gd name="connsiteY144" fmla="*/ 2196121 h 2323145"/>
              <a:gd name="connsiteX145" fmla="*/ 4459937 w 11269336"/>
              <a:gd name="connsiteY145" fmla="*/ 2195182 h 2323145"/>
              <a:gd name="connsiteX146" fmla="*/ 4433312 w 11269336"/>
              <a:gd name="connsiteY146" fmla="*/ 2199004 h 2323145"/>
              <a:gd name="connsiteX147" fmla="*/ 4420601 w 11269336"/>
              <a:gd name="connsiteY147" fmla="*/ 2205158 h 2323145"/>
              <a:gd name="connsiteX148" fmla="*/ 4405765 w 11269336"/>
              <a:gd name="connsiteY148" fmla="*/ 2199902 h 2323145"/>
              <a:gd name="connsiteX149" fmla="*/ 4401354 w 11269336"/>
              <a:gd name="connsiteY149" fmla="*/ 2194745 h 2323145"/>
              <a:gd name="connsiteX150" fmla="*/ 4383151 w 11269336"/>
              <a:gd name="connsiteY150" fmla="*/ 2201140 h 2323145"/>
              <a:gd name="connsiteX151" fmla="*/ 4366646 w 11269336"/>
              <a:gd name="connsiteY151" fmla="*/ 2198564 h 2323145"/>
              <a:gd name="connsiteX152" fmla="*/ 4354009 w 11269336"/>
              <a:gd name="connsiteY152" fmla="*/ 2204984 h 2323145"/>
              <a:gd name="connsiteX153" fmla="*/ 4348284 w 11269336"/>
              <a:gd name="connsiteY153" fmla="*/ 2205270 h 2323145"/>
              <a:gd name="connsiteX154" fmla="*/ 4333906 w 11269336"/>
              <a:gd name="connsiteY154" fmla="*/ 2205251 h 2323145"/>
              <a:gd name="connsiteX155" fmla="*/ 4308819 w 11269336"/>
              <a:gd name="connsiteY155" fmla="*/ 2203822 h 2323145"/>
              <a:gd name="connsiteX156" fmla="*/ 4301210 w 11269336"/>
              <a:gd name="connsiteY156" fmla="*/ 2204456 h 2323145"/>
              <a:gd name="connsiteX157" fmla="*/ 4283095 w 11269336"/>
              <a:gd name="connsiteY157" fmla="*/ 2198177 h 2323145"/>
              <a:gd name="connsiteX158" fmla="*/ 4250119 w 11269336"/>
              <a:gd name="connsiteY158" fmla="*/ 2196342 h 2323145"/>
              <a:gd name="connsiteX159" fmla="*/ 4189203 w 11269336"/>
              <a:gd name="connsiteY159" fmla="*/ 2178994 h 2323145"/>
              <a:gd name="connsiteX160" fmla="*/ 4154035 w 11269336"/>
              <a:gd name="connsiteY160" fmla="*/ 2171950 h 2323145"/>
              <a:gd name="connsiteX161" fmla="*/ 4129569 w 11269336"/>
              <a:gd name="connsiteY161" fmla="*/ 2163850 h 2323145"/>
              <a:gd name="connsiteX162" fmla="*/ 4061250 w 11269336"/>
              <a:gd name="connsiteY162" fmla="*/ 2159236 h 2323145"/>
              <a:gd name="connsiteX163" fmla="*/ 3945480 w 11269336"/>
              <a:gd name="connsiteY163" fmla="*/ 2158279 h 2323145"/>
              <a:gd name="connsiteX164" fmla="*/ 3921468 w 11269336"/>
              <a:gd name="connsiteY164" fmla="*/ 2156588 h 2323145"/>
              <a:gd name="connsiteX165" fmla="*/ 3903348 w 11269336"/>
              <a:gd name="connsiteY165" fmla="*/ 2149220 h 2323145"/>
              <a:gd name="connsiteX166" fmla="*/ 3901342 w 11269336"/>
              <a:gd name="connsiteY166" fmla="*/ 2142355 h 2323145"/>
              <a:gd name="connsiteX167" fmla="*/ 3888539 w 11269336"/>
              <a:gd name="connsiteY167" fmla="*/ 2140476 h 2323145"/>
              <a:gd name="connsiteX168" fmla="*/ 3885662 w 11269336"/>
              <a:gd name="connsiteY168" fmla="*/ 2138740 h 2323145"/>
              <a:gd name="connsiteX169" fmla="*/ 3868627 w 11269336"/>
              <a:gd name="connsiteY169" fmla="*/ 2130023 h 2323145"/>
              <a:gd name="connsiteX170" fmla="*/ 3819177 w 11269336"/>
              <a:gd name="connsiteY170" fmla="*/ 2142111 h 2323145"/>
              <a:gd name="connsiteX171" fmla="*/ 3769100 w 11269336"/>
              <a:gd name="connsiteY171" fmla="*/ 2131731 h 2323145"/>
              <a:gd name="connsiteX172" fmla="*/ 3562752 w 11269336"/>
              <a:gd name="connsiteY172" fmla="*/ 2131785 h 2323145"/>
              <a:gd name="connsiteX173" fmla="*/ 3541402 w 11269336"/>
              <a:gd name="connsiteY173" fmla="*/ 2106821 h 2323145"/>
              <a:gd name="connsiteX174" fmla="*/ 3365341 w 11269336"/>
              <a:gd name="connsiteY174" fmla="*/ 2077638 h 2323145"/>
              <a:gd name="connsiteX175" fmla="*/ 3170922 w 11269336"/>
              <a:gd name="connsiteY175" fmla="*/ 2115957 h 2323145"/>
              <a:gd name="connsiteX176" fmla="*/ 3156256 w 11269336"/>
              <a:gd name="connsiteY176" fmla="*/ 2124773 h 2323145"/>
              <a:gd name="connsiteX177" fmla="*/ 3140298 w 11269336"/>
              <a:gd name="connsiteY177" fmla="*/ 2129182 h 2323145"/>
              <a:gd name="connsiteX178" fmla="*/ 3138514 w 11269336"/>
              <a:gd name="connsiteY178" fmla="*/ 2128069 h 2323145"/>
              <a:gd name="connsiteX179" fmla="*/ 3120467 w 11269336"/>
              <a:gd name="connsiteY179" fmla="*/ 2128281 h 2323145"/>
              <a:gd name="connsiteX180" fmla="*/ 3116175 w 11269336"/>
              <a:gd name="connsiteY180" fmla="*/ 2131633 h 2323145"/>
              <a:gd name="connsiteX181" fmla="*/ 3103685 w 11269336"/>
              <a:gd name="connsiteY181" fmla="*/ 2132814 h 2323145"/>
              <a:gd name="connsiteX182" fmla="*/ 3078794 w 11269336"/>
              <a:gd name="connsiteY182" fmla="*/ 2137935 h 2323145"/>
              <a:gd name="connsiteX183" fmla="*/ 3074407 w 11269336"/>
              <a:gd name="connsiteY183" fmla="*/ 2136274 h 2323145"/>
              <a:gd name="connsiteX184" fmla="*/ 3037285 w 11269336"/>
              <a:gd name="connsiteY184" fmla="*/ 2139919 h 2323145"/>
              <a:gd name="connsiteX185" fmla="*/ 3036901 w 11269336"/>
              <a:gd name="connsiteY185" fmla="*/ 2138726 h 2323145"/>
              <a:gd name="connsiteX186" fmla="*/ 3026996 w 11269336"/>
              <a:gd name="connsiteY186" fmla="*/ 2134322 h 2323145"/>
              <a:gd name="connsiteX187" fmla="*/ 3007772 w 11269336"/>
              <a:gd name="connsiteY187" fmla="*/ 2128742 h 2323145"/>
              <a:gd name="connsiteX188" fmla="*/ 2965030 w 11269336"/>
              <a:gd name="connsiteY188" fmla="*/ 2100494 h 2323145"/>
              <a:gd name="connsiteX189" fmla="*/ 2926342 w 11269336"/>
              <a:gd name="connsiteY189" fmla="*/ 2104155 h 2323145"/>
              <a:gd name="connsiteX190" fmla="*/ 2918608 w 11269336"/>
              <a:gd name="connsiteY190" fmla="*/ 2104215 h 2323145"/>
              <a:gd name="connsiteX191" fmla="*/ 2918475 w 11269336"/>
              <a:gd name="connsiteY191" fmla="*/ 2103937 h 2323145"/>
              <a:gd name="connsiteX192" fmla="*/ 2910360 w 11269336"/>
              <a:gd name="connsiteY192" fmla="*/ 2103444 h 2323145"/>
              <a:gd name="connsiteX193" fmla="*/ 2904507 w 11269336"/>
              <a:gd name="connsiteY193" fmla="*/ 2104326 h 2323145"/>
              <a:gd name="connsiteX194" fmla="*/ 2889503 w 11269336"/>
              <a:gd name="connsiteY194" fmla="*/ 2104443 h 2323145"/>
              <a:gd name="connsiteX195" fmla="*/ 2884480 w 11269336"/>
              <a:gd name="connsiteY195" fmla="*/ 2102626 h 2323145"/>
              <a:gd name="connsiteX196" fmla="*/ 2882689 w 11269336"/>
              <a:gd name="connsiteY196" fmla="*/ 2099228 h 2323145"/>
              <a:gd name="connsiteX197" fmla="*/ 2881291 w 11269336"/>
              <a:gd name="connsiteY197" fmla="*/ 2099618 h 2323145"/>
              <a:gd name="connsiteX198" fmla="*/ 2853979 w 11269336"/>
              <a:gd name="connsiteY198" fmla="*/ 2090388 h 2323145"/>
              <a:gd name="connsiteX199" fmla="*/ 2791790 w 11269336"/>
              <a:gd name="connsiteY199" fmla="*/ 2080332 h 2323145"/>
              <a:gd name="connsiteX200" fmla="*/ 2755844 w 11269336"/>
              <a:gd name="connsiteY200" fmla="*/ 2078874 h 2323145"/>
              <a:gd name="connsiteX201" fmla="*/ 2657742 w 11269336"/>
              <a:gd name="connsiteY201" fmla="*/ 2070179 h 2323145"/>
              <a:gd name="connsiteX202" fmla="*/ 2559549 w 11269336"/>
              <a:gd name="connsiteY202" fmla="*/ 2057873 h 2323145"/>
              <a:gd name="connsiteX203" fmla="*/ 2512054 w 11269336"/>
              <a:gd name="connsiteY203" fmla="*/ 2031671 h 2323145"/>
              <a:gd name="connsiteX204" fmla="*/ 2506437 w 11269336"/>
              <a:gd name="connsiteY204" fmla="*/ 2030918 h 2323145"/>
              <a:gd name="connsiteX205" fmla="*/ 2491752 w 11269336"/>
              <a:gd name="connsiteY205" fmla="*/ 2033906 h 2323145"/>
              <a:gd name="connsiteX206" fmla="*/ 2486338 w 11269336"/>
              <a:gd name="connsiteY206" fmla="*/ 2035862 h 2323145"/>
              <a:gd name="connsiteX207" fmla="*/ 2478186 w 11269336"/>
              <a:gd name="connsiteY207" fmla="*/ 2036953 h 2323145"/>
              <a:gd name="connsiteX208" fmla="*/ 2477950 w 11269336"/>
              <a:gd name="connsiteY208" fmla="*/ 2036715 h 2323145"/>
              <a:gd name="connsiteX209" fmla="*/ 2470381 w 11269336"/>
              <a:gd name="connsiteY209" fmla="*/ 2038256 h 2323145"/>
              <a:gd name="connsiteX210" fmla="*/ 2433781 w 11269336"/>
              <a:gd name="connsiteY210" fmla="*/ 2049140 h 2323145"/>
              <a:gd name="connsiteX211" fmla="*/ 2381172 w 11269336"/>
              <a:gd name="connsiteY211" fmla="*/ 2030645 h 2323145"/>
              <a:gd name="connsiteX212" fmla="*/ 2360198 w 11269336"/>
              <a:gd name="connsiteY212" fmla="*/ 2029059 h 2323145"/>
              <a:gd name="connsiteX213" fmla="*/ 2348815 w 11269336"/>
              <a:gd name="connsiteY213" fmla="*/ 2026798 h 2323145"/>
              <a:gd name="connsiteX214" fmla="*/ 2347988 w 11269336"/>
              <a:gd name="connsiteY214" fmla="*/ 2025745 h 2323145"/>
              <a:gd name="connsiteX215" fmla="*/ 2312920 w 11269336"/>
              <a:gd name="connsiteY215" fmla="*/ 2036311 h 2323145"/>
              <a:gd name="connsiteX216" fmla="*/ 2307986 w 11269336"/>
              <a:gd name="connsiteY216" fmla="*/ 2035583 h 2323145"/>
              <a:gd name="connsiteX217" fmla="*/ 2285481 w 11269336"/>
              <a:gd name="connsiteY217" fmla="*/ 2045197 h 2323145"/>
              <a:gd name="connsiteX218" fmla="*/ 2273666 w 11269336"/>
              <a:gd name="connsiteY218" fmla="*/ 2048710 h 2323145"/>
              <a:gd name="connsiteX219" fmla="*/ 2270719 w 11269336"/>
              <a:gd name="connsiteY219" fmla="*/ 2052702 h 2323145"/>
              <a:gd name="connsiteX220" fmla="*/ 2253080 w 11269336"/>
              <a:gd name="connsiteY220" fmla="*/ 2056363 h 2323145"/>
              <a:gd name="connsiteX221" fmla="*/ 2250906 w 11269336"/>
              <a:gd name="connsiteY221" fmla="*/ 2055654 h 2323145"/>
              <a:gd name="connsiteX222" fmla="*/ 2236905 w 11269336"/>
              <a:gd name="connsiteY222" fmla="*/ 2062882 h 2323145"/>
              <a:gd name="connsiteX223" fmla="*/ 2225830 w 11269336"/>
              <a:gd name="connsiteY223" fmla="*/ 2074027 h 2323145"/>
              <a:gd name="connsiteX224" fmla="*/ 2073776 w 11269336"/>
              <a:gd name="connsiteY224" fmla="*/ 2089244 h 2323145"/>
              <a:gd name="connsiteX225" fmla="*/ 1948256 w 11269336"/>
              <a:gd name="connsiteY225" fmla="*/ 2146616 h 2323145"/>
              <a:gd name="connsiteX226" fmla="*/ 1865582 w 11269336"/>
              <a:gd name="connsiteY226" fmla="*/ 2153738 h 2323145"/>
              <a:gd name="connsiteX227" fmla="*/ 1835210 w 11269336"/>
              <a:gd name="connsiteY227" fmla="*/ 2134244 h 2323145"/>
              <a:gd name="connsiteX228" fmla="*/ 1632661 w 11269336"/>
              <a:gd name="connsiteY228" fmla="*/ 2173882 h 2323145"/>
              <a:gd name="connsiteX229" fmla="*/ 1579590 w 11269336"/>
              <a:gd name="connsiteY229" fmla="*/ 2173680 h 2323145"/>
              <a:gd name="connsiteX230" fmla="*/ 1535601 w 11269336"/>
              <a:gd name="connsiteY230" fmla="*/ 2194590 h 2323145"/>
              <a:gd name="connsiteX231" fmla="*/ 1515594 w 11269336"/>
              <a:gd name="connsiteY231" fmla="*/ 2189622 h 2323145"/>
              <a:gd name="connsiteX232" fmla="*/ 1512113 w 11269336"/>
              <a:gd name="connsiteY232" fmla="*/ 2188534 h 2323145"/>
              <a:gd name="connsiteX233" fmla="*/ 1498838 w 11269336"/>
              <a:gd name="connsiteY233" fmla="*/ 2189213 h 2323145"/>
              <a:gd name="connsiteX234" fmla="*/ 1494279 w 11269336"/>
              <a:gd name="connsiteY234" fmla="*/ 2183112 h 2323145"/>
              <a:gd name="connsiteX235" fmla="*/ 1473714 w 11269336"/>
              <a:gd name="connsiteY235" fmla="*/ 2179625 h 2323145"/>
              <a:gd name="connsiteX236" fmla="*/ 1449503 w 11269336"/>
              <a:gd name="connsiteY236" fmla="*/ 2182633 h 2323145"/>
              <a:gd name="connsiteX237" fmla="*/ 1266687 w 11269336"/>
              <a:gd name="connsiteY237" fmla="*/ 2212688 h 2323145"/>
              <a:gd name="connsiteX238" fmla="*/ 1239614 w 11269336"/>
              <a:gd name="connsiteY238" fmla="*/ 2209727 h 2323145"/>
              <a:gd name="connsiteX239" fmla="*/ 1202436 w 11269336"/>
              <a:gd name="connsiteY239" fmla="*/ 2209817 h 2323145"/>
              <a:gd name="connsiteX240" fmla="*/ 1136097 w 11269336"/>
              <a:gd name="connsiteY240" fmla="*/ 2205112 h 2323145"/>
              <a:gd name="connsiteX241" fmla="*/ 988232 w 11269336"/>
              <a:gd name="connsiteY241" fmla="*/ 2235635 h 2323145"/>
              <a:gd name="connsiteX242" fmla="*/ 981959 w 11269336"/>
              <a:gd name="connsiteY242" fmla="*/ 2231607 h 2323145"/>
              <a:gd name="connsiteX243" fmla="*/ 938600 w 11269336"/>
              <a:gd name="connsiteY243" fmla="*/ 2238113 h 2323145"/>
              <a:gd name="connsiteX244" fmla="*/ 791788 w 11269336"/>
              <a:gd name="connsiteY244" fmla="*/ 2293224 h 2323145"/>
              <a:gd name="connsiteX245" fmla="*/ 706914 w 11269336"/>
              <a:gd name="connsiteY245" fmla="*/ 2305046 h 2323145"/>
              <a:gd name="connsiteX246" fmla="*/ 675971 w 11269336"/>
              <a:gd name="connsiteY246" fmla="*/ 2304030 h 2323145"/>
              <a:gd name="connsiteX247" fmla="*/ 624180 w 11269336"/>
              <a:gd name="connsiteY247" fmla="*/ 2302650 h 2323145"/>
              <a:gd name="connsiteX248" fmla="*/ 583453 w 11269336"/>
              <a:gd name="connsiteY248" fmla="*/ 2288788 h 2323145"/>
              <a:gd name="connsiteX249" fmla="*/ 540946 w 11269336"/>
              <a:gd name="connsiteY249" fmla="*/ 2292721 h 2323145"/>
              <a:gd name="connsiteX250" fmla="*/ 533680 w 11269336"/>
              <a:gd name="connsiteY250" fmla="*/ 2310233 h 2323145"/>
              <a:gd name="connsiteX251" fmla="*/ 487366 w 11269336"/>
              <a:gd name="connsiteY251" fmla="*/ 2309053 h 2323145"/>
              <a:gd name="connsiteX252" fmla="*/ 416820 w 11269336"/>
              <a:gd name="connsiteY252" fmla="*/ 2305443 h 2323145"/>
              <a:gd name="connsiteX253" fmla="*/ 376805 w 11269336"/>
              <a:gd name="connsiteY253" fmla="*/ 2307647 h 2323145"/>
              <a:gd name="connsiteX254" fmla="*/ 266777 w 11269336"/>
              <a:gd name="connsiteY254" fmla="*/ 2309012 h 2323145"/>
              <a:gd name="connsiteX255" fmla="*/ 156013 w 11269336"/>
              <a:gd name="connsiteY255" fmla="*/ 2306832 h 2323145"/>
              <a:gd name="connsiteX256" fmla="*/ 87258 w 11269336"/>
              <a:gd name="connsiteY256" fmla="*/ 2285511 h 2323145"/>
              <a:gd name="connsiteX257" fmla="*/ 23798 w 11269336"/>
              <a:gd name="connsiteY257" fmla="*/ 2281822 h 2323145"/>
              <a:gd name="connsiteX258" fmla="*/ 0 w 11269336"/>
              <a:gd name="connsiteY258" fmla="*/ 2285369 h 2323145"/>
              <a:gd name="connsiteX259" fmla="*/ 0 w 11269336"/>
              <a:gd name="connsiteY25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83151 w 11269336"/>
              <a:gd name="connsiteY149" fmla="*/ 2201140 h 2323145"/>
              <a:gd name="connsiteX150" fmla="*/ 4366646 w 11269336"/>
              <a:gd name="connsiteY150" fmla="*/ 2198564 h 2323145"/>
              <a:gd name="connsiteX151" fmla="*/ 4354009 w 11269336"/>
              <a:gd name="connsiteY151" fmla="*/ 2204984 h 2323145"/>
              <a:gd name="connsiteX152" fmla="*/ 4348284 w 11269336"/>
              <a:gd name="connsiteY152" fmla="*/ 2205270 h 2323145"/>
              <a:gd name="connsiteX153" fmla="*/ 4333906 w 11269336"/>
              <a:gd name="connsiteY153" fmla="*/ 2205251 h 2323145"/>
              <a:gd name="connsiteX154" fmla="*/ 4308819 w 11269336"/>
              <a:gd name="connsiteY154" fmla="*/ 2203822 h 2323145"/>
              <a:gd name="connsiteX155" fmla="*/ 4301210 w 11269336"/>
              <a:gd name="connsiteY155" fmla="*/ 2204456 h 2323145"/>
              <a:gd name="connsiteX156" fmla="*/ 4283095 w 11269336"/>
              <a:gd name="connsiteY156" fmla="*/ 2198177 h 2323145"/>
              <a:gd name="connsiteX157" fmla="*/ 4250119 w 11269336"/>
              <a:gd name="connsiteY157" fmla="*/ 2196342 h 2323145"/>
              <a:gd name="connsiteX158" fmla="*/ 4189203 w 11269336"/>
              <a:gd name="connsiteY158" fmla="*/ 2178994 h 2323145"/>
              <a:gd name="connsiteX159" fmla="*/ 4154035 w 11269336"/>
              <a:gd name="connsiteY159" fmla="*/ 2171950 h 2323145"/>
              <a:gd name="connsiteX160" fmla="*/ 4129569 w 11269336"/>
              <a:gd name="connsiteY160" fmla="*/ 2163850 h 2323145"/>
              <a:gd name="connsiteX161" fmla="*/ 4061250 w 11269336"/>
              <a:gd name="connsiteY161" fmla="*/ 2159236 h 2323145"/>
              <a:gd name="connsiteX162" fmla="*/ 3945480 w 11269336"/>
              <a:gd name="connsiteY162" fmla="*/ 2158279 h 2323145"/>
              <a:gd name="connsiteX163" fmla="*/ 3921468 w 11269336"/>
              <a:gd name="connsiteY163" fmla="*/ 2156588 h 2323145"/>
              <a:gd name="connsiteX164" fmla="*/ 3903348 w 11269336"/>
              <a:gd name="connsiteY164" fmla="*/ 2149220 h 2323145"/>
              <a:gd name="connsiteX165" fmla="*/ 3901342 w 11269336"/>
              <a:gd name="connsiteY165" fmla="*/ 2142355 h 2323145"/>
              <a:gd name="connsiteX166" fmla="*/ 3888539 w 11269336"/>
              <a:gd name="connsiteY166" fmla="*/ 2140476 h 2323145"/>
              <a:gd name="connsiteX167" fmla="*/ 3885662 w 11269336"/>
              <a:gd name="connsiteY167" fmla="*/ 2138740 h 2323145"/>
              <a:gd name="connsiteX168" fmla="*/ 3868627 w 11269336"/>
              <a:gd name="connsiteY168" fmla="*/ 2130023 h 2323145"/>
              <a:gd name="connsiteX169" fmla="*/ 3819177 w 11269336"/>
              <a:gd name="connsiteY169" fmla="*/ 2142111 h 2323145"/>
              <a:gd name="connsiteX170" fmla="*/ 3769100 w 11269336"/>
              <a:gd name="connsiteY170" fmla="*/ 2131731 h 2323145"/>
              <a:gd name="connsiteX171" fmla="*/ 3562752 w 11269336"/>
              <a:gd name="connsiteY171" fmla="*/ 2131785 h 2323145"/>
              <a:gd name="connsiteX172" fmla="*/ 3541402 w 11269336"/>
              <a:gd name="connsiteY172" fmla="*/ 2106821 h 2323145"/>
              <a:gd name="connsiteX173" fmla="*/ 3365341 w 11269336"/>
              <a:gd name="connsiteY173" fmla="*/ 2077638 h 2323145"/>
              <a:gd name="connsiteX174" fmla="*/ 3170922 w 11269336"/>
              <a:gd name="connsiteY174" fmla="*/ 2115957 h 2323145"/>
              <a:gd name="connsiteX175" fmla="*/ 3156256 w 11269336"/>
              <a:gd name="connsiteY175" fmla="*/ 2124773 h 2323145"/>
              <a:gd name="connsiteX176" fmla="*/ 3140298 w 11269336"/>
              <a:gd name="connsiteY176" fmla="*/ 2129182 h 2323145"/>
              <a:gd name="connsiteX177" fmla="*/ 3138514 w 11269336"/>
              <a:gd name="connsiteY177" fmla="*/ 2128069 h 2323145"/>
              <a:gd name="connsiteX178" fmla="*/ 3120467 w 11269336"/>
              <a:gd name="connsiteY178" fmla="*/ 2128281 h 2323145"/>
              <a:gd name="connsiteX179" fmla="*/ 3116175 w 11269336"/>
              <a:gd name="connsiteY179" fmla="*/ 2131633 h 2323145"/>
              <a:gd name="connsiteX180" fmla="*/ 3103685 w 11269336"/>
              <a:gd name="connsiteY180" fmla="*/ 2132814 h 2323145"/>
              <a:gd name="connsiteX181" fmla="*/ 3078794 w 11269336"/>
              <a:gd name="connsiteY181" fmla="*/ 2137935 h 2323145"/>
              <a:gd name="connsiteX182" fmla="*/ 3074407 w 11269336"/>
              <a:gd name="connsiteY182" fmla="*/ 2136274 h 2323145"/>
              <a:gd name="connsiteX183" fmla="*/ 3037285 w 11269336"/>
              <a:gd name="connsiteY183" fmla="*/ 2139919 h 2323145"/>
              <a:gd name="connsiteX184" fmla="*/ 3036901 w 11269336"/>
              <a:gd name="connsiteY184" fmla="*/ 2138726 h 2323145"/>
              <a:gd name="connsiteX185" fmla="*/ 3026996 w 11269336"/>
              <a:gd name="connsiteY185" fmla="*/ 2134322 h 2323145"/>
              <a:gd name="connsiteX186" fmla="*/ 3007772 w 11269336"/>
              <a:gd name="connsiteY186" fmla="*/ 2128742 h 2323145"/>
              <a:gd name="connsiteX187" fmla="*/ 2965030 w 11269336"/>
              <a:gd name="connsiteY187" fmla="*/ 2100494 h 2323145"/>
              <a:gd name="connsiteX188" fmla="*/ 2926342 w 11269336"/>
              <a:gd name="connsiteY188" fmla="*/ 2104155 h 2323145"/>
              <a:gd name="connsiteX189" fmla="*/ 2918608 w 11269336"/>
              <a:gd name="connsiteY189" fmla="*/ 2104215 h 2323145"/>
              <a:gd name="connsiteX190" fmla="*/ 2918475 w 11269336"/>
              <a:gd name="connsiteY190" fmla="*/ 2103937 h 2323145"/>
              <a:gd name="connsiteX191" fmla="*/ 2910360 w 11269336"/>
              <a:gd name="connsiteY191" fmla="*/ 2103444 h 2323145"/>
              <a:gd name="connsiteX192" fmla="*/ 2904507 w 11269336"/>
              <a:gd name="connsiteY192" fmla="*/ 2104326 h 2323145"/>
              <a:gd name="connsiteX193" fmla="*/ 2889503 w 11269336"/>
              <a:gd name="connsiteY193" fmla="*/ 2104443 h 2323145"/>
              <a:gd name="connsiteX194" fmla="*/ 2884480 w 11269336"/>
              <a:gd name="connsiteY194" fmla="*/ 2102626 h 2323145"/>
              <a:gd name="connsiteX195" fmla="*/ 2882689 w 11269336"/>
              <a:gd name="connsiteY195" fmla="*/ 2099228 h 2323145"/>
              <a:gd name="connsiteX196" fmla="*/ 2881291 w 11269336"/>
              <a:gd name="connsiteY196" fmla="*/ 2099618 h 2323145"/>
              <a:gd name="connsiteX197" fmla="*/ 2853979 w 11269336"/>
              <a:gd name="connsiteY197" fmla="*/ 2090388 h 2323145"/>
              <a:gd name="connsiteX198" fmla="*/ 2791790 w 11269336"/>
              <a:gd name="connsiteY198" fmla="*/ 2080332 h 2323145"/>
              <a:gd name="connsiteX199" fmla="*/ 2755844 w 11269336"/>
              <a:gd name="connsiteY199" fmla="*/ 2078874 h 2323145"/>
              <a:gd name="connsiteX200" fmla="*/ 2657742 w 11269336"/>
              <a:gd name="connsiteY200" fmla="*/ 2070179 h 2323145"/>
              <a:gd name="connsiteX201" fmla="*/ 2559549 w 11269336"/>
              <a:gd name="connsiteY201" fmla="*/ 2057873 h 2323145"/>
              <a:gd name="connsiteX202" fmla="*/ 2512054 w 11269336"/>
              <a:gd name="connsiteY202" fmla="*/ 2031671 h 2323145"/>
              <a:gd name="connsiteX203" fmla="*/ 2506437 w 11269336"/>
              <a:gd name="connsiteY203" fmla="*/ 2030918 h 2323145"/>
              <a:gd name="connsiteX204" fmla="*/ 2491752 w 11269336"/>
              <a:gd name="connsiteY204" fmla="*/ 2033906 h 2323145"/>
              <a:gd name="connsiteX205" fmla="*/ 2486338 w 11269336"/>
              <a:gd name="connsiteY205" fmla="*/ 2035862 h 2323145"/>
              <a:gd name="connsiteX206" fmla="*/ 2478186 w 11269336"/>
              <a:gd name="connsiteY206" fmla="*/ 2036953 h 2323145"/>
              <a:gd name="connsiteX207" fmla="*/ 2477950 w 11269336"/>
              <a:gd name="connsiteY207" fmla="*/ 2036715 h 2323145"/>
              <a:gd name="connsiteX208" fmla="*/ 2470381 w 11269336"/>
              <a:gd name="connsiteY208" fmla="*/ 2038256 h 2323145"/>
              <a:gd name="connsiteX209" fmla="*/ 2433781 w 11269336"/>
              <a:gd name="connsiteY209" fmla="*/ 2049140 h 2323145"/>
              <a:gd name="connsiteX210" fmla="*/ 2381172 w 11269336"/>
              <a:gd name="connsiteY210" fmla="*/ 2030645 h 2323145"/>
              <a:gd name="connsiteX211" fmla="*/ 2360198 w 11269336"/>
              <a:gd name="connsiteY211" fmla="*/ 2029059 h 2323145"/>
              <a:gd name="connsiteX212" fmla="*/ 2348815 w 11269336"/>
              <a:gd name="connsiteY212" fmla="*/ 2026798 h 2323145"/>
              <a:gd name="connsiteX213" fmla="*/ 2347988 w 11269336"/>
              <a:gd name="connsiteY213" fmla="*/ 2025745 h 2323145"/>
              <a:gd name="connsiteX214" fmla="*/ 2312920 w 11269336"/>
              <a:gd name="connsiteY214" fmla="*/ 2036311 h 2323145"/>
              <a:gd name="connsiteX215" fmla="*/ 2307986 w 11269336"/>
              <a:gd name="connsiteY215" fmla="*/ 2035583 h 2323145"/>
              <a:gd name="connsiteX216" fmla="*/ 2285481 w 11269336"/>
              <a:gd name="connsiteY216" fmla="*/ 2045197 h 2323145"/>
              <a:gd name="connsiteX217" fmla="*/ 2273666 w 11269336"/>
              <a:gd name="connsiteY217" fmla="*/ 2048710 h 2323145"/>
              <a:gd name="connsiteX218" fmla="*/ 2270719 w 11269336"/>
              <a:gd name="connsiteY218" fmla="*/ 2052702 h 2323145"/>
              <a:gd name="connsiteX219" fmla="*/ 2253080 w 11269336"/>
              <a:gd name="connsiteY219" fmla="*/ 2056363 h 2323145"/>
              <a:gd name="connsiteX220" fmla="*/ 2250906 w 11269336"/>
              <a:gd name="connsiteY220" fmla="*/ 2055654 h 2323145"/>
              <a:gd name="connsiteX221" fmla="*/ 2236905 w 11269336"/>
              <a:gd name="connsiteY221" fmla="*/ 2062882 h 2323145"/>
              <a:gd name="connsiteX222" fmla="*/ 2225830 w 11269336"/>
              <a:gd name="connsiteY222" fmla="*/ 2074027 h 2323145"/>
              <a:gd name="connsiteX223" fmla="*/ 2073776 w 11269336"/>
              <a:gd name="connsiteY223" fmla="*/ 2089244 h 2323145"/>
              <a:gd name="connsiteX224" fmla="*/ 1948256 w 11269336"/>
              <a:gd name="connsiteY224" fmla="*/ 2146616 h 2323145"/>
              <a:gd name="connsiteX225" fmla="*/ 1865582 w 11269336"/>
              <a:gd name="connsiteY225" fmla="*/ 2153738 h 2323145"/>
              <a:gd name="connsiteX226" fmla="*/ 1835210 w 11269336"/>
              <a:gd name="connsiteY226" fmla="*/ 2134244 h 2323145"/>
              <a:gd name="connsiteX227" fmla="*/ 1632661 w 11269336"/>
              <a:gd name="connsiteY227" fmla="*/ 2173882 h 2323145"/>
              <a:gd name="connsiteX228" fmla="*/ 1579590 w 11269336"/>
              <a:gd name="connsiteY228" fmla="*/ 2173680 h 2323145"/>
              <a:gd name="connsiteX229" fmla="*/ 1535601 w 11269336"/>
              <a:gd name="connsiteY229" fmla="*/ 2194590 h 2323145"/>
              <a:gd name="connsiteX230" fmla="*/ 1515594 w 11269336"/>
              <a:gd name="connsiteY230" fmla="*/ 2189622 h 2323145"/>
              <a:gd name="connsiteX231" fmla="*/ 1512113 w 11269336"/>
              <a:gd name="connsiteY231" fmla="*/ 2188534 h 2323145"/>
              <a:gd name="connsiteX232" fmla="*/ 1498838 w 11269336"/>
              <a:gd name="connsiteY232" fmla="*/ 2189213 h 2323145"/>
              <a:gd name="connsiteX233" fmla="*/ 1494279 w 11269336"/>
              <a:gd name="connsiteY233" fmla="*/ 2183112 h 2323145"/>
              <a:gd name="connsiteX234" fmla="*/ 1473714 w 11269336"/>
              <a:gd name="connsiteY234" fmla="*/ 2179625 h 2323145"/>
              <a:gd name="connsiteX235" fmla="*/ 1449503 w 11269336"/>
              <a:gd name="connsiteY235" fmla="*/ 2182633 h 2323145"/>
              <a:gd name="connsiteX236" fmla="*/ 1266687 w 11269336"/>
              <a:gd name="connsiteY236" fmla="*/ 2212688 h 2323145"/>
              <a:gd name="connsiteX237" fmla="*/ 1239614 w 11269336"/>
              <a:gd name="connsiteY237" fmla="*/ 2209727 h 2323145"/>
              <a:gd name="connsiteX238" fmla="*/ 1202436 w 11269336"/>
              <a:gd name="connsiteY238" fmla="*/ 2209817 h 2323145"/>
              <a:gd name="connsiteX239" fmla="*/ 1136097 w 11269336"/>
              <a:gd name="connsiteY239" fmla="*/ 2205112 h 2323145"/>
              <a:gd name="connsiteX240" fmla="*/ 988232 w 11269336"/>
              <a:gd name="connsiteY240" fmla="*/ 2235635 h 2323145"/>
              <a:gd name="connsiteX241" fmla="*/ 981959 w 11269336"/>
              <a:gd name="connsiteY241" fmla="*/ 2231607 h 2323145"/>
              <a:gd name="connsiteX242" fmla="*/ 938600 w 11269336"/>
              <a:gd name="connsiteY242" fmla="*/ 2238113 h 2323145"/>
              <a:gd name="connsiteX243" fmla="*/ 791788 w 11269336"/>
              <a:gd name="connsiteY243" fmla="*/ 2293224 h 2323145"/>
              <a:gd name="connsiteX244" fmla="*/ 706914 w 11269336"/>
              <a:gd name="connsiteY244" fmla="*/ 2305046 h 2323145"/>
              <a:gd name="connsiteX245" fmla="*/ 675971 w 11269336"/>
              <a:gd name="connsiteY245" fmla="*/ 2304030 h 2323145"/>
              <a:gd name="connsiteX246" fmla="*/ 624180 w 11269336"/>
              <a:gd name="connsiteY246" fmla="*/ 2302650 h 2323145"/>
              <a:gd name="connsiteX247" fmla="*/ 583453 w 11269336"/>
              <a:gd name="connsiteY247" fmla="*/ 2288788 h 2323145"/>
              <a:gd name="connsiteX248" fmla="*/ 540946 w 11269336"/>
              <a:gd name="connsiteY248" fmla="*/ 2292721 h 2323145"/>
              <a:gd name="connsiteX249" fmla="*/ 533680 w 11269336"/>
              <a:gd name="connsiteY249" fmla="*/ 2310233 h 2323145"/>
              <a:gd name="connsiteX250" fmla="*/ 487366 w 11269336"/>
              <a:gd name="connsiteY250" fmla="*/ 2309053 h 2323145"/>
              <a:gd name="connsiteX251" fmla="*/ 416820 w 11269336"/>
              <a:gd name="connsiteY251" fmla="*/ 2305443 h 2323145"/>
              <a:gd name="connsiteX252" fmla="*/ 376805 w 11269336"/>
              <a:gd name="connsiteY252" fmla="*/ 2307647 h 2323145"/>
              <a:gd name="connsiteX253" fmla="*/ 266777 w 11269336"/>
              <a:gd name="connsiteY253" fmla="*/ 2309012 h 2323145"/>
              <a:gd name="connsiteX254" fmla="*/ 156013 w 11269336"/>
              <a:gd name="connsiteY254" fmla="*/ 2306832 h 2323145"/>
              <a:gd name="connsiteX255" fmla="*/ 87258 w 11269336"/>
              <a:gd name="connsiteY255" fmla="*/ 2285511 h 2323145"/>
              <a:gd name="connsiteX256" fmla="*/ 23798 w 11269336"/>
              <a:gd name="connsiteY256" fmla="*/ 2281822 h 2323145"/>
              <a:gd name="connsiteX257" fmla="*/ 0 w 11269336"/>
              <a:gd name="connsiteY257" fmla="*/ 2285369 h 2323145"/>
              <a:gd name="connsiteX258" fmla="*/ 0 w 11269336"/>
              <a:gd name="connsiteY25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66646 w 11269336"/>
              <a:gd name="connsiteY149" fmla="*/ 2198564 h 2323145"/>
              <a:gd name="connsiteX150" fmla="*/ 4354009 w 11269336"/>
              <a:gd name="connsiteY150" fmla="*/ 2204984 h 2323145"/>
              <a:gd name="connsiteX151" fmla="*/ 4348284 w 11269336"/>
              <a:gd name="connsiteY151" fmla="*/ 2205270 h 2323145"/>
              <a:gd name="connsiteX152" fmla="*/ 4333906 w 11269336"/>
              <a:gd name="connsiteY152" fmla="*/ 2205251 h 2323145"/>
              <a:gd name="connsiteX153" fmla="*/ 4308819 w 11269336"/>
              <a:gd name="connsiteY153" fmla="*/ 2203822 h 2323145"/>
              <a:gd name="connsiteX154" fmla="*/ 4301210 w 11269336"/>
              <a:gd name="connsiteY154" fmla="*/ 2204456 h 2323145"/>
              <a:gd name="connsiteX155" fmla="*/ 4283095 w 11269336"/>
              <a:gd name="connsiteY155" fmla="*/ 2198177 h 2323145"/>
              <a:gd name="connsiteX156" fmla="*/ 4250119 w 11269336"/>
              <a:gd name="connsiteY156" fmla="*/ 2196342 h 2323145"/>
              <a:gd name="connsiteX157" fmla="*/ 4189203 w 11269336"/>
              <a:gd name="connsiteY157" fmla="*/ 2178994 h 2323145"/>
              <a:gd name="connsiteX158" fmla="*/ 4154035 w 11269336"/>
              <a:gd name="connsiteY158" fmla="*/ 2171950 h 2323145"/>
              <a:gd name="connsiteX159" fmla="*/ 4129569 w 11269336"/>
              <a:gd name="connsiteY159" fmla="*/ 2163850 h 2323145"/>
              <a:gd name="connsiteX160" fmla="*/ 4061250 w 11269336"/>
              <a:gd name="connsiteY160" fmla="*/ 2159236 h 2323145"/>
              <a:gd name="connsiteX161" fmla="*/ 3945480 w 11269336"/>
              <a:gd name="connsiteY161" fmla="*/ 2158279 h 2323145"/>
              <a:gd name="connsiteX162" fmla="*/ 3921468 w 11269336"/>
              <a:gd name="connsiteY162" fmla="*/ 2156588 h 2323145"/>
              <a:gd name="connsiteX163" fmla="*/ 3903348 w 11269336"/>
              <a:gd name="connsiteY163" fmla="*/ 2149220 h 2323145"/>
              <a:gd name="connsiteX164" fmla="*/ 3901342 w 11269336"/>
              <a:gd name="connsiteY164" fmla="*/ 2142355 h 2323145"/>
              <a:gd name="connsiteX165" fmla="*/ 3888539 w 11269336"/>
              <a:gd name="connsiteY165" fmla="*/ 2140476 h 2323145"/>
              <a:gd name="connsiteX166" fmla="*/ 3885662 w 11269336"/>
              <a:gd name="connsiteY166" fmla="*/ 2138740 h 2323145"/>
              <a:gd name="connsiteX167" fmla="*/ 3868627 w 11269336"/>
              <a:gd name="connsiteY167" fmla="*/ 2130023 h 2323145"/>
              <a:gd name="connsiteX168" fmla="*/ 3819177 w 11269336"/>
              <a:gd name="connsiteY168" fmla="*/ 2142111 h 2323145"/>
              <a:gd name="connsiteX169" fmla="*/ 3769100 w 11269336"/>
              <a:gd name="connsiteY169" fmla="*/ 2131731 h 2323145"/>
              <a:gd name="connsiteX170" fmla="*/ 3562752 w 11269336"/>
              <a:gd name="connsiteY170" fmla="*/ 2131785 h 2323145"/>
              <a:gd name="connsiteX171" fmla="*/ 3541402 w 11269336"/>
              <a:gd name="connsiteY171" fmla="*/ 2106821 h 2323145"/>
              <a:gd name="connsiteX172" fmla="*/ 3365341 w 11269336"/>
              <a:gd name="connsiteY172" fmla="*/ 2077638 h 2323145"/>
              <a:gd name="connsiteX173" fmla="*/ 3170922 w 11269336"/>
              <a:gd name="connsiteY173" fmla="*/ 2115957 h 2323145"/>
              <a:gd name="connsiteX174" fmla="*/ 3156256 w 11269336"/>
              <a:gd name="connsiteY174" fmla="*/ 2124773 h 2323145"/>
              <a:gd name="connsiteX175" fmla="*/ 3140298 w 11269336"/>
              <a:gd name="connsiteY175" fmla="*/ 2129182 h 2323145"/>
              <a:gd name="connsiteX176" fmla="*/ 3138514 w 11269336"/>
              <a:gd name="connsiteY176" fmla="*/ 2128069 h 2323145"/>
              <a:gd name="connsiteX177" fmla="*/ 3120467 w 11269336"/>
              <a:gd name="connsiteY177" fmla="*/ 2128281 h 2323145"/>
              <a:gd name="connsiteX178" fmla="*/ 3116175 w 11269336"/>
              <a:gd name="connsiteY178" fmla="*/ 2131633 h 2323145"/>
              <a:gd name="connsiteX179" fmla="*/ 3103685 w 11269336"/>
              <a:gd name="connsiteY179" fmla="*/ 2132814 h 2323145"/>
              <a:gd name="connsiteX180" fmla="*/ 3078794 w 11269336"/>
              <a:gd name="connsiteY180" fmla="*/ 2137935 h 2323145"/>
              <a:gd name="connsiteX181" fmla="*/ 3074407 w 11269336"/>
              <a:gd name="connsiteY181" fmla="*/ 2136274 h 2323145"/>
              <a:gd name="connsiteX182" fmla="*/ 3037285 w 11269336"/>
              <a:gd name="connsiteY182" fmla="*/ 2139919 h 2323145"/>
              <a:gd name="connsiteX183" fmla="*/ 3036901 w 11269336"/>
              <a:gd name="connsiteY183" fmla="*/ 2138726 h 2323145"/>
              <a:gd name="connsiteX184" fmla="*/ 3026996 w 11269336"/>
              <a:gd name="connsiteY184" fmla="*/ 2134322 h 2323145"/>
              <a:gd name="connsiteX185" fmla="*/ 3007772 w 11269336"/>
              <a:gd name="connsiteY185" fmla="*/ 2128742 h 2323145"/>
              <a:gd name="connsiteX186" fmla="*/ 2965030 w 11269336"/>
              <a:gd name="connsiteY186" fmla="*/ 2100494 h 2323145"/>
              <a:gd name="connsiteX187" fmla="*/ 2926342 w 11269336"/>
              <a:gd name="connsiteY187" fmla="*/ 2104155 h 2323145"/>
              <a:gd name="connsiteX188" fmla="*/ 2918608 w 11269336"/>
              <a:gd name="connsiteY188" fmla="*/ 2104215 h 2323145"/>
              <a:gd name="connsiteX189" fmla="*/ 2918475 w 11269336"/>
              <a:gd name="connsiteY189" fmla="*/ 2103937 h 2323145"/>
              <a:gd name="connsiteX190" fmla="*/ 2910360 w 11269336"/>
              <a:gd name="connsiteY190" fmla="*/ 2103444 h 2323145"/>
              <a:gd name="connsiteX191" fmla="*/ 2904507 w 11269336"/>
              <a:gd name="connsiteY191" fmla="*/ 2104326 h 2323145"/>
              <a:gd name="connsiteX192" fmla="*/ 2889503 w 11269336"/>
              <a:gd name="connsiteY192" fmla="*/ 2104443 h 2323145"/>
              <a:gd name="connsiteX193" fmla="*/ 2884480 w 11269336"/>
              <a:gd name="connsiteY193" fmla="*/ 2102626 h 2323145"/>
              <a:gd name="connsiteX194" fmla="*/ 2882689 w 11269336"/>
              <a:gd name="connsiteY194" fmla="*/ 2099228 h 2323145"/>
              <a:gd name="connsiteX195" fmla="*/ 2881291 w 11269336"/>
              <a:gd name="connsiteY195" fmla="*/ 2099618 h 2323145"/>
              <a:gd name="connsiteX196" fmla="*/ 2853979 w 11269336"/>
              <a:gd name="connsiteY196" fmla="*/ 2090388 h 2323145"/>
              <a:gd name="connsiteX197" fmla="*/ 2791790 w 11269336"/>
              <a:gd name="connsiteY197" fmla="*/ 2080332 h 2323145"/>
              <a:gd name="connsiteX198" fmla="*/ 2755844 w 11269336"/>
              <a:gd name="connsiteY198" fmla="*/ 2078874 h 2323145"/>
              <a:gd name="connsiteX199" fmla="*/ 2657742 w 11269336"/>
              <a:gd name="connsiteY199" fmla="*/ 2070179 h 2323145"/>
              <a:gd name="connsiteX200" fmla="*/ 2559549 w 11269336"/>
              <a:gd name="connsiteY200" fmla="*/ 2057873 h 2323145"/>
              <a:gd name="connsiteX201" fmla="*/ 2512054 w 11269336"/>
              <a:gd name="connsiteY201" fmla="*/ 2031671 h 2323145"/>
              <a:gd name="connsiteX202" fmla="*/ 2506437 w 11269336"/>
              <a:gd name="connsiteY202" fmla="*/ 2030918 h 2323145"/>
              <a:gd name="connsiteX203" fmla="*/ 2491752 w 11269336"/>
              <a:gd name="connsiteY203" fmla="*/ 2033906 h 2323145"/>
              <a:gd name="connsiteX204" fmla="*/ 2486338 w 11269336"/>
              <a:gd name="connsiteY204" fmla="*/ 2035862 h 2323145"/>
              <a:gd name="connsiteX205" fmla="*/ 2478186 w 11269336"/>
              <a:gd name="connsiteY205" fmla="*/ 2036953 h 2323145"/>
              <a:gd name="connsiteX206" fmla="*/ 2477950 w 11269336"/>
              <a:gd name="connsiteY206" fmla="*/ 2036715 h 2323145"/>
              <a:gd name="connsiteX207" fmla="*/ 2470381 w 11269336"/>
              <a:gd name="connsiteY207" fmla="*/ 2038256 h 2323145"/>
              <a:gd name="connsiteX208" fmla="*/ 2433781 w 11269336"/>
              <a:gd name="connsiteY208" fmla="*/ 2049140 h 2323145"/>
              <a:gd name="connsiteX209" fmla="*/ 2381172 w 11269336"/>
              <a:gd name="connsiteY209" fmla="*/ 2030645 h 2323145"/>
              <a:gd name="connsiteX210" fmla="*/ 2360198 w 11269336"/>
              <a:gd name="connsiteY210" fmla="*/ 2029059 h 2323145"/>
              <a:gd name="connsiteX211" fmla="*/ 2348815 w 11269336"/>
              <a:gd name="connsiteY211" fmla="*/ 2026798 h 2323145"/>
              <a:gd name="connsiteX212" fmla="*/ 2347988 w 11269336"/>
              <a:gd name="connsiteY212" fmla="*/ 2025745 h 2323145"/>
              <a:gd name="connsiteX213" fmla="*/ 2312920 w 11269336"/>
              <a:gd name="connsiteY213" fmla="*/ 2036311 h 2323145"/>
              <a:gd name="connsiteX214" fmla="*/ 2307986 w 11269336"/>
              <a:gd name="connsiteY214" fmla="*/ 2035583 h 2323145"/>
              <a:gd name="connsiteX215" fmla="*/ 2285481 w 11269336"/>
              <a:gd name="connsiteY215" fmla="*/ 2045197 h 2323145"/>
              <a:gd name="connsiteX216" fmla="*/ 2273666 w 11269336"/>
              <a:gd name="connsiteY216" fmla="*/ 2048710 h 2323145"/>
              <a:gd name="connsiteX217" fmla="*/ 2270719 w 11269336"/>
              <a:gd name="connsiteY217" fmla="*/ 2052702 h 2323145"/>
              <a:gd name="connsiteX218" fmla="*/ 2253080 w 11269336"/>
              <a:gd name="connsiteY218" fmla="*/ 2056363 h 2323145"/>
              <a:gd name="connsiteX219" fmla="*/ 2250906 w 11269336"/>
              <a:gd name="connsiteY219" fmla="*/ 2055654 h 2323145"/>
              <a:gd name="connsiteX220" fmla="*/ 2236905 w 11269336"/>
              <a:gd name="connsiteY220" fmla="*/ 2062882 h 2323145"/>
              <a:gd name="connsiteX221" fmla="*/ 2225830 w 11269336"/>
              <a:gd name="connsiteY221" fmla="*/ 2074027 h 2323145"/>
              <a:gd name="connsiteX222" fmla="*/ 2073776 w 11269336"/>
              <a:gd name="connsiteY222" fmla="*/ 2089244 h 2323145"/>
              <a:gd name="connsiteX223" fmla="*/ 1948256 w 11269336"/>
              <a:gd name="connsiteY223" fmla="*/ 2146616 h 2323145"/>
              <a:gd name="connsiteX224" fmla="*/ 1865582 w 11269336"/>
              <a:gd name="connsiteY224" fmla="*/ 2153738 h 2323145"/>
              <a:gd name="connsiteX225" fmla="*/ 1835210 w 11269336"/>
              <a:gd name="connsiteY225" fmla="*/ 2134244 h 2323145"/>
              <a:gd name="connsiteX226" fmla="*/ 1632661 w 11269336"/>
              <a:gd name="connsiteY226" fmla="*/ 2173882 h 2323145"/>
              <a:gd name="connsiteX227" fmla="*/ 1579590 w 11269336"/>
              <a:gd name="connsiteY227" fmla="*/ 2173680 h 2323145"/>
              <a:gd name="connsiteX228" fmla="*/ 1535601 w 11269336"/>
              <a:gd name="connsiteY228" fmla="*/ 2194590 h 2323145"/>
              <a:gd name="connsiteX229" fmla="*/ 1515594 w 11269336"/>
              <a:gd name="connsiteY229" fmla="*/ 2189622 h 2323145"/>
              <a:gd name="connsiteX230" fmla="*/ 1512113 w 11269336"/>
              <a:gd name="connsiteY230" fmla="*/ 2188534 h 2323145"/>
              <a:gd name="connsiteX231" fmla="*/ 1498838 w 11269336"/>
              <a:gd name="connsiteY231" fmla="*/ 2189213 h 2323145"/>
              <a:gd name="connsiteX232" fmla="*/ 1494279 w 11269336"/>
              <a:gd name="connsiteY232" fmla="*/ 2183112 h 2323145"/>
              <a:gd name="connsiteX233" fmla="*/ 1473714 w 11269336"/>
              <a:gd name="connsiteY233" fmla="*/ 2179625 h 2323145"/>
              <a:gd name="connsiteX234" fmla="*/ 1449503 w 11269336"/>
              <a:gd name="connsiteY234" fmla="*/ 2182633 h 2323145"/>
              <a:gd name="connsiteX235" fmla="*/ 1266687 w 11269336"/>
              <a:gd name="connsiteY235" fmla="*/ 2212688 h 2323145"/>
              <a:gd name="connsiteX236" fmla="*/ 1239614 w 11269336"/>
              <a:gd name="connsiteY236" fmla="*/ 2209727 h 2323145"/>
              <a:gd name="connsiteX237" fmla="*/ 1202436 w 11269336"/>
              <a:gd name="connsiteY237" fmla="*/ 2209817 h 2323145"/>
              <a:gd name="connsiteX238" fmla="*/ 1136097 w 11269336"/>
              <a:gd name="connsiteY238" fmla="*/ 2205112 h 2323145"/>
              <a:gd name="connsiteX239" fmla="*/ 988232 w 11269336"/>
              <a:gd name="connsiteY239" fmla="*/ 2235635 h 2323145"/>
              <a:gd name="connsiteX240" fmla="*/ 981959 w 11269336"/>
              <a:gd name="connsiteY240" fmla="*/ 2231607 h 2323145"/>
              <a:gd name="connsiteX241" fmla="*/ 938600 w 11269336"/>
              <a:gd name="connsiteY241" fmla="*/ 2238113 h 2323145"/>
              <a:gd name="connsiteX242" fmla="*/ 791788 w 11269336"/>
              <a:gd name="connsiteY242" fmla="*/ 2293224 h 2323145"/>
              <a:gd name="connsiteX243" fmla="*/ 706914 w 11269336"/>
              <a:gd name="connsiteY243" fmla="*/ 2305046 h 2323145"/>
              <a:gd name="connsiteX244" fmla="*/ 675971 w 11269336"/>
              <a:gd name="connsiteY244" fmla="*/ 2304030 h 2323145"/>
              <a:gd name="connsiteX245" fmla="*/ 624180 w 11269336"/>
              <a:gd name="connsiteY245" fmla="*/ 2302650 h 2323145"/>
              <a:gd name="connsiteX246" fmla="*/ 583453 w 11269336"/>
              <a:gd name="connsiteY246" fmla="*/ 2288788 h 2323145"/>
              <a:gd name="connsiteX247" fmla="*/ 540946 w 11269336"/>
              <a:gd name="connsiteY247" fmla="*/ 2292721 h 2323145"/>
              <a:gd name="connsiteX248" fmla="*/ 533680 w 11269336"/>
              <a:gd name="connsiteY248" fmla="*/ 2310233 h 2323145"/>
              <a:gd name="connsiteX249" fmla="*/ 487366 w 11269336"/>
              <a:gd name="connsiteY249" fmla="*/ 2309053 h 2323145"/>
              <a:gd name="connsiteX250" fmla="*/ 416820 w 11269336"/>
              <a:gd name="connsiteY250" fmla="*/ 2305443 h 2323145"/>
              <a:gd name="connsiteX251" fmla="*/ 376805 w 11269336"/>
              <a:gd name="connsiteY251" fmla="*/ 2307647 h 2323145"/>
              <a:gd name="connsiteX252" fmla="*/ 266777 w 11269336"/>
              <a:gd name="connsiteY252" fmla="*/ 2309012 h 2323145"/>
              <a:gd name="connsiteX253" fmla="*/ 156013 w 11269336"/>
              <a:gd name="connsiteY253" fmla="*/ 2306832 h 2323145"/>
              <a:gd name="connsiteX254" fmla="*/ 87258 w 11269336"/>
              <a:gd name="connsiteY254" fmla="*/ 2285511 h 2323145"/>
              <a:gd name="connsiteX255" fmla="*/ 23798 w 11269336"/>
              <a:gd name="connsiteY255" fmla="*/ 2281822 h 2323145"/>
              <a:gd name="connsiteX256" fmla="*/ 0 w 11269336"/>
              <a:gd name="connsiteY256" fmla="*/ 2285369 h 2323145"/>
              <a:gd name="connsiteX257" fmla="*/ 0 w 11269336"/>
              <a:gd name="connsiteY25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05765 w 11269336"/>
              <a:gd name="connsiteY146" fmla="*/ 2199902 h 2323145"/>
              <a:gd name="connsiteX147" fmla="*/ 4401354 w 11269336"/>
              <a:gd name="connsiteY147" fmla="*/ 2194745 h 2323145"/>
              <a:gd name="connsiteX148" fmla="*/ 4366646 w 11269336"/>
              <a:gd name="connsiteY148" fmla="*/ 2198564 h 2323145"/>
              <a:gd name="connsiteX149" fmla="*/ 4354009 w 11269336"/>
              <a:gd name="connsiteY149" fmla="*/ 2204984 h 2323145"/>
              <a:gd name="connsiteX150" fmla="*/ 4348284 w 11269336"/>
              <a:gd name="connsiteY150" fmla="*/ 2205270 h 2323145"/>
              <a:gd name="connsiteX151" fmla="*/ 4333906 w 11269336"/>
              <a:gd name="connsiteY151" fmla="*/ 2205251 h 2323145"/>
              <a:gd name="connsiteX152" fmla="*/ 4308819 w 11269336"/>
              <a:gd name="connsiteY152" fmla="*/ 2203822 h 2323145"/>
              <a:gd name="connsiteX153" fmla="*/ 4301210 w 11269336"/>
              <a:gd name="connsiteY153" fmla="*/ 2204456 h 2323145"/>
              <a:gd name="connsiteX154" fmla="*/ 4283095 w 11269336"/>
              <a:gd name="connsiteY154" fmla="*/ 2198177 h 2323145"/>
              <a:gd name="connsiteX155" fmla="*/ 4250119 w 11269336"/>
              <a:gd name="connsiteY155" fmla="*/ 2196342 h 2323145"/>
              <a:gd name="connsiteX156" fmla="*/ 4189203 w 11269336"/>
              <a:gd name="connsiteY156" fmla="*/ 2178994 h 2323145"/>
              <a:gd name="connsiteX157" fmla="*/ 4154035 w 11269336"/>
              <a:gd name="connsiteY157" fmla="*/ 2171950 h 2323145"/>
              <a:gd name="connsiteX158" fmla="*/ 4129569 w 11269336"/>
              <a:gd name="connsiteY158" fmla="*/ 2163850 h 2323145"/>
              <a:gd name="connsiteX159" fmla="*/ 4061250 w 11269336"/>
              <a:gd name="connsiteY159" fmla="*/ 2159236 h 2323145"/>
              <a:gd name="connsiteX160" fmla="*/ 3945480 w 11269336"/>
              <a:gd name="connsiteY160" fmla="*/ 2158279 h 2323145"/>
              <a:gd name="connsiteX161" fmla="*/ 3921468 w 11269336"/>
              <a:gd name="connsiteY161" fmla="*/ 2156588 h 2323145"/>
              <a:gd name="connsiteX162" fmla="*/ 3903348 w 11269336"/>
              <a:gd name="connsiteY162" fmla="*/ 2149220 h 2323145"/>
              <a:gd name="connsiteX163" fmla="*/ 3901342 w 11269336"/>
              <a:gd name="connsiteY163" fmla="*/ 2142355 h 2323145"/>
              <a:gd name="connsiteX164" fmla="*/ 3888539 w 11269336"/>
              <a:gd name="connsiteY164" fmla="*/ 2140476 h 2323145"/>
              <a:gd name="connsiteX165" fmla="*/ 3885662 w 11269336"/>
              <a:gd name="connsiteY165" fmla="*/ 2138740 h 2323145"/>
              <a:gd name="connsiteX166" fmla="*/ 3868627 w 11269336"/>
              <a:gd name="connsiteY166" fmla="*/ 2130023 h 2323145"/>
              <a:gd name="connsiteX167" fmla="*/ 3819177 w 11269336"/>
              <a:gd name="connsiteY167" fmla="*/ 2142111 h 2323145"/>
              <a:gd name="connsiteX168" fmla="*/ 3769100 w 11269336"/>
              <a:gd name="connsiteY168" fmla="*/ 2131731 h 2323145"/>
              <a:gd name="connsiteX169" fmla="*/ 3562752 w 11269336"/>
              <a:gd name="connsiteY169" fmla="*/ 2131785 h 2323145"/>
              <a:gd name="connsiteX170" fmla="*/ 3541402 w 11269336"/>
              <a:gd name="connsiteY170" fmla="*/ 2106821 h 2323145"/>
              <a:gd name="connsiteX171" fmla="*/ 3365341 w 11269336"/>
              <a:gd name="connsiteY171" fmla="*/ 2077638 h 2323145"/>
              <a:gd name="connsiteX172" fmla="*/ 3170922 w 11269336"/>
              <a:gd name="connsiteY172" fmla="*/ 2115957 h 2323145"/>
              <a:gd name="connsiteX173" fmla="*/ 3156256 w 11269336"/>
              <a:gd name="connsiteY173" fmla="*/ 2124773 h 2323145"/>
              <a:gd name="connsiteX174" fmla="*/ 3140298 w 11269336"/>
              <a:gd name="connsiteY174" fmla="*/ 2129182 h 2323145"/>
              <a:gd name="connsiteX175" fmla="*/ 3138514 w 11269336"/>
              <a:gd name="connsiteY175" fmla="*/ 2128069 h 2323145"/>
              <a:gd name="connsiteX176" fmla="*/ 3120467 w 11269336"/>
              <a:gd name="connsiteY176" fmla="*/ 2128281 h 2323145"/>
              <a:gd name="connsiteX177" fmla="*/ 3116175 w 11269336"/>
              <a:gd name="connsiteY177" fmla="*/ 2131633 h 2323145"/>
              <a:gd name="connsiteX178" fmla="*/ 3103685 w 11269336"/>
              <a:gd name="connsiteY178" fmla="*/ 2132814 h 2323145"/>
              <a:gd name="connsiteX179" fmla="*/ 3078794 w 11269336"/>
              <a:gd name="connsiteY179" fmla="*/ 2137935 h 2323145"/>
              <a:gd name="connsiteX180" fmla="*/ 3074407 w 11269336"/>
              <a:gd name="connsiteY180" fmla="*/ 2136274 h 2323145"/>
              <a:gd name="connsiteX181" fmla="*/ 3037285 w 11269336"/>
              <a:gd name="connsiteY181" fmla="*/ 2139919 h 2323145"/>
              <a:gd name="connsiteX182" fmla="*/ 3036901 w 11269336"/>
              <a:gd name="connsiteY182" fmla="*/ 2138726 h 2323145"/>
              <a:gd name="connsiteX183" fmla="*/ 3026996 w 11269336"/>
              <a:gd name="connsiteY183" fmla="*/ 2134322 h 2323145"/>
              <a:gd name="connsiteX184" fmla="*/ 3007772 w 11269336"/>
              <a:gd name="connsiteY184" fmla="*/ 2128742 h 2323145"/>
              <a:gd name="connsiteX185" fmla="*/ 2965030 w 11269336"/>
              <a:gd name="connsiteY185" fmla="*/ 2100494 h 2323145"/>
              <a:gd name="connsiteX186" fmla="*/ 2926342 w 11269336"/>
              <a:gd name="connsiteY186" fmla="*/ 2104155 h 2323145"/>
              <a:gd name="connsiteX187" fmla="*/ 2918608 w 11269336"/>
              <a:gd name="connsiteY187" fmla="*/ 2104215 h 2323145"/>
              <a:gd name="connsiteX188" fmla="*/ 2918475 w 11269336"/>
              <a:gd name="connsiteY188" fmla="*/ 2103937 h 2323145"/>
              <a:gd name="connsiteX189" fmla="*/ 2910360 w 11269336"/>
              <a:gd name="connsiteY189" fmla="*/ 2103444 h 2323145"/>
              <a:gd name="connsiteX190" fmla="*/ 2904507 w 11269336"/>
              <a:gd name="connsiteY190" fmla="*/ 2104326 h 2323145"/>
              <a:gd name="connsiteX191" fmla="*/ 2889503 w 11269336"/>
              <a:gd name="connsiteY191" fmla="*/ 2104443 h 2323145"/>
              <a:gd name="connsiteX192" fmla="*/ 2884480 w 11269336"/>
              <a:gd name="connsiteY192" fmla="*/ 2102626 h 2323145"/>
              <a:gd name="connsiteX193" fmla="*/ 2882689 w 11269336"/>
              <a:gd name="connsiteY193" fmla="*/ 2099228 h 2323145"/>
              <a:gd name="connsiteX194" fmla="*/ 2881291 w 11269336"/>
              <a:gd name="connsiteY194" fmla="*/ 2099618 h 2323145"/>
              <a:gd name="connsiteX195" fmla="*/ 2853979 w 11269336"/>
              <a:gd name="connsiteY195" fmla="*/ 2090388 h 2323145"/>
              <a:gd name="connsiteX196" fmla="*/ 2791790 w 11269336"/>
              <a:gd name="connsiteY196" fmla="*/ 2080332 h 2323145"/>
              <a:gd name="connsiteX197" fmla="*/ 2755844 w 11269336"/>
              <a:gd name="connsiteY197" fmla="*/ 2078874 h 2323145"/>
              <a:gd name="connsiteX198" fmla="*/ 2657742 w 11269336"/>
              <a:gd name="connsiteY198" fmla="*/ 2070179 h 2323145"/>
              <a:gd name="connsiteX199" fmla="*/ 2559549 w 11269336"/>
              <a:gd name="connsiteY199" fmla="*/ 2057873 h 2323145"/>
              <a:gd name="connsiteX200" fmla="*/ 2512054 w 11269336"/>
              <a:gd name="connsiteY200" fmla="*/ 2031671 h 2323145"/>
              <a:gd name="connsiteX201" fmla="*/ 2506437 w 11269336"/>
              <a:gd name="connsiteY201" fmla="*/ 2030918 h 2323145"/>
              <a:gd name="connsiteX202" fmla="*/ 2491752 w 11269336"/>
              <a:gd name="connsiteY202" fmla="*/ 2033906 h 2323145"/>
              <a:gd name="connsiteX203" fmla="*/ 2486338 w 11269336"/>
              <a:gd name="connsiteY203" fmla="*/ 2035862 h 2323145"/>
              <a:gd name="connsiteX204" fmla="*/ 2478186 w 11269336"/>
              <a:gd name="connsiteY204" fmla="*/ 2036953 h 2323145"/>
              <a:gd name="connsiteX205" fmla="*/ 2477950 w 11269336"/>
              <a:gd name="connsiteY205" fmla="*/ 2036715 h 2323145"/>
              <a:gd name="connsiteX206" fmla="*/ 2470381 w 11269336"/>
              <a:gd name="connsiteY206" fmla="*/ 2038256 h 2323145"/>
              <a:gd name="connsiteX207" fmla="*/ 2433781 w 11269336"/>
              <a:gd name="connsiteY207" fmla="*/ 2049140 h 2323145"/>
              <a:gd name="connsiteX208" fmla="*/ 2381172 w 11269336"/>
              <a:gd name="connsiteY208" fmla="*/ 2030645 h 2323145"/>
              <a:gd name="connsiteX209" fmla="*/ 2360198 w 11269336"/>
              <a:gd name="connsiteY209" fmla="*/ 2029059 h 2323145"/>
              <a:gd name="connsiteX210" fmla="*/ 2348815 w 11269336"/>
              <a:gd name="connsiteY210" fmla="*/ 2026798 h 2323145"/>
              <a:gd name="connsiteX211" fmla="*/ 2347988 w 11269336"/>
              <a:gd name="connsiteY211" fmla="*/ 2025745 h 2323145"/>
              <a:gd name="connsiteX212" fmla="*/ 2312920 w 11269336"/>
              <a:gd name="connsiteY212" fmla="*/ 2036311 h 2323145"/>
              <a:gd name="connsiteX213" fmla="*/ 2307986 w 11269336"/>
              <a:gd name="connsiteY213" fmla="*/ 2035583 h 2323145"/>
              <a:gd name="connsiteX214" fmla="*/ 2285481 w 11269336"/>
              <a:gd name="connsiteY214" fmla="*/ 2045197 h 2323145"/>
              <a:gd name="connsiteX215" fmla="*/ 2273666 w 11269336"/>
              <a:gd name="connsiteY215" fmla="*/ 2048710 h 2323145"/>
              <a:gd name="connsiteX216" fmla="*/ 2270719 w 11269336"/>
              <a:gd name="connsiteY216" fmla="*/ 2052702 h 2323145"/>
              <a:gd name="connsiteX217" fmla="*/ 2253080 w 11269336"/>
              <a:gd name="connsiteY217" fmla="*/ 2056363 h 2323145"/>
              <a:gd name="connsiteX218" fmla="*/ 2250906 w 11269336"/>
              <a:gd name="connsiteY218" fmla="*/ 2055654 h 2323145"/>
              <a:gd name="connsiteX219" fmla="*/ 2236905 w 11269336"/>
              <a:gd name="connsiteY219" fmla="*/ 2062882 h 2323145"/>
              <a:gd name="connsiteX220" fmla="*/ 2225830 w 11269336"/>
              <a:gd name="connsiteY220" fmla="*/ 2074027 h 2323145"/>
              <a:gd name="connsiteX221" fmla="*/ 2073776 w 11269336"/>
              <a:gd name="connsiteY221" fmla="*/ 2089244 h 2323145"/>
              <a:gd name="connsiteX222" fmla="*/ 1948256 w 11269336"/>
              <a:gd name="connsiteY222" fmla="*/ 2146616 h 2323145"/>
              <a:gd name="connsiteX223" fmla="*/ 1865582 w 11269336"/>
              <a:gd name="connsiteY223" fmla="*/ 2153738 h 2323145"/>
              <a:gd name="connsiteX224" fmla="*/ 1835210 w 11269336"/>
              <a:gd name="connsiteY224" fmla="*/ 2134244 h 2323145"/>
              <a:gd name="connsiteX225" fmla="*/ 1632661 w 11269336"/>
              <a:gd name="connsiteY225" fmla="*/ 2173882 h 2323145"/>
              <a:gd name="connsiteX226" fmla="*/ 1579590 w 11269336"/>
              <a:gd name="connsiteY226" fmla="*/ 2173680 h 2323145"/>
              <a:gd name="connsiteX227" fmla="*/ 1535601 w 11269336"/>
              <a:gd name="connsiteY227" fmla="*/ 2194590 h 2323145"/>
              <a:gd name="connsiteX228" fmla="*/ 1515594 w 11269336"/>
              <a:gd name="connsiteY228" fmla="*/ 2189622 h 2323145"/>
              <a:gd name="connsiteX229" fmla="*/ 1512113 w 11269336"/>
              <a:gd name="connsiteY229" fmla="*/ 2188534 h 2323145"/>
              <a:gd name="connsiteX230" fmla="*/ 1498838 w 11269336"/>
              <a:gd name="connsiteY230" fmla="*/ 2189213 h 2323145"/>
              <a:gd name="connsiteX231" fmla="*/ 1494279 w 11269336"/>
              <a:gd name="connsiteY231" fmla="*/ 2183112 h 2323145"/>
              <a:gd name="connsiteX232" fmla="*/ 1473714 w 11269336"/>
              <a:gd name="connsiteY232" fmla="*/ 2179625 h 2323145"/>
              <a:gd name="connsiteX233" fmla="*/ 1449503 w 11269336"/>
              <a:gd name="connsiteY233" fmla="*/ 2182633 h 2323145"/>
              <a:gd name="connsiteX234" fmla="*/ 1266687 w 11269336"/>
              <a:gd name="connsiteY234" fmla="*/ 2212688 h 2323145"/>
              <a:gd name="connsiteX235" fmla="*/ 1239614 w 11269336"/>
              <a:gd name="connsiteY235" fmla="*/ 2209727 h 2323145"/>
              <a:gd name="connsiteX236" fmla="*/ 1202436 w 11269336"/>
              <a:gd name="connsiteY236" fmla="*/ 2209817 h 2323145"/>
              <a:gd name="connsiteX237" fmla="*/ 1136097 w 11269336"/>
              <a:gd name="connsiteY237" fmla="*/ 2205112 h 2323145"/>
              <a:gd name="connsiteX238" fmla="*/ 988232 w 11269336"/>
              <a:gd name="connsiteY238" fmla="*/ 2235635 h 2323145"/>
              <a:gd name="connsiteX239" fmla="*/ 981959 w 11269336"/>
              <a:gd name="connsiteY239" fmla="*/ 2231607 h 2323145"/>
              <a:gd name="connsiteX240" fmla="*/ 938600 w 11269336"/>
              <a:gd name="connsiteY240" fmla="*/ 2238113 h 2323145"/>
              <a:gd name="connsiteX241" fmla="*/ 791788 w 11269336"/>
              <a:gd name="connsiteY241" fmla="*/ 2293224 h 2323145"/>
              <a:gd name="connsiteX242" fmla="*/ 706914 w 11269336"/>
              <a:gd name="connsiteY242" fmla="*/ 2305046 h 2323145"/>
              <a:gd name="connsiteX243" fmla="*/ 675971 w 11269336"/>
              <a:gd name="connsiteY243" fmla="*/ 2304030 h 2323145"/>
              <a:gd name="connsiteX244" fmla="*/ 624180 w 11269336"/>
              <a:gd name="connsiteY244" fmla="*/ 2302650 h 2323145"/>
              <a:gd name="connsiteX245" fmla="*/ 583453 w 11269336"/>
              <a:gd name="connsiteY245" fmla="*/ 2288788 h 2323145"/>
              <a:gd name="connsiteX246" fmla="*/ 540946 w 11269336"/>
              <a:gd name="connsiteY246" fmla="*/ 2292721 h 2323145"/>
              <a:gd name="connsiteX247" fmla="*/ 533680 w 11269336"/>
              <a:gd name="connsiteY247" fmla="*/ 2310233 h 2323145"/>
              <a:gd name="connsiteX248" fmla="*/ 487366 w 11269336"/>
              <a:gd name="connsiteY248" fmla="*/ 2309053 h 2323145"/>
              <a:gd name="connsiteX249" fmla="*/ 416820 w 11269336"/>
              <a:gd name="connsiteY249" fmla="*/ 2305443 h 2323145"/>
              <a:gd name="connsiteX250" fmla="*/ 376805 w 11269336"/>
              <a:gd name="connsiteY250" fmla="*/ 2307647 h 2323145"/>
              <a:gd name="connsiteX251" fmla="*/ 266777 w 11269336"/>
              <a:gd name="connsiteY251" fmla="*/ 2309012 h 2323145"/>
              <a:gd name="connsiteX252" fmla="*/ 156013 w 11269336"/>
              <a:gd name="connsiteY252" fmla="*/ 2306832 h 2323145"/>
              <a:gd name="connsiteX253" fmla="*/ 87258 w 11269336"/>
              <a:gd name="connsiteY253" fmla="*/ 2285511 h 2323145"/>
              <a:gd name="connsiteX254" fmla="*/ 23798 w 11269336"/>
              <a:gd name="connsiteY254" fmla="*/ 2281822 h 2323145"/>
              <a:gd name="connsiteX255" fmla="*/ 0 w 11269336"/>
              <a:gd name="connsiteY255" fmla="*/ 2285369 h 2323145"/>
              <a:gd name="connsiteX256" fmla="*/ 0 w 11269336"/>
              <a:gd name="connsiteY25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05765 w 11269336"/>
              <a:gd name="connsiteY145" fmla="*/ 2199902 h 2323145"/>
              <a:gd name="connsiteX146" fmla="*/ 4401354 w 11269336"/>
              <a:gd name="connsiteY146" fmla="*/ 2194745 h 2323145"/>
              <a:gd name="connsiteX147" fmla="*/ 4366646 w 11269336"/>
              <a:gd name="connsiteY147" fmla="*/ 2198564 h 2323145"/>
              <a:gd name="connsiteX148" fmla="*/ 4354009 w 11269336"/>
              <a:gd name="connsiteY148" fmla="*/ 2204984 h 2323145"/>
              <a:gd name="connsiteX149" fmla="*/ 4348284 w 11269336"/>
              <a:gd name="connsiteY149" fmla="*/ 2205270 h 2323145"/>
              <a:gd name="connsiteX150" fmla="*/ 4333906 w 11269336"/>
              <a:gd name="connsiteY150" fmla="*/ 2205251 h 2323145"/>
              <a:gd name="connsiteX151" fmla="*/ 4308819 w 11269336"/>
              <a:gd name="connsiteY151" fmla="*/ 2203822 h 2323145"/>
              <a:gd name="connsiteX152" fmla="*/ 4301210 w 11269336"/>
              <a:gd name="connsiteY152" fmla="*/ 2204456 h 2323145"/>
              <a:gd name="connsiteX153" fmla="*/ 4283095 w 11269336"/>
              <a:gd name="connsiteY153" fmla="*/ 2198177 h 2323145"/>
              <a:gd name="connsiteX154" fmla="*/ 4250119 w 11269336"/>
              <a:gd name="connsiteY154" fmla="*/ 2196342 h 2323145"/>
              <a:gd name="connsiteX155" fmla="*/ 4189203 w 11269336"/>
              <a:gd name="connsiteY155" fmla="*/ 2178994 h 2323145"/>
              <a:gd name="connsiteX156" fmla="*/ 4154035 w 11269336"/>
              <a:gd name="connsiteY156" fmla="*/ 2171950 h 2323145"/>
              <a:gd name="connsiteX157" fmla="*/ 4129569 w 11269336"/>
              <a:gd name="connsiteY157" fmla="*/ 2163850 h 2323145"/>
              <a:gd name="connsiteX158" fmla="*/ 4061250 w 11269336"/>
              <a:gd name="connsiteY158" fmla="*/ 2159236 h 2323145"/>
              <a:gd name="connsiteX159" fmla="*/ 3945480 w 11269336"/>
              <a:gd name="connsiteY159" fmla="*/ 2158279 h 2323145"/>
              <a:gd name="connsiteX160" fmla="*/ 3921468 w 11269336"/>
              <a:gd name="connsiteY160" fmla="*/ 2156588 h 2323145"/>
              <a:gd name="connsiteX161" fmla="*/ 3903348 w 11269336"/>
              <a:gd name="connsiteY161" fmla="*/ 2149220 h 2323145"/>
              <a:gd name="connsiteX162" fmla="*/ 3901342 w 11269336"/>
              <a:gd name="connsiteY162" fmla="*/ 2142355 h 2323145"/>
              <a:gd name="connsiteX163" fmla="*/ 3888539 w 11269336"/>
              <a:gd name="connsiteY163" fmla="*/ 2140476 h 2323145"/>
              <a:gd name="connsiteX164" fmla="*/ 3885662 w 11269336"/>
              <a:gd name="connsiteY164" fmla="*/ 2138740 h 2323145"/>
              <a:gd name="connsiteX165" fmla="*/ 3868627 w 11269336"/>
              <a:gd name="connsiteY165" fmla="*/ 2130023 h 2323145"/>
              <a:gd name="connsiteX166" fmla="*/ 3819177 w 11269336"/>
              <a:gd name="connsiteY166" fmla="*/ 2142111 h 2323145"/>
              <a:gd name="connsiteX167" fmla="*/ 3769100 w 11269336"/>
              <a:gd name="connsiteY167" fmla="*/ 2131731 h 2323145"/>
              <a:gd name="connsiteX168" fmla="*/ 3562752 w 11269336"/>
              <a:gd name="connsiteY168" fmla="*/ 2131785 h 2323145"/>
              <a:gd name="connsiteX169" fmla="*/ 3541402 w 11269336"/>
              <a:gd name="connsiteY169" fmla="*/ 2106821 h 2323145"/>
              <a:gd name="connsiteX170" fmla="*/ 3365341 w 11269336"/>
              <a:gd name="connsiteY170" fmla="*/ 2077638 h 2323145"/>
              <a:gd name="connsiteX171" fmla="*/ 3170922 w 11269336"/>
              <a:gd name="connsiteY171" fmla="*/ 2115957 h 2323145"/>
              <a:gd name="connsiteX172" fmla="*/ 3156256 w 11269336"/>
              <a:gd name="connsiteY172" fmla="*/ 2124773 h 2323145"/>
              <a:gd name="connsiteX173" fmla="*/ 3140298 w 11269336"/>
              <a:gd name="connsiteY173" fmla="*/ 2129182 h 2323145"/>
              <a:gd name="connsiteX174" fmla="*/ 3138514 w 11269336"/>
              <a:gd name="connsiteY174" fmla="*/ 2128069 h 2323145"/>
              <a:gd name="connsiteX175" fmla="*/ 3120467 w 11269336"/>
              <a:gd name="connsiteY175" fmla="*/ 2128281 h 2323145"/>
              <a:gd name="connsiteX176" fmla="*/ 3116175 w 11269336"/>
              <a:gd name="connsiteY176" fmla="*/ 2131633 h 2323145"/>
              <a:gd name="connsiteX177" fmla="*/ 3103685 w 11269336"/>
              <a:gd name="connsiteY177" fmla="*/ 2132814 h 2323145"/>
              <a:gd name="connsiteX178" fmla="*/ 3078794 w 11269336"/>
              <a:gd name="connsiteY178" fmla="*/ 2137935 h 2323145"/>
              <a:gd name="connsiteX179" fmla="*/ 3074407 w 11269336"/>
              <a:gd name="connsiteY179" fmla="*/ 2136274 h 2323145"/>
              <a:gd name="connsiteX180" fmla="*/ 3037285 w 11269336"/>
              <a:gd name="connsiteY180" fmla="*/ 2139919 h 2323145"/>
              <a:gd name="connsiteX181" fmla="*/ 3036901 w 11269336"/>
              <a:gd name="connsiteY181" fmla="*/ 2138726 h 2323145"/>
              <a:gd name="connsiteX182" fmla="*/ 3026996 w 11269336"/>
              <a:gd name="connsiteY182" fmla="*/ 2134322 h 2323145"/>
              <a:gd name="connsiteX183" fmla="*/ 3007772 w 11269336"/>
              <a:gd name="connsiteY183" fmla="*/ 2128742 h 2323145"/>
              <a:gd name="connsiteX184" fmla="*/ 2965030 w 11269336"/>
              <a:gd name="connsiteY184" fmla="*/ 2100494 h 2323145"/>
              <a:gd name="connsiteX185" fmla="*/ 2926342 w 11269336"/>
              <a:gd name="connsiteY185" fmla="*/ 2104155 h 2323145"/>
              <a:gd name="connsiteX186" fmla="*/ 2918608 w 11269336"/>
              <a:gd name="connsiteY186" fmla="*/ 2104215 h 2323145"/>
              <a:gd name="connsiteX187" fmla="*/ 2918475 w 11269336"/>
              <a:gd name="connsiteY187" fmla="*/ 2103937 h 2323145"/>
              <a:gd name="connsiteX188" fmla="*/ 2910360 w 11269336"/>
              <a:gd name="connsiteY188" fmla="*/ 2103444 h 2323145"/>
              <a:gd name="connsiteX189" fmla="*/ 2904507 w 11269336"/>
              <a:gd name="connsiteY189" fmla="*/ 2104326 h 2323145"/>
              <a:gd name="connsiteX190" fmla="*/ 2889503 w 11269336"/>
              <a:gd name="connsiteY190" fmla="*/ 2104443 h 2323145"/>
              <a:gd name="connsiteX191" fmla="*/ 2884480 w 11269336"/>
              <a:gd name="connsiteY191" fmla="*/ 2102626 h 2323145"/>
              <a:gd name="connsiteX192" fmla="*/ 2882689 w 11269336"/>
              <a:gd name="connsiteY192" fmla="*/ 2099228 h 2323145"/>
              <a:gd name="connsiteX193" fmla="*/ 2881291 w 11269336"/>
              <a:gd name="connsiteY193" fmla="*/ 2099618 h 2323145"/>
              <a:gd name="connsiteX194" fmla="*/ 2853979 w 11269336"/>
              <a:gd name="connsiteY194" fmla="*/ 2090388 h 2323145"/>
              <a:gd name="connsiteX195" fmla="*/ 2791790 w 11269336"/>
              <a:gd name="connsiteY195" fmla="*/ 2080332 h 2323145"/>
              <a:gd name="connsiteX196" fmla="*/ 2755844 w 11269336"/>
              <a:gd name="connsiteY196" fmla="*/ 2078874 h 2323145"/>
              <a:gd name="connsiteX197" fmla="*/ 2657742 w 11269336"/>
              <a:gd name="connsiteY197" fmla="*/ 2070179 h 2323145"/>
              <a:gd name="connsiteX198" fmla="*/ 2559549 w 11269336"/>
              <a:gd name="connsiteY198" fmla="*/ 2057873 h 2323145"/>
              <a:gd name="connsiteX199" fmla="*/ 2512054 w 11269336"/>
              <a:gd name="connsiteY199" fmla="*/ 2031671 h 2323145"/>
              <a:gd name="connsiteX200" fmla="*/ 2506437 w 11269336"/>
              <a:gd name="connsiteY200" fmla="*/ 2030918 h 2323145"/>
              <a:gd name="connsiteX201" fmla="*/ 2491752 w 11269336"/>
              <a:gd name="connsiteY201" fmla="*/ 2033906 h 2323145"/>
              <a:gd name="connsiteX202" fmla="*/ 2486338 w 11269336"/>
              <a:gd name="connsiteY202" fmla="*/ 2035862 h 2323145"/>
              <a:gd name="connsiteX203" fmla="*/ 2478186 w 11269336"/>
              <a:gd name="connsiteY203" fmla="*/ 2036953 h 2323145"/>
              <a:gd name="connsiteX204" fmla="*/ 2477950 w 11269336"/>
              <a:gd name="connsiteY204" fmla="*/ 2036715 h 2323145"/>
              <a:gd name="connsiteX205" fmla="*/ 2470381 w 11269336"/>
              <a:gd name="connsiteY205" fmla="*/ 2038256 h 2323145"/>
              <a:gd name="connsiteX206" fmla="*/ 2433781 w 11269336"/>
              <a:gd name="connsiteY206" fmla="*/ 2049140 h 2323145"/>
              <a:gd name="connsiteX207" fmla="*/ 2381172 w 11269336"/>
              <a:gd name="connsiteY207" fmla="*/ 2030645 h 2323145"/>
              <a:gd name="connsiteX208" fmla="*/ 2360198 w 11269336"/>
              <a:gd name="connsiteY208" fmla="*/ 2029059 h 2323145"/>
              <a:gd name="connsiteX209" fmla="*/ 2348815 w 11269336"/>
              <a:gd name="connsiteY209" fmla="*/ 2026798 h 2323145"/>
              <a:gd name="connsiteX210" fmla="*/ 2347988 w 11269336"/>
              <a:gd name="connsiteY210" fmla="*/ 2025745 h 2323145"/>
              <a:gd name="connsiteX211" fmla="*/ 2312920 w 11269336"/>
              <a:gd name="connsiteY211" fmla="*/ 2036311 h 2323145"/>
              <a:gd name="connsiteX212" fmla="*/ 2307986 w 11269336"/>
              <a:gd name="connsiteY212" fmla="*/ 2035583 h 2323145"/>
              <a:gd name="connsiteX213" fmla="*/ 2285481 w 11269336"/>
              <a:gd name="connsiteY213" fmla="*/ 2045197 h 2323145"/>
              <a:gd name="connsiteX214" fmla="*/ 2273666 w 11269336"/>
              <a:gd name="connsiteY214" fmla="*/ 2048710 h 2323145"/>
              <a:gd name="connsiteX215" fmla="*/ 2270719 w 11269336"/>
              <a:gd name="connsiteY215" fmla="*/ 2052702 h 2323145"/>
              <a:gd name="connsiteX216" fmla="*/ 2253080 w 11269336"/>
              <a:gd name="connsiteY216" fmla="*/ 2056363 h 2323145"/>
              <a:gd name="connsiteX217" fmla="*/ 2250906 w 11269336"/>
              <a:gd name="connsiteY217" fmla="*/ 2055654 h 2323145"/>
              <a:gd name="connsiteX218" fmla="*/ 2236905 w 11269336"/>
              <a:gd name="connsiteY218" fmla="*/ 2062882 h 2323145"/>
              <a:gd name="connsiteX219" fmla="*/ 2225830 w 11269336"/>
              <a:gd name="connsiteY219" fmla="*/ 2074027 h 2323145"/>
              <a:gd name="connsiteX220" fmla="*/ 2073776 w 11269336"/>
              <a:gd name="connsiteY220" fmla="*/ 2089244 h 2323145"/>
              <a:gd name="connsiteX221" fmla="*/ 1948256 w 11269336"/>
              <a:gd name="connsiteY221" fmla="*/ 2146616 h 2323145"/>
              <a:gd name="connsiteX222" fmla="*/ 1865582 w 11269336"/>
              <a:gd name="connsiteY222" fmla="*/ 2153738 h 2323145"/>
              <a:gd name="connsiteX223" fmla="*/ 1835210 w 11269336"/>
              <a:gd name="connsiteY223" fmla="*/ 2134244 h 2323145"/>
              <a:gd name="connsiteX224" fmla="*/ 1632661 w 11269336"/>
              <a:gd name="connsiteY224" fmla="*/ 2173882 h 2323145"/>
              <a:gd name="connsiteX225" fmla="*/ 1579590 w 11269336"/>
              <a:gd name="connsiteY225" fmla="*/ 2173680 h 2323145"/>
              <a:gd name="connsiteX226" fmla="*/ 1535601 w 11269336"/>
              <a:gd name="connsiteY226" fmla="*/ 2194590 h 2323145"/>
              <a:gd name="connsiteX227" fmla="*/ 1515594 w 11269336"/>
              <a:gd name="connsiteY227" fmla="*/ 2189622 h 2323145"/>
              <a:gd name="connsiteX228" fmla="*/ 1512113 w 11269336"/>
              <a:gd name="connsiteY228" fmla="*/ 2188534 h 2323145"/>
              <a:gd name="connsiteX229" fmla="*/ 1498838 w 11269336"/>
              <a:gd name="connsiteY229" fmla="*/ 2189213 h 2323145"/>
              <a:gd name="connsiteX230" fmla="*/ 1494279 w 11269336"/>
              <a:gd name="connsiteY230" fmla="*/ 2183112 h 2323145"/>
              <a:gd name="connsiteX231" fmla="*/ 1473714 w 11269336"/>
              <a:gd name="connsiteY231" fmla="*/ 2179625 h 2323145"/>
              <a:gd name="connsiteX232" fmla="*/ 1449503 w 11269336"/>
              <a:gd name="connsiteY232" fmla="*/ 2182633 h 2323145"/>
              <a:gd name="connsiteX233" fmla="*/ 1266687 w 11269336"/>
              <a:gd name="connsiteY233" fmla="*/ 2212688 h 2323145"/>
              <a:gd name="connsiteX234" fmla="*/ 1239614 w 11269336"/>
              <a:gd name="connsiteY234" fmla="*/ 2209727 h 2323145"/>
              <a:gd name="connsiteX235" fmla="*/ 1202436 w 11269336"/>
              <a:gd name="connsiteY235" fmla="*/ 2209817 h 2323145"/>
              <a:gd name="connsiteX236" fmla="*/ 1136097 w 11269336"/>
              <a:gd name="connsiteY236" fmla="*/ 2205112 h 2323145"/>
              <a:gd name="connsiteX237" fmla="*/ 988232 w 11269336"/>
              <a:gd name="connsiteY237" fmla="*/ 2235635 h 2323145"/>
              <a:gd name="connsiteX238" fmla="*/ 981959 w 11269336"/>
              <a:gd name="connsiteY238" fmla="*/ 2231607 h 2323145"/>
              <a:gd name="connsiteX239" fmla="*/ 938600 w 11269336"/>
              <a:gd name="connsiteY239" fmla="*/ 2238113 h 2323145"/>
              <a:gd name="connsiteX240" fmla="*/ 791788 w 11269336"/>
              <a:gd name="connsiteY240" fmla="*/ 2293224 h 2323145"/>
              <a:gd name="connsiteX241" fmla="*/ 706914 w 11269336"/>
              <a:gd name="connsiteY241" fmla="*/ 2305046 h 2323145"/>
              <a:gd name="connsiteX242" fmla="*/ 675971 w 11269336"/>
              <a:gd name="connsiteY242" fmla="*/ 2304030 h 2323145"/>
              <a:gd name="connsiteX243" fmla="*/ 624180 w 11269336"/>
              <a:gd name="connsiteY243" fmla="*/ 2302650 h 2323145"/>
              <a:gd name="connsiteX244" fmla="*/ 583453 w 11269336"/>
              <a:gd name="connsiteY244" fmla="*/ 2288788 h 2323145"/>
              <a:gd name="connsiteX245" fmla="*/ 540946 w 11269336"/>
              <a:gd name="connsiteY245" fmla="*/ 2292721 h 2323145"/>
              <a:gd name="connsiteX246" fmla="*/ 533680 w 11269336"/>
              <a:gd name="connsiteY246" fmla="*/ 2310233 h 2323145"/>
              <a:gd name="connsiteX247" fmla="*/ 487366 w 11269336"/>
              <a:gd name="connsiteY247" fmla="*/ 2309053 h 2323145"/>
              <a:gd name="connsiteX248" fmla="*/ 416820 w 11269336"/>
              <a:gd name="connsiteY248" fmla="*/ 2305443 h 2323145"/>
              <a:gd name="connsiteX249" fmla="*/ 376805 w 11269336"/>
              <a:gd name="connsiteY249" fmla="*/ 2307647 h 2323145"/>
              <a:gd name="connsiteX250" fmla="*/ 266777 w 11269336"/>
              <a:gd name="connsiteY250" fmla="*/ 2309012 h 2323145"/>
              <a:gd name="connsiteX251" fmla="*/ 156013 w 11269336"/>
              <a:gd name="connsiteY251" fmla="*/ 2306832 h 2323145"/>
              <a:gd name="connsiteX252" fmla="*/ 87258 w 11269336"/>
              <a:gd name="connsiteY252" fmla="*/ 2285511 h 2323145"/>
              <a:gd name="connsiteX253" fmla="*/ 23798 w 11269336"/>
              <a:gd name="connsiteY253" fmla="*/ 2281822 h 2323145"/>
              <a:gd name="connsiteX254" fmla="*/ 0 w 11269336"/>
              <a:gd name="connsiteY254" fmla="*/ 2285369 h 2323145"/>
              <a:gd name="connsiteX255" fmla="*/ 0 w 11269336"/>
              <a:gd name="connsiteY25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05765 w 11269336"/>
              <a:gd name="connsiteY144" fmla="*/ 2199902 h 2323145"/>
              <a:gd name="connsiteX145" fmla="*/ 4401354 w 11269336"/>
              <a:gd name="connsiteY145" fmla="*/ 2194745 h 2323145"/>
              <a:gd name="connsiteX146" fmla="*/ 4366646 w 11269336"/>
              <a:gd name="connsiteY146" fmla="*/ 2198564 h 2323145"/>
              <a:gd name="connsiteX147" fmla="*/ 4354009 w 11269336"/>
              <a:gd name="connsiteY147" fmla="*/ 2204984 h 2323145"/>
              <a:gd name="connsiteX148" fmla="*/ 4348284 w 11269336"/>
              <a:gd name="connsiteY148" fmla="*/ 2205270 h 2323145"/>
              <a:gd name="connsiteX149" fmla="*/ 4333906 w 11269336"/>
              <a:gd name="connsiteY149" fmla="*/ 2205251 h 2323145"/>
              <a:gd name="connsiteX150" fmla="*/ 4308819 w 11269336"/>
              <a:gd name="connsiteY150" fmla="*/ 2203822 h 2323145"/>
              <a:gd name="connsiteX151" fmla="*/ 4301210 w 11269336"/>
              <a:gd name="connsiteY151" fmla="*/ 2204456 h 2323145"/>
              <a:gd name="connsiteX152" fmla="*/ 4283095 w 11269336"/>
              <a:gd name="connsiteY152" fmla="*/ 2198177 h 2323145"/>
              <a:gd name="connsiteX153" fmla="*/ 4250119 w 11269336"/>
              <a:gd name="connsiteY153" fmla="*/ 2196342 h 2323145"/>
              <a:gd name="connsiteX154" fmla="*/ 4189203 w 11269336"/>
              <a:gd name="connsiteY154" fmla="*/ 2178994 h 2323145"/>
              <a:gd name="connsiteX155" fmla="*/ 4154035 w 11269336"/>
              <a:gd name="connsiteY155" fmla="*/ 2171950 h 2323145"/>
              <a:gd name="connsiteX156" fmla="*/ 4129569 w 11269336"/>
              <a:gd name="connsiteY156" fmla="*/ 2163850 h 2323145"/>
              <a:gd name="connsiteX157" fmla="*/ 4061250 w 11269336"/>
              <a:gd name="connsiteY157" fmla="*/ 2159236 h 2323145"/>
              <a:gd name="connsiteX158" fmla="*/ 3945480 w 11269336"/>
              <a:gd name="connsiteY158" fmla="*/ 2158279 h 2323145"/>
              <a:gd name="connsiteX159" fmla="*/ 3921468 w 11269336"/>
              <a:gd name="connsiteY159" fmla="*/ 2156588 h 2323145"/>
              <a:gd name="connsiteX160" fmla="*/ 3903348 w 11269336"/>
              <a:gd name="connsiteY160" fmla="*/ 2149220 h 2323145"/>
              <a:gd name="connsiteX161" fmla="*/ 3901342 w 11269336"/>
              <a:gd name="connsiteY161" fmla="*/ 2142355 h 2323145"/>
              <a:gd name="connsiteX162" fmla="*/ 3888539 w 11269336"/>
              <a:gd name="connsiteY162" fmla="*/ 2140476 h 2323145"/>
              <a:gd name="connsiteX163" fmla="*/ 3885662 w 11269336"/>
              <a:gd name="connsiteY163" fmla="*/ 2138740 h 2323145"/>
              <a:gd name="connsiteX164" fmla="*/ 3868627 w 11269336"/>
              <a:gd name="connsiteY164" fmla="*/ 2130023 h 2323145"/>
              <a:gd name="connsiteX165" fmla="*/ 3819177 w 11269336"/>
              <a:gd name="connsiteY165" fmla="*/ 2142111 h 2323145"/>
              <a:gd name="connsiteX166" fmla="*/ 3769100 w 11269336"/>
              <a:gd name="connsiteY166" fmla="*/ 2131731 h 2323145"/>
              <a:gd name="connsiteX167" fmla="*/ 3562752 w 11269336"/>
              <a:gd name="connsiteY167" fmla="*/ 2131785 h 2323145"/>
              <a:gd name="connsiteX168" fmla="*/ 3541402 w 11269336"/>
              <a:gd name="connsiteY168" fmla="*/ 2106821 h 2323145"/>
              <a:gd name="connsiteX169" fmla="*/ 3365341 w 11269336"/>
              <a:gd name="connsiteY169" fmla="*/ 2077638 h 2323145"/>
              <a:gd name="connsiteX170" fmla="*/ 3170922 w 11269336"/>
              <a:gd name="connsiteY170" fmla="*/ 2115957 h 2323145"/>
              <a:gd name="connsiteX171" fmla="*/ 3156256 w 11269336"/>
              <a:gd name="connsiteY171" fmla="*/ 2124773 h 2323145"/>
              <a:gd name="connsiteX172" fmla="*/ 3140298 w 11269336"/>
              <a:gd name="connsiteY172" fmla="*/ 2129182 h 2323145"/>
              <a:gd name="connsiteX173" fmla="*/ 3138514 w 11269336"/>
              <a:gd name="connsiteY173" fmla="*/ 2128069 h 2323145"/>
              <a:gd name="connsiteX174" fmla="*/ 3120467 w 11269336"/>
              <a:gd name="connsiteY174" fmla="*/ 2128281 h 2323145"/>
              <a:gd name="connsiteX175" fmla="*/ 3116175 w 11269336"/>
              <a:gd name="connsiteY175" fmla="*/ 2131633 h 2323145"/>
              <a:gd name="connsiteX176" fmla="*/ 3103685 w 11269336"/>
              <a:gd name="connsiteY176" fmla="*/ 2132814 h 2323145"/>
              <a:gd name="connsiteX177" fmla="*/ 3078794 w 11269336"/>
              <a:gd name="connsiteY177" fmla="*/ 2137935 h 2323145"/>
              <a:gd name="connsiteX178" fmla="*/ 3074407 w 11269336"/>
              <a:gd name="connsiteY178" fmla="*/ 2136274 h 2323145"/>
              <a:gd name="connsiteX179" fmla="*/ 3037285 w 11269336"/>
              <a:gd name="connsiteY179" fmla="*/ 2139919 h 2323145"/>
              <a:gd name="connsiteX180" fmla="*/ 3036901 w 11269336"/>
              <a:gd name="connsiteY180" fmla="*/ 2138726 h 2323145"/>
              <a:gd name="connsiteX181" fmla="*/ 3026996 w 11269336"/>
              <a:gd name="connsiteY181" fmla="*/ 2134322 h 2323145"/>
              <a:gd name="connsiteX182" fmla="*/ 3007772 w 11269336"/>
              <a:gd name="connsiteY182" fmla="*/ 2128742 h 2323145"/>
              <a:gd name="connsiteX183" fmla="*/ 2965030 w 11269336"/>
              <a:gd name="connsiteY183" fmla="*/ 2100494 h 2323145"/>
              <a:gd name="connsiteX184" fmla="*/ 2926342 w 11269336"/>
              <a:gd name="connsiteY184" fmla="*/ 2104155 h 2323145"/>
              <a:gd name="connsiteX185" fmla="*/ 2918608 w 11269336"/>
              <a:gd name="connsiteY185" fmla="*/ 2104215 h 2323145"/>
              <a:gd name="connsiteX186" fmla="*/ 2918475 w 11269336"/>
              <a:gd name="connsiteY186" fmla="*/ 2103937 h 2323145"/>
              <a:gd name="connsiteX187" fmla="*/ 2910360 w 11269336"/>
              <a:gd name="connsiteY187" fmla="*/ 2103444 h 2323145"/>
              <a:gd name="connsiteX188" fmla="*/ 2904507 w 11269336"/>
              <a:gd name="connsiteY188" fmla="*/ 2104326 h 2323145"/>
              <a:gd name="connsiteX189" fmla="*/ 2889503 w 11269336"/>
              <a:gd name="connsiteY189" fmla="*/ 2104443 h 2323145"/>
              <a:gd name="connsiteX190" fmla="*/ 2884480 w 11269336"/>
              <a:gd name="connsiteY190" fmla="*/ 2102626 h 2323145"/>
              <a:gd name="connsiteX191" fmla="*/ 2882689 w 11269336"/>
              <a:gd name="connsiteY191" fmla="*/ 2099228 h 2323145"/>
              <a:gd name="connsiteX192" fmla="*/ 2881291 w 11269336"/>
              <a:gd name="connsiteY192" fmla="*/ 2099618 h 2323145"/>
              <a:gd name="connsiteX193" fmla="*/ 2853979 w 11269336"/>
              <a:gd name="connsiteY193" fmla="*/ 2090388 h 2323145"/>
              <a:gd name="connsiteX194" fmla="*/ 2791790 w 11269336"/>
              <a:gd name="connsiteY194" fmla="*/ 2080332 h 2323145"/>
              <a:gd name="connsiteX195" fmla="*/ 2755844 w 11269336"/>
              <a:gd name="connsiteY195" fmla="*/ 2078874 h 2323145"/>
              <a:gd name="connsiteX196" fmla="*/ 2657742 w 11269336"/>
              <a:gd name="connsiteY196" fmla="*/ 2070179 h 2323145"/>
              <a:gd name="connsiteX197" fmla="*/ 2559549 w 11269336"/>
              <a:gd name="connsiteY197" fmla="*/ 2057873 h 2323145"/>
              <a:gd name="connsiteX198" fmla="*/ 2512054 w 11269336"/>
              <a:gd name="connsiteY198" fmla="*/ 2031671 h 2323145"/>
              <a:gd name="connsiteX199" fmla="*/ 2506437 w 11269336"/>
              <a:gd name="connsiteY199" fmla="*/ 2030918 h 2323145"/>
              <a:gd name="connsiteX200" fmla="*/ 2491752 w 11269336"/>
              <a:gd name="connsiteY200" fmla="*/ 2033906 h 2323145"/>
              <a:gd name="connsiteX201" fmla="*/ 2486338 w 11269336"/>
              <a:gd name="connsiteY201" fmla="*/ 2035862 h 2323145"/>
              <a:gd name="connsiteX202" fmla="*/ 2478186 w 11269336"/>
              <a:gd name="connsiteY202" fmla="*/ 2036953 h 2323145"/>
              <a:gd name="connsiteX203" fmla="*/ 2477950 w 11269336"/>
              <a:gd name="connsiteY203" fmla="*/ 2036715 h 2323145"/>
              <a:gd name="connsiteX204" fmla="*/ 2470381 w 11269336"/>
              <a:gd name="connsiteY204" fmla="*/ 2038256 h 2323145"/>
              <a:gd name="connsiteX205" fmla="*/ 2433781 w 11269336"/>
              <a:gd name="connsiteY205" fmla="*/ 2049140 h 2323145"/>
              <a:gd name="connsiteX206" fmla="*/ 2381172 w 11269336"/>
              <a:gd name="connsiteY206" fmla="*/ 2030645 h 2323145"/>
              <a:gd name="connsiteX207" fmla="*/ 2360198 w 11269336"/>
              <a:gd name="connsiteY207" fmla="*/ 2029059 h 2323145"/>
              <a:gd name="connsiteX208" fmla="*/ 2348815 w 11269336"/>
              <a:gd name="connsiteY208" fmla="*/ 2026798 h 2323145"/>
              <a:gd name="connsiteX209" fmla="*/ 2347988 w 11269336"/>
              <a:gd name="connsiteY209" fmla="*/ 2025745 h 2323145"/>
              <a:gd name="connsiteX210" fmla="*/ 2312920 w 11269336"/>
              <a:gd name="connsiteY210" fmla="*/ 2036311 h 2323145"/>
              <a:gd name="connsiteX211" fmla="*/ 2307986 w 11269336"/>
              <a:gd name="connsiteY211" fmla="*/ 2035583 h 2323145"/>
              <a:gd name="connsiteX212" fmla="*/ 2285481 w 11269336"/>
              <a:gd name="connsiteY212" fmla="*/ 2045197 h 2323145"/>
              <a:gd name="connsiteX213" fmla="*/ 2273666 w 11269336"/>
              <a:gd name="connsiteY213" fmla="*/ 2048710 h 2323145"/>
              <a:gd name="connsiteX214" fmla="*/ 2270719 w 11269336"/>
              <a:gd name="connsiteY214" fmla="*/ 2052702 h 2323145"/>
              <a:gd name="connsiteX215" fmla="*/ 2253080 w 11269336"/>
              <a:gd name="connsiteY215" fmla="*/ 2056363 h 2323145"/>
              <a:gd name="connsiteX216" fmla="*/ 2250906 w 11269336"/>
              <a:gd name="connsiteY216" fmla="*/ 2055654 h 2323145"/>
              <a:gd name="connsiteX217" fmla="*/ 2236905 w 11269336"/>
              <a:gd name="connsiteY217" fmla="*/ 2062882 h 2323145"/>
              <a:gd name="connsiteX218" fmla="*/ 2225830 w 11269336"/>
              <a:gd name="connsiteY218" fmla="*/ 2074027 h 2323145"/>
              <a:gd name="connsiteX219" fmla="*/ 2073776 w 11269336"/>
              <a:gd name="connsiteY219" fmla="*/ 2089244 h 2323145"/>
              <a:gd name="connsiteX220" fmla="*/ 1948256 w 11269336"/>
              <a:gd name="connsiteY220" fmla="*/ 2146616 h 2323145"/>
              <a:gd name="connsiteX221" fmla="*/ 1865582 w 11269336"/>
              <a:gd name="connsiteY221" fmla="*/ 2153738 h 2323145"/>
              <a:gd name="connsiteX222" fmla="*/ 1835210 w 11269336"/>
              <a:gd name="connsiteY222" fmla="*/ 2134244 h 2323145"/>
              <a:gd name="connsiteX223" fmla="*/ 1632661 w 11269336"/>
              <a:gd name="connsiteY223" fmla="*/ 2173882 h 2323145"/>
              <a:gd name="connsiteX224" fmla="*/ 1579590 w 11269336"/>
              <a:gd name="connsiteY224" fmla="*/ 2173680 h 2323145"/>
              <a:gd name="connsiteX225" fmla="*/ 1535601 w 11269336"/>
              <a:gd name="connsiteY225" fmla="*/ 2194590 h 2323145"/>
              <a:gd name="connsiteX226" fmla="*/ 1515594 w 11269336"/>
              <a:gd name="connsiteY226" fmla="*/ 2189622 h 2323145"/>
              <a:gd name="connsiteX227" fmla="*/ 1512113 w 11269336"/>
              <a:gd name="connsiteY227" fmla="*/ 2188534 h 2323145"/>
              <a:gd name="connsiteX228" fmla="*/ 1498838 w 11269336"/>
              <a:gd name="connsiteY228" fmla="*/ 2189213 h 2323145"/>
              <a:gd name="connsiteX229" fmla="*/ 1494279 w 11269336"/>
              <a:gd name="connsiteY229" fmla="*/ 2183112 h 2323145"/>
              <a:gd name="connsiteX230" fmla="*/ 1473714 w 11269336"/>
              <a:gd name="connsiteY230" fmla="*/ 2179625 h 2323145"/>
              <a:gd name="connsiteX231" fmla="*/ 1449503 w 11269336"/>
              <a:gd name="connsiteY231" fmla="*/ 2182633 h 2323145"/>
              <a:gd name="connsiteX232" fmla="*/ 1266687 w 11269336"/>
              <a:gd name="connsiteY232" fmla="*/ 2212688 h 2323145"/>
              <a:gd name="connsiteX233" fmla="*/ 1239614 w 11269336"/>
              <a:gd name="connsiteY233" fmla="*/ 2209727 h 2323145"/>
              <a:gd name="connsiteX234" fmla="*/ 1202436 w 11269336"/>
              <a:gd name="connsiteY234" fmla="*/ 2209817 h 2323145"/>
              <a:gd name="connsiteX235" fmla="*/ 1136097 w 11269336"/>
              <a:gd name="connsiteY235" fmla="*/ 2205112 h 2323145"/>
              <a:gd name="connsiteX236" fmla="*/ 988232 w 11269336"/>
              <a:gd name="connsiteY236" fmla="*/ 2235635 h 2323145"/>
              <a:gd name="connsiteX237" fmla="*/ 981959 w 11269336"/>
              <a:gd name="connsiteY237" fmla="*/ 2231607 h 2323145"/>
              <a:gd name="connsiteX238" fmla="*/ 938600 w 11269336"/>
              <a:gd name="connsiteY238" fmla="*/ 2238113 h 2323145"/>
              <a:gd name="connsiteX239" fmla="*/ 791788 w 11269336"/>
              <a:gd name="connsiteY239" fmla="*/ 2293224 h 2323145"/>
              <a:gd name="connsiteX240" fmla="*/ 706914 w 11269336"/>
              <a:gd name="connsiteY240" fmla="*/ 2305046 h 2323145"/>
              <a:gd name="connsiteX241" fmla="*/ 675971 w 11269336"/>
              <a:gd name="connsiteY241" fmla="*/ 2304030 h 2323145"/>
              <a:gd name="connsiteX242" fmla="*/ 624180 w 11269336"/>
              <a:gd name="connsiteY242" fmla="*/ 2302650 h 2323145"/>
              <a:gd name="connsiteX243" fmla="*/ 583453 w 11269336"/>
              <a:gd name="connsiteY243" fmla="*/ 2288788 h 2323145"/>
              <a:gd name="connsiteX244" fmla="*/ 540946 w 11269336"/>
              <a:gd name="connsiteY244" fmla="*/ 2292721 h 2323145"/>
              <a:gd name="connsiteX245" fmla="*/ 533680 w 11269336"/>
              <a:gd name="connsiteY245" fmla="*/ 2310233 h 2323145"/>
              <a:gd name="connsiteX246" fmla="*/ 487366 w 11269336"/>
              <a:gd name="connsiteY246" fmla="*/ 2309053 h 2323145"/>
              <a:gd name="connsiteX247" fmla="*/ 416820 w 11269336"/>
              <a:gd name="connsiteY247" fmla="*/ 2305443 h 2323145"/>
              <a:gd name="connsiteX248" fmla="*/ 376805 w 11269336"/>
              <a:gd name="connsiteY248" fmla="*/ 2307647 h 2323145"/>
              <a:gd name="connsiteX249" fmla="*/ 266777 w 11269336"/>
              <a:gd name="connsiteY249" fmla="*/ 2309012 h 2323145"/>
              <a:gd name="connsiteX250" fmla="*/ 156013 w 11269336"/>
              <a:gd name="connsiteY250" fmla="*/ 2306832 h 2323145"/>
              <a:gd name="connsiteX251" fmla="*/ 87258 w 11269336"/>
              <a:gd name="connsiteY251" fmla="*/ 2285511 h 2323145"/>
              <a:gd name="connsiteX252" fmla="*/ 23798 w 11269336"/>
              <a:gd name="connsiteY252" fmla="*/ 2281822 h 2323145"/>
              <a:gd name="connsiteX253" fmla="*/ 0 w 11269336"/>
              <a:gd name="connsiteY253" fmla="*/ 2285369 h 2323145"/>
              <a:gd name="connsiteX254" fmla="*/ 0 w 11269336"/>
              <a:gd name="connsiteY25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67257 w 11269336"/>
              <a:gd name="connsiteY142" fmla="*/ 2196121 h 2323145"/>
              <a:gd name="connsiteX143" fmla="*/ 4405765 w 11269336"/>
              <a:gd name="connsiteY143" fmla="*/ 2199902 h 2323145"/>
              <a:gd name="connsiteX144" fmla="*/ 4401354 w 11269336"/>
              <a:gd name="connsiteY144" fmla="*/ 2194745 h 2323145"/>
              <a:gd name="connsiteX145" fmla="*/ 4366646 w 11269336"/>
              <a:gd name="connsiteY145" fmla="*/ 2198564 h 2323145"/>
              <a:gd name="connsiteX146" fmla="*/ 4354009 w 11269336"/>
              <a:gd name="connsiteY146" fmla="*/ 2204984 h 2323145"/>
              <a:gd name="connsiteX147" fmla="*/ 4348284 w 11269336"/>
              <a:gd name="connsiteY147" fmla="*/ 2205270 h 2323145"/>
              <a:gd name="connsiteX148" fmla="*/ 4333906 w 11269336"/>
              <a:gd name="connsiteY148" fmla="*/ 2205251 h 2323145"/>
              <a:gd name="connsiteX149" fmla="*/ 4308819 w 11269336"/>
              <a:gd name="connsiteY149" fmla="*/ 2203822 h 2323145"/>
              <a:gd name="connsiteX150" fmla="*/ 4301210 w 11269336"/>
              <a:gd name="connsiteY150" fmla="*/ 2204456 h 2323145"/>
              <a:gd name="connsiteX151" fmla="*/ 4283095 w 11269336"/>
              <a:gd name="connsiteY151" fmla="*/ 2198177 h 2323145"/>
              <a:gd name="connsiteX152" fmla="*/ 4250119 w 11269336"/>
              <a:gd name="connsiteY152" fmla="*/ 2196342 h 2323145"/>
              <a:gd name="connsiteX153" fmla="*/ 4189203 w 11269336"/>
              <a:gd name="connsiteY153" fmla="*/ 2178994 h 2323145"/>
              <a:gd name="connsiteX154" fmla="*/ 4154035 w 11269336"/>
              <a:gd name="connsiteY154" fmla="*/ 2171950 h 2323145"/>
              <a:gd name="connsiteX155" fmla="*/ 4129569 w 11269336"/>
              <a:gd name="connsiteY155" fmla="*/ 2163850 h 2323145"/>
              <a:gd name="connsiteX156" fmla="*/ 4061250 w 11269336"/>
              <a:gd name="connsiteY156" fmla="*/ 2159236 h 2323145"/>
              <a:gd name="connsiteX157" fmla="*/ 3945480 w 11269336"/>
              <a:gd name="connsiteY157" fmla="*/ 2158279 h 2323145"/>
              <a:gd name="connsiteX158" fmla="*/ 3921468 w 11269336"/>
              <a:gd name="connsiteY158" fmla="*/ 2156588 h 2323145"/>
              <a:gd name="connsiteX159" fmla="*/ 3903348 w 11269336"/>
              <a:gd name="connsiteY159" fmla="*/ 2149220 h 2323145"/>
              <a:gd name="connsiteX160" fmla="*/ 3901342 w 11269336"/>
              <a:gd name="connsiteY160" fmla="*/ 2142355 h 2323145"/>
              <a:gd name="connsiteX161" fmla="*/ 3888539 w 11269336"/>
              <a:gd name="connsiteY161" fmla="*/ 2140476 h 2323145"/>
              <a:gd name="connsiteX162" fmla="*/ 3885662 w 11269336"/>
              <a:gd name="connsiteY162" fmla="*/ 2138740 h 2323145"/>
              <a:gd name="connsiteX163" fmla="*/ 3868627 w 11269336"/>
              <a:gd name="connsiteY163" fmla="*/ 2130023 h 2323145"/>
              <a:gd name="connsiteX164" fmla="*/ 3819177 w 11269336"/>
              <a:gd name="connsiteY164" fmla="*/ 2142111 h 2323145"/>
              <a:gd name="connsiteX165" fmla="*/ 3769100 w 11269336"/>
              <a:gd name="connsiteY165" fmla="*/ 2131731 h 2323145"/>
              <a:gd name="connsiteX166" fmla="*/ 3562752 w 11269336"/>
              <a:gd name="connsiteY166" fmla="*/ 2131785 h 2323145"/>
              <a:gd name="connsiteX167" fmla="*/ 3541402 w 11269336"/>
              <a:gd name="connsiteY167" fmla="*/ 2106821 h 2323145"/>
              <a:gd name="connsiteX168" fmla="*/ 3365341 w 11269336"/>
              <a:gd name="connsiteY168" fmla="*/ 2077638 h 2323145"/>
              <a:gd name="connsiteX169" fmla="*/ 3170922 w 11269336"/>
              <a:gd name="connsiteY169" fmla="*/ 2115957 h 2323145"/>
              <a:gd name="connsiteX170" fmla="*/ 3156256 w 11269336"/>
              <a:gd name="connsiteY170" fmla="*/ 2124773 h 2323145"/>
              <a:gd name="connsiteX171" fmla="*/ 3140298 w 11269336"/>
              <a:gd name="connsiteY171" fmla="*/ 2129182 h 2323145"/>
              <a:gd name="connsiteX172" fmla="*/ 3138514 w 11269336"/>
              <a:gd name="connsiteY172" fmla="*/ 2128069 h 2323145"/>
              <a:gd name="connsiteX173" fmla="*/ 3120467 w 11269336"/>
              <a:gd name="connsiteY173" fmla="*/ 2128281 h 2323145"/>
              <a:gd name="connsiteX174" fmla="*/ 3116175 w 11269336"/>
              <a:gd name="connsiteY174" fmla="*/ 2131633 h 2323145"/>
              <a:gd name="connsiteX175" fmla="*/ 3103685 w 11269336"/>
              <a:gd name="connsiteY175" fmla="*/ 2132814 h 2323145"/>
              <a:gd name="connsiteX176" fmla="*/ 3078794 w 11269336"/>
              <a:gd name="connsiteY176" fmla="*/ 2137935 h 2323145"/>
              <a:gd name="connsiteX177" fmla="*/ 3074407 w 11269336"/>
              <a:gd name="connsiteY177" fmla="*/ 2136274 h 2323145"/>
              <a:gd name="connsiteX178" fmla="*/ 3037285 w 11269336"/>
              <a:gd name="connsiteY178" fmla="*/ 2139919 h 2323145"/>
              <a:gd name="connsiteX179" fmla="*/ 3036901 w 11269336"/>
              <a:gd name="connsiteY179" fmla="*/ 2138726 h 2323145"/>
              <a:gd name="connsiteX180" fmla="*/ 3026996 w 11269336"/>
              <a:gd name="connsiteY180" fmla="*/ 2134322 h 2323145"/>
              <a:gd name="connsiteX181" fmla="*/ 3007772 w 11269336"/>
              <a:gd name="connsiteY181" fmla="*/ 2128742 h 2323145"/>
              <a:gd name="connsiteX182" fmla="*/ 2965030 w 11269336"/>
              <a:gd name="connsiteY182" fmla="*/ 2100494 h 2323145"/>
              <a:gd name="connsiteX183" fmla="*/ 2926342 w 11269336"/>
              <a:gd name="connsiteY183" fmla="*/ 2104155 h 2323145"/>
              <a:gd name="connsiteX184" fmla="*/ 2918608 w 11269336"/>
              <a:gd name="connsiteY184" fmla="*/ 2104215 h 2323145"/>
              <a:gd name="connsiteX185" fmla="*/ 2918475 w 11269336"/>
              <a:gd name="connsiteY185" fmla="*/ 2103937 h 2323145"/>
              <a:gd name="connsiteX186" fmla="*/ 2910360 w 11269336"/>
              <a:gd name="connsiteY186" fmla="*/ 2103444 h 2323145"/>
              <a:gd name="connsiteX187" fmla="*/ 2904507 w 11269336"/>
              <a:gd name="connsiteY187" fmla="*/ 2104326 h 2323145"/>
              <a:gd name="connsiteX188" fmla="*/ 2889503 w 11269336"/>
              <a:gd name="connsiteY188" fmla="*/ 2104443 h 2323145"/>
              <a:gd name="connsiteX189" fmla="*/ 2884480 w 11269336"/>
              <a:gd name="connsiteY189" fmla="*/ 2102626 h 2323145"/>
              <a:gd name="connsiteX190" fmla="*/ 2882689 w 11269336"/>
              <a:gd name="connsiteY190" fmla="*/ 2099228 h 2323145"/>
              <a:gd name="connsiteX191" fmla="*/ 2881291 w 11269336"/>
              <a:gd name="connsiteY191" fmla="*/ 2099618 h 2323145"/>
              <a:gd name="connsiteX192" fmla="*/ 2853979 w 11269336"/>
              <a:gd name="connsiteY192" fmla="*/ 2090388 h 2323145"/>
              <a:gd name="connsiteX193" fmla="*/ 2791790 w 11269336"/>
              <a:gd name="connsiteY193" fmla="*/ 2080332 h 2323145"/>
              <a:gd name="connsiteX194" fmla="*/ 2755844 w 11269336"/>
              <a:gd name="connsiteY194" fmla="*/ 2078874 h 2323145"/>
              <a:gd name="connsiteX195" fmla="*/ 2657742 w 11269336"/>
              <a:gd name="connsiteY195" fmla="*/ 2070179 h 2323145"/>
              <a:gd name="connsiteX196" fmla="*/ 2559549 w 11269336"/>
              <a:gd name="connsiteY196" fmla="*/ 2057873 h 2323145"/>
              <a:gd name="connsiteX197" fmla="*/ 2512054 w 11269336"/>
              <a:gd name="connsiteY197" fmla="*/ 2031671 h 2323145"/>
              <a:gd name="connsiteX198" fmla="*/ 2506437 w 11269336"/>
              <a:gd name="connsiteY198" fmla="*/ 2030918 h 2323145"/>
              <a:gd name="connsiteX199" fmla="*/ 2491752 w 11269336"/>
              <a:gd name="connsiteY199" fmla="*/ 2033906 h 2323145"/>
              <a:gd name="connsiteX200" fmla="*/ 2486338 w 11269336"/>
              <a:gd name="connsiteY200" fmla="*/ 2035862 h 2323145"/>
              <a:gd name="connsiteX201" fmla="*/ 2478186 w 11269336"/>
              <a:gd name="connsiteY201" fmla="*/ 2036953 h 2323145"/>
              <a:gd name="connsiteX202" fmla="*/ 2477950 w 11269336"/>
              <a:gd name="connsiteY202" fmla="*/ 2036715 h 2323145"/>
              <a:gd name="connsiteX203" fmla="*/ 2470381 w 11269336"/>
              <a:gd name="connsiteY203" fmla="*/ 2038256 h 2323145"/>
              <a:gd name="connsiteX204" fmla="*/ 2433781 w 11269336"/>
              <a:gd name="connsiteY204" fmla="*/ 2049140 h 2323145"/>
              <a:gd name="connsiteX205" fmla="*/ 2381172 w 11269336"/>
              <a:gd name="connsiteY205" fmla="*/ 2030645 h 2323145"/>
              <a:gd name="connsiteX206" fmla="*/ 2360198 w 11269336"/>
              <a:gd name="connsiteY206" fmla="*/ 2029059 h 2323145"/>
              <a:gd name="connsiteX207" fmla="*/ 2348815 w 11269336"/>
              <a:gd name="connsiteY207" fmla="*/ 2026798 h 2323145"/>
              <a:gd name="connsiteX208" fmla="*/ 2347988 w 11269336"/>
              <a:gd name="connsiteY208" fmla="*/ 2025745 h 2323145"/>
              <a:gd name="connsiteX209" fmla="*/ 2312920 w 11269336"/>
              <a:gd name="connsiteY209" fmla="*/ 2036311 h 2323145"/>
              <a:gd name="connsiteX210" fmla="*/ 2307986 w 11269336"/>
              <a:gd name="connsiteY210" fmla="*/ 2035583 h 2323145"/>
              <a:gd name="connsiteX211" fmla="*/ 2285481 w 11269336"/>
              <a:gd name="connsiteY211" fmla="*/ 2045197 h 2323145"/>
              <a:gd name="connsiteX212" fmla="*/ 2273666 w 11269336"/>
              <a:gd name="connsiteY212" fmla="*/ 2048710 h 2323145"/>
              <a:gd name="connsiteX213" fmla="*/ 2270719 w 11269336"/>
              <a:gd name="connsiteY213" fmla="*/ 2052702 h 2323145"/>
              <a:gd name="connsiteX214" fmla="*/ 2253080 w 11269336"/>
              <a:gd name="connsiteY214" fmla="*/ 2056363 h 2323145"/>
              <a:gd name="connsiteX215" fmla="*/ 2250906 w 11269336"/>
              <a:gd name="connsiteY215" fmla="*/ 2055654 h 2323145"/>
              <a:gd name="connsiteX216" fmla="*/ 2236905 w 11269336"/>
              <a:gd name="connsiteY216" fmla="*/ 2062882 h 2323145"/>
              <a:gd name="connsiteX217" fmla="*/ 2225830 w 11269336"/>
              <a:gd name="connsiteY217" fmla="*/ 2074027 h 2323145"/>
              <a:gd name="connsiteX218" fmla="*/ 2073776 w 11269336"/>
              <a:gd name="connsiteY218" fmla="*/ 2089244 h 2323145"/>
              <a:gd name="connsiteX219" fmla="*/ 1948256 w 11269336"/>
              <a:gd name="connsiteY219" fmla="*/ 2146616 h 2323145"/>
              <a:gd name="connsiteX220" fmla="*/ 1865582 w 11269336"/>
              <a:gd name="connsiteY220" fmla="*/ 2153738 h 2323145"/>
              <a:gd name="connsiteX221" fmla="*/ 1835210 w 11269336"/>
              <a:gd name="connsiteY221" fmla="*/ 2134244 h 2323145"/>
              <a:gd name="connsiteX222" fmla="*/ 1632661 w 11269336"/>
              <a:gd name="connsiteY222" fmla="*/ 2173882 h 2323145"/>
              <a:gd name="connsiteX223" fmla="*/ 1579590 w 11269336"/>
              <a:gd name="connsiteY223" fmla="*/ 2173680 h 2323145"/>
              <a:gd name="connsiteX224" fmla="*/ 1535601 w 11269336"/>
              <a:gd name="connsiteY224" fmla="*/ 2194590 h 2323145"/>
              <a:gd name="connsiteX225" fmla="*/ 1515594 w 11269336"/>
              <a:gd name="connsiteY225" fmla="*/ 2189622 h 2323145"/>
              <a:gd name="connsiteX226" fmla="*/ 1512113 w 11269336"/>
              <a:gd name="connsiteY226" fmla="*/ 2188534 h 2323145"/>
              <a:gd name="connsiteX227" fmla="*/ 1498838 w 11269336"/>
              <a:gd name="connsiteY227" fmla="*/ 2189213 h 2323145"/>
              <a:gd name="connsiteX228" fmla="*/ 1494279 w 11269336"/>
              <a:gd name="connsiteY228" fmla="*/ 2183112 h 2323145"/>
              <a:gd name="connsiteX229" fmla="*/ 1473714 w 11269336"/>
              <a:gd name="connsiteY229" fmla="*/ 2179625 h 2323145"/>
              <a:gd name="connsiteX230" fmla="*/ 1449503 w 11269336"/>
              <a:gd name="connsiteY230" fmla="*/ 2182633 h 2323145"/>
              <a:gd name="connsiteX231" fmla="*/ 1266687 w 11269336"/>
              <a:gd name="connsiteY231" fmla="*/ 2212688 h 2323145"/>
              <a:gd name="connsiteX232" fmla="*/ 1239614 w 11269336"/>
              <a:gd name="connsiteY232" fmla="*/ 2209727 h 2323145"/>
              <a:gd name="connsiteX233" fmla="*/ 1202436 w 11269336"/>
              <a:gd name="connsiteY233" fmla="*/ 2209817 h 2323145"/>
              <a:gd name="connsiteX234" fmla="*/ 1136097 w 11269336"/>
              <a:gd name="connsiteY234" fmla="*/ 2205112 h 2323145"/>
              <a:gd name="connsiteX235" fmla="*/ 988232 w 11269336"/>
              <a:gd name="connsiteY235" fmla="*/ 2235635 h 2323145"/>
              <a:gd name="connsiteX236" fmla="*/ 981959 w 11269336"/>
              <a:gd name="connsiteY236" fmla="*/ 2231607 h 2323145"/>
              <a:gd name="connsiteX237" fmla="*/ 938600 w 11269336"/>
              <a:gd name="connsiteY237" fmla="*/ 2238113 h 2323145"/>
              <a:gd name="connsiteX238" fmla="*/ 791788 w 11269336"/>
              <a:gd name="connsiteY238" fmla="*/ 2293224 h 2323145"/>
              <a:gd name="connsiteX239" fmla="*/ 706914 w 11269336"/>
              <a:gd name="connsiteY239" fmla="*/ 2305046 h 2323145"/>
              <a:gd name="connsiteX240" fmla="*/ 675971 w 11269336"/>
              <a:gd name="connsiteY240" fmla="*/ 2304030 h 2323145"/>
              <a:gd name="connsiteX241" fmla="*/ 624180 w 11269336"/>
              <a:gd name="connsiteY241" fmla="*/ 2302650 h 2323145"/>
              <a:gd name="connsiteX242" fmla="*/ 583453 w 11269336"/>
              <a:gd name="connsiteY242" fmla="*/ 2288788 h 2323145"/>
              <a:gd name="connsiteX243" fmla="*/ 540946 w 11269336"/>
              <a:gd name="connsiteY243" fmla="*/ 2292721 h 2323145"/>
              <a:gd name="connsiteX244" fmla="*/ 533680 w 11269336"/>
              <a:gd name="connsiteY244" fmla="*/ 2310233 h 2323145"/>
              <a:gd name="connsiteX245" fmla="*/ 487366 w 11269336"/>
              <a:gd name="connsiteY245" fmla="*/ 2309053 h 2323145"/>
              <a:gd name="connsiteX246" fmla="*/ 416820 w 11269336"/>
              <a:gd name="connsiteY246" fmla="*/ 2305443 h 2323145"/>
              <a:gd name="connsiteX247" fmla="*/ 376805 w 11269336"/>
              <a:gd name="connsiteY247" fmla="*/ 2307647 h 2323145"/>
              <a:gd name="connsiteX248" fmla="*/ 266777 w 11269336"/>
              <a:gd name="connsiteY248" fmla="*/ 2309012 h 2323145"/>
              <a:gd name="connsiteX249" fmla="*/ 156013 w 11269336"/>
              <a:gd name="connsiteY249" fmla="*/ 2306832 h 2323145"/>
              <a:gd name="connsiteX250" fmla="*/ 87258 w 11269336"/>
              <a:gd name="connsiteY250" fmla="*/ 2285511 h 2323145"/>
              <a:gd name="connsiteX251" fmla="*/ 23798 w 11269336"/>
              <a:gd name="connsiteY251" fmla="*/ 2281822 h 2323145"/>
              <a:gd name="connsiteX252" fmla="*/ 0 w 11269336"/>
              <a:gd name="connsiteY252" fmla="*/ 2285369 h 2323145"/>
              <a:gd name="connsiteX253" fmla="*/ 0 w 11269336"/>
              <a:gd name="connsiteY25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67257 w 11269336"/>
              <a:gd name="connsiteY141" fmla="*/ 2196121 h 2323145"/>
              <a:gd name="connsiteX142" fmla="*/ 4405765 w 11269336"/>
              <a:gd name="connsiteY142" fmla="*/ 2199902 h 2323145"/>
              <a:gd name="connsiteX143" fmla="*/ 4401354 w 11269336"/>
              <a:gd name="connsiteY143" fmla="*/ 2194745 h 2323145"/>
              <a:gd name="connsiteX144" fmla="*/ 4366646 w 11269336"/>
              <a:gd name="connsiteY144" fmla="*/ 2198564 h 2323145"/>
              <a:gd name="connsiteX145" fmla="*/ 4354009 w 11269336"/>
              <a:gd name="connsiteY145" fmla="*/ 2204984 h 2323145"/>
              <a:gd name="connsiteX146" fmla="*/ 4348284 w 11269336"/>
              <a:gd name="connsiteY146" fmla="*/ 2205270 h 2323145"/>
              <a:gd name="connsiteX147" fmla="*/ 4333906 w 11269336"/>
              <a:gd name="connsiteY147" fmla="*/ 2205251 h 2323145"/>
              <a:gd name="connsiteX148" fmla="*/ 4308819 w 11269336"/>
              <a:gd name="connsiteY148" fmla="*/ 2203822 h 2323145"/>
              <a:gd name="connsiteX149" fmla="*/ 4301210 w 11269336"/>
              <a:gd name="connsiteY149" fmla="*/ 2204456 h 2323145"/>
              <a:gd name="connsiteX150" fmla="*/ 4283095 w 11269336"/>
              <a:gd name="connsiteY150" fmla="*/ 2198177 h 2323145"/>
              <a:gd name="connsiteX151" fmla="*/ 4250119 w 11269336"/>
              <a:gd name="connsiteY151" fmla="*/ 2196342 h 2323145"/>
              <a:gd name="connsiteX152" fmla="*/ 4189203 w 11269336"/>
              <a:gd name="connsiteY152" fmla="*/ 2178994 h 2323145"/>
              <a:gd name="connsiteX153" fmla="*/ 4154035 w 11269336"/>
              <a:gd name="connsiteY153" fmla="*/ 2171950 h 2323145"/>
              <a:gd name="connsiteX154" fmla="*/ 4129569 w 11269336"/>
              <a:gd name="connsiteY154" fmla="*/ 2163850 h 2323145"/>
              <a:gd name="connsiteX155" fmla="*/ 4061250 w 11269336"/>
              <a:gd name="connsiteY155" fmla="*/ 2159236 h 2323145"/>
              <a:gd name="connsiteX156" fmla="*/ 3945480 w 11269336"/>
              <a:gd name="connsiteY156" fmla="*/ 2158279 h 2323145"/>
              <a:gd name="connsiteX157" fmla="*/ 3921468 w 11269336"/>
              <a:gd name="connsiteY157" fmla="*/ 2156588 h 2323145"/>
              <a:gd name="connsiteX158" fmla="*/ 3903348 w 11269336"/>
              <a:gd name="connsiteY158" fmla="*/ 2149220 h 2323145"/>
              <a:gd name="connsiteX159" fmla="*/ 3901342 w 11269336"/>
              <a:gd name="connsiteY159" fmla="*/ 2142355 h 2323145"/>
              <a:gd name="connsiteX160" fmla="*/ 3888539 w 11269336"/>
              <a:gd name="connsiteY160" fmla="*/ 2140476 h 2323145"/>
              <a:gd name="connsiteX161" fmla="*/ 3885662 w 11269336"/>
              <a:gd name="connsiteY161" fmla="*/ 2138740 h 2323145"/>
              <a:gd name="connsiteX162" fmla="*/ 3868627 w 11269336"/>
              <a:gd name="connsiteY162" fmla="*/ 2130023 h 2323145"/>
              <a:gd name="connsiteX163" fmla="*/ 3819177 w 11269336"/>
              <a:gd name="connsiteY163" fmla="*/ 2142111 h 2323145"/>
              <a:gd name="connsiteX164" fmla="*/ 3769100 w 11269336"/>
              <a:gd name="connsiteY164" fmla="*/ 2131731 h 2323145"/>
              <a:gd name="connsiteX165" fmla="*/ 3562752 w 11269336"/>
              <a:gd name="connsiteY165" fmla="*/ 2131785 h 2323145"/>
              <a:gd name="connsiteX166" fmla="*/ 3541402 w 11269336"/>
              <a:gd name="connsiteY166" fmla="*/ 2106821 h 2323145"/>
              <a:gd name="connsiteX167" fmla="*/ 3365341 w 11269336"/>
              <a:gd name="connsiteY167" fmla="*/ 2077638 h 2323145"/>
              <a:gd name="connsiteX168" fmla="*/ 3170922 w 11269336"/>
              <a:gd name="connsiteY168" fmla="*/ 2115957 h 2323145"/>
              <a:gd name="connsiteX169" fmla="*/ 3156256 w 11269336"/>
              <a:gd name="connsiteY169" fmla="*/ 2124773 h 2323145"/>
              <a:gd name="connsiteX170" fmla="*/ 3140298 w 11269336"/>
              <a:gd name="connsiteY170" fmla="*/ 2129182 h 2323145"/>
              <a:gd name="connsiteX171" fmla="*/ 3138514 w 11269336"/>
              <a:gd name="connsiteY171" fmla="*/ 2128069 h 2323145"/>
              <a:gd name="connsiteX172" fmla="*/ 3120467 w 11269336"/>
              <a:gd name="connsiteY172" fmla="*/ 2128281 h 2323145"/>
              <a:gd name="connsiteX173" fmla="*/ 3116175 w 11269336"/>
              <a:gd name="connsiteY173" fmla="*/ 2131633 h 2323145"/>
              <a:gd name="connsiteX174" fmla="*/ 3103685 w 11269336"/>
              <a:gd name="connsiteY174" fmla="*/ 2132814 h 2323145"/>
              <a:gd name="connsiteX175" fmla="*/ 3078794 w 11269336"/>
              <a:gd name="connsiteY175" fmla="*/ 2137935 h 2323145"/>
              <a:gd name="connsiteX176" fmla="*/ 3074407 w 11269336"/>
              <a:gd name="connsiteY176" fmla="*/ 2136274 h 2323145"/>
              <a:gd name="connsiteX177" fmla="*/ 3037285 w 11269336"/>
              <a:gd name="connsiteY177" fmla="*/ 2139919 h 2323145"/>
              <a:gd name="connsiteX178" fmla="*/ 3036901 w 11269336"/>
              <a:gd name="connsiteY178" fmla="*/ 2138726 h 2323145"/>
              <a:gd name="connsiteX179" fmla="*/ 3026996 w 11269336"/>
              <a:gd name="connsiteY179" fmla="*/ 2134322 h 2323145"/>
              <a:gd name="connsiteX180" fmla="*/ 3007772 w 11269336"/>
              <a:gd name="connsiteY180" fmla="*/ 2128742 h 2323145"/>
              <a:gd name="connsiteX181" fmla="*/ 2965030 w 11269336"/>
              <a:gd name="connsiteY181" fmla="*/ 2100494 h 2323145"/>
              <a:gd name="connsiteX182" fmla="*/ 2926342 w 11269336"/>
              <a:gd name="connsiteY182" fmla="*/ 2104155 h 2323145"/>
              <a:gd name="connsiteX183" fmla="*/ 2918608 w 11269336"/>
              <a:gd name="connsiteY183" fmla="*/ 2104215 h 2323145"/>
              <a:gd name="connsiteX184" fmla="*/ 2918475 w 11269336"/>
              <a:gd name="connsiteY184" fmla="*/ 2103937 h 2323145"/>
              <a:gd name="connsiteX185" fmla="*/ 2910360 w 11269336"/>
              <a:gd name="connsiteY185" fmla="*/ 2103444 h 2323145"/>
              <a:gd name="connsiteX186" fmla="*/ 2904507 w 11269336"/>
              <a:gd name="connsiteY186" fmla="*/ 2104326 h 2323145"/>
              <a:gd name="connsiteX187" fmla="*/ 2889503 w 11269336"/>
              <a:gd name="connsiteY187" fmla="*/ 2104443 h 2323145"/>
              <a:gd name="connsiteX188" fmla="*/ 2884480 w 11269336"/>
              <a:gd name="connsiteY188" fmla="*/ 2102626 h 2323145"/>
              <a:gd name="connsiteX189" fmla="*/ 2882689 w 11269336"/>
              <a:gd name="connsiteY189" fmla="*/ 2099228 h 2323145"/>
              <a:gd name="connsiteX190" fmla="*/ 2881291 w 11269336"/>
              <a:gd name="connsiteY190" fmla="*/ 2099618 h 2323145"/>
              <a:gd name="connsiteX191" fmla="*/ 2853979 w 11269336"/>
              <a:gd name="connsiteY191" fmla="*/ 2090388 h 2323145"/>
              <a:gd name="connsiteX192" fmla="*/ 2791790 w 11269336"/>
              <a:gd name="connsiteY192" fmla="*/ 2080332 h 2323145"/>
              <a:gd name="connsiteX193" fmla="*/ 2755844 w 11269336"/>
              <a:gd name="connsiteY193" fmla="*/ 2078874 h 2323145"/>
              <a:gd name="connsiteX194" fmla="*/ 2657742 w 11269336"/>
              <a:gd name="connsiteY194" fmla="*/ 2070179 h 2323145"/>
              <a:gd name="connsiteX195" fmla="*/ 2559549 w 11269336"/>
              <a:gd name="connsiteY195" fmla="*/ 2057873 h 2323145"/>
              <a:gd name="connsiteX196" fmla="*/ 2512054 w 11269336"/>
              <a:gd name="connsiteY196" fmla="*/ 2031671 h 2323145"/>
              <a:gd name="connsiteX197" fmla="*/ 2506437 w 11269336"/>
              <a:gd name="connsiteY197" fmla="*/ 2030918 h 2323145"/>
              <a:gd name="connsiteX198" fmla="*/ 2491752 w 11269336"/>
              <a:gd name="connsiteY198" fmla="*/ 2033906 h 2323145"/>
              <a:gd name="connsiteX199" fmla="*/ 2486338 w 11269336"/>
              <a:gd name="connsiteY199" fmla="*/ 2035862 h 2323145"/>
              <a:gd name="connsiteX200" fmla="*/ 2478186 w 11269336"/>
              <a:gd name="connsiteY200" fmla="*/ 2036953 h 2323145"/>
              <a:gd name="connsiteX201" fmla="*/ 2477950 w 11269336"/>
              <a:gd name="connsiteY201" fmla="*/ 2036715 h 2323145"/>
              <a:gd name="connsiteX202" fmla="*/ 2470381 w 11269336"/>
              <a:gd name="connsiteY202" fmla="*/ 2038256 h 2323145"/>
              <a:gd name="connsiteX203" fmla="*/ 2433781 w 11269336"/>
              <a:gd name="connsiteY203" fmla="*/ 2049140 h 2323145"/>
              <a:gd name="connsiteX204" fmla="*/ 2381172 w 11269336"/>
              <a:gd name="connsiteY204" fmla="*/ 2030645 h 2323145"/>
              <a:gd name="connsiteX205" fmla="*/ 2360198 w 11269336"/>
              <a:gd name="connsiteY205" fmla="*/ 2029059 h 2323145"/>
              <a:gd name="connsiteX206" fmla="*/ 2348815 w 11269336"/>
              <a:gd name="connsiteY206" fmla="*/ 2026798 h 2323145"/>
              <a:gd name="connsiteX207" fmla="*/ 2347988 w 11269336"/>
              <a:gd name="connsiteY207" fmla="*/ 2025745 h 2323145"/>
              <a:gd name="connsiteX208" fmla="*/ 2312920 w 11269336"/>
              <a:gd name="connsiteY208" fmla="*/ 2036311 h 2323145"/>
              <a:gd name="connsiteX209" fmla="*/ 2307986 w 11269336"/>
              <a:gd name="connsiteY209" fmla="*/ 2035583 h 2323145"/>
              <a:gd name="connsiteX210" fmla="*/ 2285481 w 11269336"/>
              <a:gd name="connsiteY210" fmla="*/ 2045197 h 2323145"/>
              <a:gd name="connsiteX211" fmla="*/ 2273666 w 11269336"/>
              <a:gd name="connsiteY211" fmla="*/ 2048710 h 2323145"/>
              <a:gd name="connsiteX212" fmla="*/ 2270719 w 11269336"/>
              <a:gd name="connsiteY212" fmla="*/ 2052702 h 2323145"/>
              <a:gd name="connsiteX213" fmla="*/ 2253080 w 11269336"/>
              <a:gd name="connsiteY213" fmla="*/ 2056363 h 2323145"/>
              <a:gd name="connsiteX214" fmla="*/ 2250906 w 11269336"/>
              <a:gd name="connsiteY214" fmla="*/ 2055654 h 2323145"/>
              <a:gd name="connsiteX215" fmla="*/ 2236905 w 11269336"/>
              <a:gd name="connsiteY215" fmla="*/ 2062882 h 2323145"/>
              <a:gd name="connsiteX216" fmla="*/ 2225830 w 11269336"/>
              <a:gd name="connsiteY216" fmla="*/ 2074027 h 2323145"/>
              <a:gd name="connsiteX217" fmla="*/ 2073776 w 11269336"/>
              <a:gd name="connsiteY217" fmla="*/ 2089244 h 2323145"/>
              <a:gd name="connsiteX218" fmla="*/ 1948256 w 11269336"/>
              <a:gd name="connsiteY218" fmla="*/ 2146616 h 2323145"/>
              <a:gd name="connsiteX219" fmla="*/ 1865582 w 11269336"/>
              <a:gd name="connsiteY219" fmla="*/ 2153738 h 2323145"/>
              <a:gd name="connsiteX220" fmla="*/ 1835210 w 11269336"/>
              <a:gd name="connsiteY220" fmla="*/ 2134244 h 2323145"/>
              <a:gd name="connsiteX221" fmla="*/ 1632661 w 11269336"/>
              <a:gd name="connsiteY221" fmla="*/ 2173882 h 2323145"/>
              <a:gd name="connsiteX222" fmla="*/ 1579590 w 11269336"/>
              <a:gd name="connsiteY222" fmla="*/ 2173680 h 2323145"/>
              <a:gd name="connsiteX223" fmla="*/ 1535601 w 11269336"/>
              <a:gd name="connsiteY223" fmla="*/ 2194590 h 2323145"/>
              <a:gd name="connsiteX224" fmla="*/ 1515594 w 11269336"/>
              <a:gd name="connsiteY224" fmla="*/ 2189622 h 2323145"/>
              <a:gd name="connsiteX225" fmla="*/ 1512113 w 11269336"/>
              <a:gd name="connsiteY225" fmla="*/ 2188534 h 2323145"/>
              <a:gd name="connsiteX226" fmla="*/ 1498838 w 11269336"/>
              <a:gd name="connsiteY226" fmla="*/ 2189213 h 2323145"/>
              <a:gd name="connsiteX227" fmla="*/ 1494279 w 11269336"/>
              <a:gd name="connsiteY227" fmla="*/ 2183112 h 2323145"/>
              <a:gd name="connsiteX228" fmla="*/ 1473714 w 11269336"/>
              <a:gd name="connsiteY228" fmla="*/ 2179625 h 2323145"/>
              <a:gd name="connsiteX229" fmla="*/ 1449503 w 11269336"/>
              <a:gd name="connsiteY229" fmla="*/ 2182633 h 2323145"/>
              <a:gd name="connsiteX230" fmla="*/ 1266687 w 11269336"/>
              <a:gd name="connsiteY230" fmla="*/ 2212688 h 2323145"/>
              <a:gd name="connsiteX231" fmla="*/ 1239614 w 11269336"/>
              <a:gd name="connsiteY231" fmla="*/ 2209727 h 2323145"/>
              <a:gd name="connsiteX232" fmla="*/ 1202436 w 11269336"/>
              <a:gd name="connsiteY232" fmla="*/ 2209817 h 2323145"/>
              <a:gd name="connsiteX233" fmla="*/ 1136097 w 11269336"/>
              <a:gd name="connsiteY233" fmla="*/ 2205112 h 2323145"/>
              <a:gd name="connsiteX234" fmla="*/ 988232 w 11269336"/>
              <a:gd name="connsiteY234" fmla="*/ 2235635 h 2323145"/>
              <a:gd name="connsiteX235" fmla="*/ 981959 w 11269336"/>
              <a:gd name="connsiteY235" fmla="*/ 2231607 h 2323145"/>
              <a:gd name="connsiteX236" fmla="*/ 938600 w 11269336"/>
              <a:gd name="connsiteY236" fmla="*/ 2238113 h 2323145"/>
              <a:gd name="connsiteX237" fmla="*/ 791788 w 11269336"/>
              <a:gd name="connsiteY237" fmla="*/ 2293224 h 2323145"/>
              <a:gd name="connsiteX238" fmla="*/ 706914 w 11269336"/>
              <a:gd name="connsiteY238" fmla="*/ 2305046 h 2323145"/>
              <a:gd name="connsiteX239" fmla="*/ 675971 w 11269336"/>
              <a:gd name="connsiteY239" fmla="*/ 2304030 h 2323145"/>
              <a:gd name="connsiteX240" fmla="*/ 624180 w 11269336"/>
              <a:gd name="connsiteY240" fmla="*/ 2302650 h 2323145"/>
              <a:gd name="connsiteX241" fmla="*/ 583453 w 11269336"/>
              <a:gd name="connsiteY241" fmla="*/ 2288788 h 2323145"/>
              <a:gd name="connsiteX242" fmla="*/ 540946 w 11269336"/>
              <a:gd name="connsiteY242" fmla="*/ 2292721 h 2323145"/>
              <a:gd name="connsiteX243" fmla="*/ 533680 w 11269336"/>
              <a:gd name="connsiteY243" fmla="*/ 2310233 h 2323145"/>
              <a:gd name="connsiteX244" fmla="*/ 487366 w 11269336"/>
              <a:gd name="connsiteY244" fmla="*/ 2309053 h 2323145"/>
              <a:gd name="connsiteX245" fmla="*/ 416820 w 11269336"/>
              <a:gd name="connsiteY245" fmla="*/ 2305443 h 2323145"/>
              <a:gd name="connsiteX246" fmla="*/ 376805 w 11269336"/>
              <a:gd name="connsiteY246" fmla="*/ 2307647 h 2323145"/>
              <a:gd name="connsiteX247" fmla="*/ 266777 w 11269336"/>
              <a:gd name="connsiteY247" fmla="*/ 2309012 h 2323145"/>
              <a:gd name="connsiteX248" fmla="*/ 156013 w 11269336"/>
              <a:gd name="connsiteY248" fmla="*/ 2306832 h 2323145"/>
              <a:gd name="connsiteX249" fmla="*/ 87258 w 11269336"/>
              <a:gd name="connsiteY249" fmla="*/ 2285511 h 2323145"/>
              <a:gd name="connsiteX250" fmla="*/ 23798 w 11269336"/>
              <a:gd name="connsiteY250" fmla="*/ 2281822 h 2323145"/>
              <a:gd name="connsiteX251" fmla="*/ 0 w 11269336"/>
              <a:gd name="connsiteY251" fmla="*/ 2285369 h 2323145"/>
              <a:gd name="connsiteX252" fmla="*/ 0 w 11269336"/>
              <a:gd name="connsiteY25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05765 w 11269336"/>
              <a:gd name="connsiteY141" fmla="*/ 2199902 h 2323145"/>
              <a:gd name="connsiteX142" fmla="*/ 4401354 w 11269336"/>
              <a:gd name="connsiteY142" fmla="*/ 2194745 h 2323145"/>
              <a:gd name="connsiteX143" fmla="*/ 4366646 w 11269336"/>
              <a:gd name="connsiteY143" fmla="*/ 2198564 h 2323145"/>
              <a:gd name="connsiteX144" fmla="*/ 4354009 w 11269336"/>
              <a:gd name="connsiteY144" fmla="*/ 2204984 h 2323145"/>
              <a:gd name="connsiteX145" fmla="*/ 4348284 w 11269336"/>
              <a:gd name="connsiteY145" fmla="*/ 2205270 h 2323145"/>
              <a:gd name="connsiteX146" fmla="*/ 4333906 w 11269336"/>
              <a:gd name="connsiteY146" fmla="*/ 2205251 h 2323145"/>
              <a:gd name="connsiteX147" fmla="*/ 4308819 w 11269336"/>
              <a:gd name="connsiteY147" fmla="*/ 2203822 h 2323145"/>
              <a:gd name="connsiteX148" fmla="*/ 4301210 w 11269336"/>
              <a:gd name="connsiteY148" fmla="*/ 2204456 h 2323145"/>
              <a:gd name="connsiteX149" fmla="*/ 4283095 w 11269336"/>
              <a:gd name="connsiteY149" fmla="*/ 2198177 h 2323145"/>
              <a:gd name="connsiteX150" fmla="*/ 4250119 w 11269336"/>
              <a:gd name="connsiteY150" fmla="*/ 2196342 h 2323145"/>
              <a:gd name="connsiteX151" fmla="*/ 4189203 w 11269336"/>
              <a:gd name="connsiteY151" fmla="*/ 2178994 h 2323145"/>
              <a:gd name="connsiteX152" fmla="*/ 4154035 w 11269336"/>
              <a:gd name="connsiteY152" fmla="*/ 2171950 h 2323145"/>
              <a:gd name="connsiteX153" fmla="*/ 4129569 w 11269336"/>
              <a:gd name="connsiteY153" fmla="*/ 2163850 h 2323145"/>
              <a:gd name="connsiteX154" fmla="*/ 4061250 w 11269336"/>
              <a:gd name="connsiteY154" fmla="*/ 2159236 h 2323145"/>
              <a:gd name="connsiteX155" fmla="*/ 3945480 w 11269336"/>
              <a:gd name="connsiteY155" fmla="*/ 2158279 h 2323145"/>
              <a:gd name="connsiteX156" fmla="*/ 3921468 w 11269336"/>
              <a:gd name="connsiteY156" fmla="*/ 2156588 h 2323145"/>
              <a:gd name="connsiteX157" fmla="*/ 3903348 w 11269336"/>
              <a:gd name="connsiteY157" fmla="*/ 2149220 h 2323145"/>
              <a:gd name="connsiteX158" fmla="*/ 3901342 w 11269336"/>
              <a:gd name="connsiteY158" fmla="*/ 2142355 h 2323145"/>
              <a:gd name="connsiteX159" fmla="*/ 3888539 w 11269336"/>
              <a:gd name="connsiteY159" fmla="*/ 2140476 h 2323145"/>
              <a:gd name="connsiteX160" fmla="*/ 3885662 w 11269336"/>
              <a:gd name="connsiteY160" fmla="*/ 2138740 h 2323145"/>
              <a:gd name="connsiteX161" fmla="*/ 3868627 w 11269336"/>
              <a:gd name="connsiteY161" fmla="*/ 2130023 h 2323145"/>
              <a:gd name="connsiteX162" fmla="*/ 3819177 w 11269336"/>
              <a:gd name="connsiteY162" fmla="*/ 2142111 h 2323145"/>
              <a:gd name="connsiteX163" fmla="*/ 3769100 w 11269336"/>
              <a:gd name="connsiteY163" fmla="*/ 2131731 h 2323145"/>
              <a:gd name="connsiteX164" fmla="*/ 3562752 w 11269336"/>
              <a:gd name="connsiteY164" fmla="*/ 2131785 h 2323145"/>
              <a:gd name="connsiteX165" fmla="*/ 3541402 w 11269336"/>
              <a:gd name="connsiteY165" fmla="*/ 2106821 h 2323145"/>
              <a:gd name="connsiteX166" fmla="*/ 3365341 w 11269336"/>
              <a:gd name="connsiteY166" fmla="*/ 2077638 h 2323145"/>
              <a:gd name="connsiteX167" fmla="*/ 3170922 w 11269336"/>
              <a:gd name="connsiteY167" fmla="*/ 2115957 h 2323145"/>
              <a:gd name="connsiteX168" fmla="*/ 3156256 w 11269336"/>
              <a:gd name="connsiteY168" fmla="*/ 2124773 h 2323145"/>
              <a:gd name="connsiteX169" fmla="*/ 3140298 w 11269336"/>
              <a:gd name="connsiteY169" fmla="*/ 2129182 h 2323145"/>
              <a:gd name="connsiteX170" fmla="*/ 3138514 w 11269336"/>
              <a:gd name="connsiteY170" fmla="*/ 2128069 h 2323145"/>
              <a:gd name="connsiteX171" fmla="*/ 3120467 w 11269336"/>
              <a:gd name="connsiteY171" fmla="*/ 2128281 h 2323145"/>
              <a:gd name="connsiteX172" fmla="*/ 3116175 w 11269336"/>
              <a:gd name="connsiteY172" fmla="*/ 2131633 h 2323145"/>
              <a:gd name="connsiteX173" fmla="*/ 3103685 w 11269336"/>
              <a:gd name="connsiteY173" fmla="*/ 2132814 h 2323145"/>
              <a:gd name="connsiteX174" fmla="*/ 3078794 w 11269336"/>
              <a:gd name="connsiteY174" fmla="*/ 2137935 h 2323145"/>
              <a:gd name="connsiteX175" fmla="*/ 3074407 w 11269336"/>
              <a:gd name="connsiteY175" fmla="*/ 2136274 h 2323145"/>
              <a:gd name="connsiteX176" fmla="*/ 3037285 w 11269336"/>
              <a:gd name="connsiteY176" fmla="*/ 2139919 h 2323145"/>
              <a:gd name="connsiteX177" fmla="*/ 3036901 w 11269336"/>
              <a:gd name="connsiteY177" fmla="*/ 2138726 h 2323145"/>
              <a:gd name="connsiteX178" fmla="*/ 3026996 w 11269336"/>
              <a:gd name="connsiteY178" fmla="*/ 2134322 h 2323145"/>
              <a:gd name="connsiteX179" fmla="*/ 3007772 w 11269336"/>
              <a:gd name="connsiteY179" fmla="*/ 2128742 h 2323145"/>
              <a:gd name="connsiteX180" fmla="*/ 2965030 w 11269336"/>
              <a:gd name="connsiteY180" fmla="*/ 2100494 h 2323145"/>
              <a:gd name="connsiteX181" fmla="*/ 2926342 w 11269336"/>
              <a:gd name="connsiteY181" fmla="*/ 2104155 h 2323145"/>
              <a:gd name="connsiteX182" fmla="*/ 2918608 w 11269336"/>
              <a:gd name="connsiteY182" fmla="*/ 2104215 h 2323145"/>
              <a:gd name="connsiteX183" fmla="*/ 2918475 w 11269336"/>
              <a:gd name="connsiteY183" fmla="*/ 2103937 h 2323145"/>
              <a:gd name="connsiteX184" fmla="*/ 2910360 w 11269336"/>
              <a:gd name="connsiteY184" fmla="*/ 2103444 h 2323145"/>
              <a:gd name="connsiteX185" fmla="*/ 2904507 w 11269336"/>
              <a:gd name="connsiteY185" fmla="*/ 2104326 h 2323145"/>
              <a:gd name="connsiteX186" fmla="*/ 2889503 w 11269336"/>
              <a:gd name="connsiteY186" fmla="*/ 2104443 h 2323145"/>
              <a:gd name="connsiteX187" fmla="*/ 2884480 w 11269336"/>
              <a:gd name="connsiteY187" fmla="*/ 2102626 h 2323145"/>
              <a:gd name="connsiteX188" fmla="*/ 2882689 w 11269336"/>
              <a:gd name="connsiteY188" fmla="*/ 2099228 h 2323145"/>
              <a:gd name="connsiteX189" fmla="*/ 2881291 w 11269336"/>
              <a:gd name="connsiteY189" fmla="*/ 2099618 h 2323145"/>
              <a:gd name="connsiteX190" fmla="*/ 2853979 w 11269336"/>
              <a:gd name="connsiteY190" fmla="*/ 2090388 h 2323145"/>
              <a:gd name="connsiteX191" fmla="*/ 2791790 w 11269336"/>
              <a:gd name="connsiteY191" fmla="*/ 2080332 h 2323145"/>
              <a:gd name="connsiteX192" fmla="*/ 2755844 w 11269336"/>
              <a:gd name="connsiteY192" fmla="*/ 2078874 h 2323145"/>
              <a:gd name="connsiteX193" fmla="*/ 2657742 w 11269336"/>
              <a:gd name="connsiteY193" fmla="*/ 2070179 h 2323145"/>
              <a:gd name="connsiteX194" fmla="*/ 2559549 w 11269336"/>
              <a:gd name="connsiteY194" fmla="*/ 2057873 h 2323145"/>
              <a:gd name="connsiteX195" fmla="*/ 2512054 w 11269336"/>
              <a:gd name="connsiteY195" fmla="*/ 2031671 h 2323145"/>
              <a:gd name="connsiteX196" fmla="*/ 2506437 w 11269336"/>
              <a:gd name="connsiteY196" fmla="*/ 2030918 h 2323145"/>
              <a:gd name="connsiteX197" fmla="*/ 2491752 w 11269336"/>
              <a:gd name="connsiteY197" fmla="*/ 2033906 h 2323145"/>
              <a:gd name="connsiteX198" fmla="*/ 2486338 w 11269336"/>
              <a:gd name="connsiteY198" fmla="*/ 2035862 h 2323145"/>
              <a:gd name="connsiteX199" fmla="*/ 2478186 w 11269336"/>
              <a:gd name="connsiteY199" fmla="*/ 2036953 h 2323145"/>
              <a:gd name="connsiteX200" fmla="*/ 2477950 w 11269336"/>
              <a:gd name="connsiteY200" fmla="*/ 2036715 h 2323145"/>
              <a:gd name="connsiteX201" fmla="*/ 2470381 w 11269336"/>
              <a:gd name="connsiteY201" fmla="*/ 2038256 h 2323145"/>
              <a:gd name="connsiteX202" fmla="*/ 2433781 w 11269336"/>
              <a:gd name="connsiteY202" fmla="*/ 2049140 h 2323145"/>
              <a:gd name="connsiteX203" fmla="*/ 2381172 w 11269336"/>
              <a:gd name="connsiteY203" fmla="*/ 2030645 h 2323145"/>
              <a:gd name="connsiteX204" fmla="*/ 2360198 w 11269336"/>
              <a:gd name="connsiteY204" fmla="*/ 2029059 h 2323145"/>
              <a:gd name="connsiteX205" fmla="*/ 2348815 w 11269336"/>
              <a:gd name="connsiteY205" fmla="*/ 2026798 h 2323145"/>
              <a:gd name="connsiteX206" fmla="*/ 2347988 w 11269336"/>
              <a:gd name="connsiteY206" fmla="*/ 2025745 h 2323145"/>
              <a:gd name="connsiteX207" fmla="*/ 2312920 w 11269336"/>
              <a:gd name="connsiteY207" fmla="*/ 2036311 h 2323145"/>
              <a:gd name="connsiteX208" fmla="*/ 2307986 w 11269336"/>
              <a:gd name="connsiteY208" fmla="*/ 2035583 h 2323145"/>
              <a:gd name="connsiteX209" fmla="*/ 2285481 w 11269336"/>
              <a:gd name="connsiteY209" fmla="*/ 2045197 h 2323145"/>
              <a:gd name="connsiteX210" fmla="*/ 2273666 w 11269336"/>
              <a:gd name="connsiteY210" fmla="*/ 2048710 h 2323145"/>
              <a:gd name="connsiteX211" fmla="*/ 2270719 w 11269336"/>
              <a:gd name="connsiteY211" fmla="*/ 2052702 h 2323145"/>
              <a:gd name="connsiteX212" fmla="*/ 2253080 w 11269336"/>
              <a:gd name="connsiteY212" fmla="*/ 2056363 h 2323145"/>
              <a:gd name="connsiteX213" fmla="*/ 2250906 w 11269336"/>
              <a:gd name="connsiteY213" fmla="*/ 2055654 h 2323145"/>
              <a:gd name="connsiteX214" fmla="*/ 2236905 w 11269336"/>
              <a:gd name="connsiteY214" fmla="*/ 2062882 h 2323145"/>
              <a:gd name="connsiteX215" fmla="*/ 2225830 w 11269336"/>
              <a:gd name="connsiteY215" fmla="*/ 2074027 h 2323145"/>
              <a:gd name="connsiteX216" fmla="*/ 2073776 w 11269336"/>
              <a:gd name="connsiteY216" fmla="*/ 2089244 h 2323145"/>
              <a:gd name="connsiteX217" fmla="*/ 1948256 w 11269336"/>
              <a:gd name="connsiteY217" fmla="*/ 2146616 h 2323145"/>
              <a:gd name="connsiteX218" fmla="*/ 1865582 w 11269336"/>
              <a:gd name="connsiteY218" fmla="*/ 2153738 h 2323145"/>
              <a:gd name="connsiteX219" fmla="*/ 1835210 w 11269336"/>
              <a:gd name="connsiteY219" fmla="*/ 2134244 h 2323145"/>
              <a:gd name="connsiteX220" fmla="*/ 1632661 w 11269336"/>
              <a:gd name="connsiteY220" fmla="*/ 2173882 h 2323145"/>
              <a:gd name="connsiteX221" fmla="*/ 1579590 w 11269336"/>
              <a:gd name="connsiteY221" fmla="*/ 2173680 h 2323145"/>
              <a:gd name="connsiteX222" fmla="*/ 1535601 w 11269336"/>
              <a:gd name="connsiteY222" fmla="*/ 2194590 h 2323145"/>
              <a:gd name="connsiteX223" fmla="*/ 1515594 w 11269336"/>
              <a:gd name="connsiteY223" fmla="*/ 2189622 h 2323145"/>
              <a:gd name="connsiteX224" fmla="*/ 1512113 w 11269336"/>
              <a:gd name="connsiteY224" fmla="*/ 2188534 h 2323145"/>
              <a:gd name="connsiteX225" fmla="*/ 1498838 w 11269336"/>
              <a:gd name="connsiteY225" fmla="*/ 2189213 h 2323145"/>
              <a:gd name="connsiteX226" fmla="*/ 1494279 w 11269336"/>
              <a:gd name="connsiteY226" fmla="*/ 2183112 h 2323145"/>
              <a:gd name="connsiteX227" fmla="*/ 1473714 w 11269336"/>
              <a:gd name="connsiteY227" fmla="*/ 2179625 h 2323145"/>
              <a:gd name="connsiteX228" fmla="*/ 1449503 w 11269336"/>
              <a:gd name="connsiteY228" fmla="*/ 2182633 h 2323145"/>
              <a:gd name="connsiteX229" fmla="*/ 1266687 w 11269336"/>
              <a:gd name="connsiteY229" fmla="*/ 2212688 h 2323145"/>
              <a:gd name="connsiteX230" fmla="*/ 1239614 w 11269336"/>
              <a:gd name="connsiteY230" fmla="*/ 2209727 h 2323145"/>
              <a:gd name="connsiteX231" fmla="*/ 1202436 w 11269336"/>
              <a:gd name="connsiteY231" fmla="*/ 2209817 h 2323145"/>
              <a:gd name="connsiteX232" fmla="*/ 1136097 w 11269336"/>
              <a:gd name="connsiteY232" fmla="*/ 2205112 h 2323145"/>
              <a:gd name="connsiteX233" fmla="*/ 988232 w 11269336"/>
              <a:gd name="connsiteY233" fmla="*/ 2235635 h 2323145"/>
              <a:gd name="connsiteX234" fmla="*/ 981959 w 11269336"/>
              <a:gd name="connsiteY234" fmla="*/ 2231607 h 2323145"/>
              <a:gd name="connsiteX235" fmla="*/ 938600 w 11269336"/>
              <a:gd name="connsiteY235" fmla="*/ 2238113 h 2323145"/>
              <a:gd name="connsiteX236" fmla="*/ 791788 w 11269336"/>
              <a:gd name="connsiteY236" fmla="*/ 2293224 h 2323145"/>
              <a:gd name="connsiteX237" fmla="*/ 706914 w 11269336"/>
              <a:gd name="connsiteY237" fmla="*/ 2305046 h 2323145"/>
              <a:gd name="connsiteX238" fmla="*/ 675971 w 11269336"/>
              <a:gd name="connsiteY238" fmla="*/ 2304030 h 2323145"/>
              <a:gd name="connsiteX239" fmla="*/ 624180 w 11269336"/>
              <a:gd name="connsiteY239" fmla="*/ 2302650 h 2323145"/>
              <a:gd name="connsiteX240" fmla="*/ 583453 w 11269336"/>
              <a:gd name="connsiteY240" fmla="*/ 2288788 h 2323145"/>
              <a:gd name="connsiteX241" fmla="*/ 540946 w 11269336"/>
              <a:gd name="connsiteY241" fmla="*/ 2292721 h 2323145"/>
              <a:gd name="connsiteX242" fmla="*/ 533680 w 11269336"/>
              <a:gd name="connsiteY242" fmla="*/ 2310233 h 2323145"/>
              <a:gd name="connsiteX243" fmla="*/ 487366 w 11269336"/>
              <a:gd name="connsiteY243" fmla="*/ 2309053 h 2323145"/>
              <a:gd name="connsiteX244" fmla="*/ 416820 w 11269336"/>
              <a:gd name="connsiteY244" fmla="*/ 2305443 h 2323145"/>
              <a:gd name="connsiteX245" fmla="*/ 376805 w 11269336"/>
              <a:gd name="connsiteY245" fmla="*/ 2307647 h 2323145"/>
              <a:gd name="connsiteX246" fmla="*/ 266777 w 11269336"/>
              <a:gd name="connsiteY246" fmla="*/ 2309012 h 2323145"/>
              <a:gd name="connsiteX247" fmla="*/ 156013 w 11269336"/>
              <a:gd name="connsiteY247" fmla="*/ 2306832 h 2323145"/>
              <a:gd name="connsiteX248" fmla="*/ 87258 w 11269336"/>
              <a:gd name="connsiteY248" fmla="*/ 2285511 h 2323145"/>
              <a:gd name="connsiteX249" fmla="*/ 23798 w 11269336"/>
              <a:gd name="connsiteY249" fmla="*/ 2281822 h 2323145"/>
              <a:gd name="connsiteX250" fmla="*/ 0 w 11269336"/>
              <a:gd name="connsiteY250" fmla="*/ 2285369 h 2323145"/>
              <a:gd name="connsiteX251" fmla="*/ 0 w 11269336"/>
              <a:gd name="connsiteY251" fmla="*/ 0 h 2323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</a:cxnLst>
            <a:rect l="l" t="t" r="r" b="b"/>
            <a:pathLst>
              <a:path w="11269336" h="2323145">
                <a:moveTo>
                  <a:pt x="0" y="0"/>
                </a:moveTo>
                <a:lnTo>
                  <a:pt x="11269336" y="0"/>
                </a:lnTo>
                <a:lnTo>
                  <a:pt x="11268645" y="511"/>
                </a:lnTo>
                <a:cubicBezTo>
                  <a:pt x="11257520" y="14091"/>
                  <a:pt x="11248967" y="32073"/>
                  <a:pt x="11230739" y="37096"/>
                </a:cubicBezTo>
                <a:cubicBezTo>
                  <a:pt x="11194283" y="47141"/>
                  <a:pt x="11124351" y="55013"/>
                  <a:pt x="11082485" y="78590"/>
                </a:cubicBezTo>
                <a:cubicBezTo>
                  <a:pt x="11064655" y="69818"/>
                  <a:pt x="11049588" y="97621"/>
                  <a:pt x="11031776" y="79197"/>
                </a:cubicBezTo>
                <a:cubicBezTo>
                  <a:pt x="11016683" y="85023"/>
                  <a:pt x="11009945" y="92832"/>
                  <a:pt x="10995894" y="83459"/>
                </a:cubicBezTo>
                <a:cubicBezTo>
                  <a:pt x="10971843" y="134740"/>
                  <a:pt x="10888992" y="106042"/>
                  <a:pt x="10861177" y="147419"/>
                </a:cubicBezTo>
                <a:cubicBezTo>
                  <a:pt x="10850370" y="129415"/>
                  <a:pt x="10807086" y="138624"/>
                  <a:pt x="10782732" y="135645"/>
                </a:cubicBezTo>
                <a:cubicBezTo>
                  <a:pt x="10869014" y="196205"/>
                  <a:pt x="10693356" y="147304"/>
                  <a:pt x="10660773" y="179312"/>
                </a:cubicBezTo>
                <a:cubicBezTo>
                  <a:pt x="10667385" y="121467"/>
                  <a:pt x="10595265" y="182241"/>
                  <a:pt x="10564442" y="160738"/>
                </a:cubicBezTo>
                <a:cubicBezTo>
                  <a:pt x="10544419" y="190949"/>
                  <a:pt x="10518436" y="167191"/>
                  <a:pt x="10490200" y="183533"/>
                </a:cubicBezTo>
                <a:cubicBezTo>
                  <a:pt x="10423905" y="202688"/>
                  <a:pt x="10362764" y="244779"/>
                  <a:pt x="10271351" y="243104"/>
                </a:cubicBezTo>
                <a:cubicBezTo>
                  <a:pt x="10247818" y="329775"/>
                  <a:pt x="10135674" y="303068"/>
                  <a:pt x="10061033" y="364937"/>
                </a:cubicBezTo>
                <a:cubicBezTo>
                  <a:pt x="10014289" y="383940"/>
                  <a:pt x="9930032" y="360289"/>
                  <a:pt x="9921770" y="406154"/>
                </a:cubicBezTo>
                <a:cubicBezTo>
                  <a:pt x="9894276" y="384665"/>
                  <a:pt x="9881945" y="430851"/>
                  <a:pt x="9858388" y="439489"/>
                </a:cubicBezTo>
                <a:cubicBezTo>
                  <a:pt x="9835642" y="426888"/>
                  <a:pt x="9828901" y="443125"/>
                  <a:pt x="9811914" y="449865"/>
                </a:cubicBezTo>
                <a:cubicBezTo>
                  <a:pt x="9801869" y="441287"/>
                  <a:pt x="9787055" y="444835"/>
                  <a:pt x="9784394" y="457816"/>
                </a:cubicBezTo>
                <a:cubicBezTo>
                  <a:pt x="9797169" y="483924"/>
                  <a:pt x="9656844" y="450179"/>
                  <a:pt x="9656836" y="469967"/>
                </a:cubicBezTo>
                <a:cubicBezTo>
                  <a:pt x="9589537" y="485301"/>
                  <a:pt x="9662097" y="527310"/>
                  <a:pt x="9561575" y="559978"/>
                </a:cubicBezTo>
                <a:cubicBezTo>
                  <a:pt x="9479149" y="599104"/>
                  <a:pt x="9215234" y="670585"/>
                  <a:pt x="9162278" y="704724"/>
                </a:cubicBezTo>
                <a:cubicBezTo>
                  <a:pt x="9173017" y="730567"/>
                  <a:pt x="9063215" y="727685"/>
                  <a:pt x="9062863" y="754656"/>
                </a:cubicBezTo>
                <a:cubicBezTo>
                  <a:pt x="9021608" y="774940"/>
                  <a:pt x="8924639" y="816390"/>
                  <a:pt x="8914746" y="826428"/>
                </a:cubicBezTo>
                <a:lnTo>
                  <a:pt x="8917778" y="835198"/>
                </a:lnTo>
                <a:lnTo>
                  <a:pt x="8905560" y="838358"/>
                </a:lnTo>
                <a:lnTo>
                  <a:pt x="8897564" y="834287"/>
                </a:lnTo>
                <a:lnTo>
                  <a:pt x="8878040" y="844150"/>
                </a:lnTo>
                <a:cubicBezTo>
                  <a:pt x="8861112" y="848992"/>
                  <a:pt x="8812843" y="856499"/>
                  <a:pt x="8795998" y="863337"/>
                </a:cubicBezTo>
                <a:cubicBezTo>
                  <a:pt x="8792888" y="873975"/>
                  <a:pt x="8786153" y="880792"/>
                  <a:pt x="8776970" y="885177"/>
                </a:cubicBezTo>
                <a:lnTo>
                  <a:pt x="8755719" y="889754"/>
                </a:lnTo>
                <a:lnTo>
                  <a:pt x="8743257" y="904723"/>
                </a:lnTo>
                <a:cubicBezTo>
                  <a:pt x="8737642" y="908108"/>
                  <a:pt x="8730651" y="908759"/>
                  <a:pt x="8721366" y="904711"/>
                </a:cubicBezTo>
                <a:cubicBezTo>
                  <a:pt x="8711895" y="915873"/>
                  <a:pt x="8676250" y="900745"/>
                  <a:pt x="8678353" y="926318"/>
                </a:cubicBezTo>
                <a:cubicBezTo>
                  <a:pt x="8658506" y="928813"/>
                  <a:pt x="8647569" y="933735"/>
                  <a:pt x="8636849" y="937900"/>
                </a:cubicBezTo>
                <a:lnTo>
                  <a:pt x="8620213" y="943068"/>
                </a:lnTo>
                <a:lnTo>
                  <a:pt x="8612581" y="952695"/>
                </a:lnTo>
                <a:cubicBezTo>
                  <a:pt x="8605836" y="959769"/>
                  <a:pt x="8598255" y="964412"/>
                  <a:pt x="8589038" y="963892"/>
                </a:cubicBezTo>
                <a:lnTo>
                  <a:pt x="8579950" y="960899"/>
                </a:lnTo>
                <a:cubicBezTo>
                  <a:pt x="8579740" y="962476"/>
                  <a:pt x="8579529" y="964053"/>
                  <a:pt x="8579319" y="965630"/>
                </a:cubicBezTo>
                <a:cubicBezTo>
                  <a:pt x="8579138" y="972972"/>
                  <a:pt x="8576531" y="980010"/>
                  <a:pt x="8547429" y="984506"/>
                </a:cubicBezTo>
                <a:cubicBezTo>
                  <a:pt x="8529238" y="1001725"/>
                  <a:pt x="8505565" y="1015840"/>
                  <a:pt x="8478704" y="1025490"/>
                </a:cubicBezTo>
                <a:cubicBezTo>
                  <a:pt x="8473109" y="1019545"/>
                  <a:pt x="8465819" y="1032194"/>
                  <a:pt x="8461421" y="1035512"/>
                </a:cubicBezTo>
                <a:cubicBezTo>
                  <a:pt x="8459739" y="1031087"/>
                  <a:pt x="8447663" y="1032074"/>
                  <a:pt x="8445003" y="1036851"/>
                </a:cubicBezTo>
                <a:cubicBezTo>
                  <a:pt x="8366593" y="1075951"/>
                  <a:pt x="8398773" y="1021402"/>
                  <a:pt x="8357350" y="1060213"/>
                </a:cubicBezTo>
                <a:cubicBezTo>
                  <a:pt x="8349366" y="1063843"/>
                  <a:pt x="8342208" y="1063367"/>
                  <a:pt x="8335565" y="1061151"/>
                </a:cubicBezTo>
                <a:lnTo>
                  <a:pt x="8325267" y="1055919"/>
                </a:lnTo>
                <a:lnTo>
                  <a:pt x="8293586" y="1076144"/>
                </a:lnTo>
                <a:cubicBezTo>
                  <a:pt x="8277595" y="1084193"/>
                  <a:pt x="8260401" y="1090863"/>
                  <a:pt x="8242405" y="1095960"/>
                </a:cubicBezTo>
                <a:cubicBezTo>
                  <a:pt x="8226373" y="1101227"/>
                  <a:pt x="8224213" y="1102052"/>
                  <a:pt x="8197391" y="1107746"/>
                </a:cubicBezTo>
                <a:cubicBezTo>
                  <a:pt x="8090266" y="1152133"/>
                  <a:pt x="8141491" y="1082372"/>
                  <a:pt x="8081474" y="1130125"/>
                </a:cubicBezTo>
                <a:cubicBezTo>
                  <a:pt x="8070634" y="1134173"/>
                  <a:pt x="8061619" y="1132810"/>
                  <a:pt x="8053585" y="1129169"/>
                </a:cubicBezTo>
                <a:lnTo>
                  <a:pt x="8038422" y="1119092"/>
                </a:lnTo>
                <a:lnTo>
                  <a:pt x="8029450" y="1125592"/>
                </a:lnTo>
                <a:cubicBezTo>
                  <a:pt x="7992226" y="1133484"/>
                  <a:pt x="7978616" y="1122765"/>
                  <a:pt x="7959552" y="1140188"/>
                </a:cubicBezTo>
                <a:cubicBezTo>
                  <a:pt x="7922008" y="1119572"/>
                  <a:pt x="7937737" y="1141786"/>
                  <a:pt x="7914188" y="1150862"/>
                </a:cubicBezTo>
                <a:cubicBezTo>
                  <a:pt x="7896037" y="1160155"/>
                  <a:pt x="7933463" y="1163411"/>
                  <a:pt x="7914918" y="1168758"/>
                </a:cubicBezTo>
                <a:cubicBezTo>
                  <a:pt x="7893102" y="1165887"/>
                  <a:pt x="7898453" y="1187420"/>
                  <a:pt x="7875510" y="1183153"/>
                </a:cubicBezTo>
                <a:cubicBezTo>
                  <a:pt x="7877354" y="1165743"/>
                  <a:pt x="7834286" y="1194789"/>
                  <a:pt x="7829932" y="1180782"/>
                </a:cubicBezTo>
                <a:cubicBezTo>
                  <a:pt x="7816047" y="1204874"/>
                  <a:pt x="7801901" y="1181513"/>
                  <a:pt x="7779182" y="1192665"/>
                </a:cubicBezTo>
                <a:cubicBezTo>
                  <a:pt x="7769446" y="1202686"/>
                  <a:pt x="7761564" y="1205661"/>
                  <a:pt x="7748774" y="1199586"/>
                </a:cubicBezTo>
                <a:cubicBezTo>
                  <a:pt x="7704339" y="1247771"/>
                  <a:pt x="7717626" y="1207638"/>
                  <a:pt x="7671846" y="1231966"/>
                </a:cubicBezTo>
                <a:cubicBezTo>
                  <a:pt x="7632956" y="1255682"/>
                  <a:pt x="7587383" y="1275180"/>
                  <a:pt x="7554146" y="1319748"/>
                </a:cubicBezTo>
                <a:cubicBezTo>
                  <a:pt x="7548775" y="1331557"/>
                  <a:pt x="7531272" y="1339155"/>
                  <a:pt x="7515052" y="1336718"/>
                </a:cubicBezTo>
                <a:cubicBezTo>
                  <a:pt x="7512260" y="1336298"/>
                  <a:pt x="7509613" y="1335590"/>
                  <a:pt x="7507193" y="1334617"/>
                </a:cubicBezTo>
                <a:cubicBezTo>
                  <a:pt x="7488273" y="1365207"/>
                  <a:pt x="7468925" y="1356298"/>
                  <a:pt x="7461694" y="1375866"/>
                </a:cubicBezTo>
                <a:cubicBezTo>
                  <a:pt x="7422434" y="1391917"/>
                  <a:pt x="7384603" y="1382819"/>
                  <a:pt x="7377571" y="1400128"/>
                </a:cubicBezTo>
                <a:cubicBezTo>
                  <a:pt x="7356236" y="1403926"/>
                  <a:pt x="7322509" y="1393138"/>
                  <a:pt x="7311261" y="1412652"/>
                </a:cubicBezTo>
                <a:cubicBezTo>
                  <a:pt x="7305349" y="1400071"/>
                  <a:pt x="7289966" y="1428039"/>
                  <a:pt x="7275307" y="1422171"/>
                </a:cubicBezTo>
                <a:cubicBezTo>
                  <a:pt x="7264529" y="1416601"/>
                  <a:pt x="7257348" y="1423786"/>
                  <a:pt x="7247783" y="1426330"/>
                </a:cubicBezTo>
                <a:cubicBezTo>
                  <a:pt x="7233839" y="1423056"/>
                  <a:pt x="7194363" y="1442037"/>
                  <a:pt x="7185047" y="1451812"/>
                </a:cubicBezTo>
                <a:cubicBezTo>
                  <a:pt x="7164447" y="1483396"/>
                  <a:pt x="7101577" y="1475742"/>
                  <a:pt x="7084117" y="1500281"/>
                </a:cubicBezTo>
                <a:cubicBezTo>
                  <a:pt x="7076899" y="1504821"/>
                  <a:pt x="7069494" y="1507565"/>
                  <a:pt x="7062011" y="1509183"/>
                </a:cubicBezTo>
                <a:lnTo>
                  <a:pt x="7040555" y="1511207"/>
                </a:lnTo>
                <a:lnTo>
                  <a:pt x="7033438" y="1506772"/>
                </a:lnTo>
                <a:lnTo>
                  <a:pt x="7020886" y="1510764"/>
                </a:lnTo>
                <a:lnTo>
                  <a:pt x="7017033" y="1510650"/>
                </a:lnTo>
                <a:lnTo>
                  <a:pt x="6995460" y="1511173"/>
                </a:lnTo>
                <a:cubicBezTo>
                  <a:pt x="7010208" y="1537643"/>
                  <a:pt x="6938512" y="1522467"/>
                  <a:pt x="6962144" y="1541508"/>
                </a:cubicBezTo>
                <a:cubicBezTo>
                  <a:pt x="6926351" y="1550586"/>
                  <a:pt x="6958236" y="1566326"/>
                  <a:pt x="6910674" y="1554793"/>
                </a:cubicBezTo>
                <a:cubicBezTo>
                  <a:pt x="6859225" y="1589274"/>
                  <a:pt x="6769015" y="1598548"/>
                  <a:pt x="6732152" y="1642538"/>
                </a:cubicBezTo>
                <a:cubicBezTo>
                  <a:pt x="6734901" y="1628031"/>
                  <a:pt x="6709146" y="1622413"/>
                  <a:pt x="6694106" y="1632377"/>
                </a:cubicBezTo>
                <a:cubicBezTo>
                  <a:pt x="6702628" y="1575914"/>
                  <a:pt x="6638899" y="1692862"/>
                  <a:pt x="6617223" y="1659889"/>
                </a:cubicBezTo>
                <a:cubicBezTo>
                  <a:pt x="6623246" y="1693349"/>
                  <a:pt x="6561228" y="1764690"/>
                  <a:pt x="6521138" y="1744340"/>
                </a:cubicBezTo>
                <a:cubicBezTo>
                  <a:pt x="6469831" y="1761656"/>
                  <a:pt x="6438109" y="1796731"/>
                  <a:pt x="6380677" y="1796883"/>
                </a:cubicBezTo>
                <a:cubicBezTo>
                  <a:pt x="6379865" y="1801686"/>
                  <a:pt x="6377810" y="1805986"/>
                  <a:pt x="6374897" y="1809910"/>
                </a:cubicBezTo>
                <a:lnTo>
                  <a:pt x="6364545" y="1820090"/>
                </a:lnTo>
                <a:lnTo>
                  <a:pt x="6362126" y="1819991"/>
                </a:lnTo>
                <a:cubicBezTo>
                  <a:pt x="6353055" y="1821720"/>
                  <a:pt x="6348796" y="1824537"/>
                  <a:pt x="6346673" y="1827824"/>
                </a:cubicBezTo>
                <a:lnTo>
                  <a:pt x="6345588" y="1832232"/>
                </a:lnTo>
                <a:lnTo>
                  <a:pt x="6335708" y="1838451"/>
                </a:lnTo>
                <a:lnTo>
                  <a:pt x="6318182" y="1852975"/>
                </a:lnTo>
                <a:lnTo>
                  <a:pt x="6313084" y="1853561"/>
                </a:lnTo>
                <a:lnTo>
                  <a:pt x="6283816" y="1872148"/>
                </a:lnTo>
                <a:lnTo>
                  <a:pt x="6282550" y="1871392"/>
                </a:lnTo>
                <a:cubicBezTo>
                  <a:pt x="6279041" y="1870121"/>
                  <a:pt x="6275192" y="1869982"/>
                  <a:pt x="6270527" y="1872208"/>
                </a:cubicBezTo>
                <a:cubicBezTo>
                  <a:pt x="6265029" y="1853962"/>
                  <a:pt x="6262790" y="1867903"/>
                  <a:pt x="6249518" y="1876079"/>
                </a:cubicBezTo>
                <a:cubicBezTo>
                  <a:pt x="6238019" y="1849564"/>
                  <a:pt x="6207959" y="1881750"/>
                  <a:pt x="6190386" y="1872478"/>
                </a:cubicBezTo>
                <a:cubicBezTo>
                  <a:pt x="6180893" y="1879083"/>
                  <a:pt x="6170646" y="1885584"/>
                  <a:pt x="6159777" y="1891745"/>
                </a:cubicBezTo>
                <a:lnTo>
                  <a:pt x="6153131" y="1895079"/>
                </a:lnTo>
                <a:lnTo>
                  <a:pt x="6152798" y="1894920"/>
                </a:lnTo>
                <a:cubicBezTo>
                  <a:pt x="6150925" y="1895166"/>
                  <a:pt x="6148578" y="1896082"/>
                  <a:pt x="6145388" y="1897990"/>
                </a:cubicBezTo>
                <a:lnTo>
                  <a:pt x="6141014" y="1901155"/>
                </a:lnTo>
                <a:lnTo>
                  <a:pt x="6128122" y="1907623"/>
                </a:lnTo>
                <a:lnTo>
                  <a:pt x="6122351" y="1908359"/>
                </a:lnTo>
                <a:cubicBezTo>
                  <a:pt x="6099508" y="1905910"/>
                  <a:pt x="6088334" y="1869006"/>
                  <a:pt x="6064750" y="1896394"/>
                </a:cubicBezTo>
                <a:cubicBezTo>
                  <a:pt x="6025977" y="1903785"/>
                  <a:pt x="5997095" y="1889190"/>
                  <a:pt x="5964230" y="1910038"/>
                </a:cubicBezTo>
                <a:cubicBezTo>
                  <a:pt x="5927910" y="1916874"/>
                  <a:pt x="5894873" y="1914928"/>
                  <a:pt x="5865399" y="1926966"/>
                </a:cubicBezTo>
                <a:cubicBezTo>
                  <a:pt x="5851644" y="1923038"/>
                  <a:pt x="5839380" y="1922808"/>
                  <a:pt x="5829951" y="1934755"/>
                </a:cubicBezTo>
                <a:cubicBezTo>
                  <a:pt x="5795498" y="1938369"/>
                  <a:pt x="5784532" y="1926246"/>
                  <a:pt x="5765285" y="1941322"/>
                </a:cubicBezTo>
                <a:cubicBezTo>
                  <a:pt x="5741789" y="1922874"/>
                  <a:pt x="5742385" y="1931607"/>
                  <a:pt x="5734750" y="1939793"/>
                </a:cubicBezTo>
                <a:lnTo>
                  <a:pt x="5733569" y="1940505"/>
                </a:lnTo>
                <a:lnTo>
                  <a:pt x="5730329" y="1937845"/>
                </a:lnTo>
                <a:lnTo>
                  <a:pt x="5724661" y="1937455"/>
                </a:lnTo>
                <a:lnTo>
                  <a:pt x="5710186" y="1941370"/>
                </a:lnTo>
                <a:lnTo>
                  <a:pt x="5704910" y="1943663"/>
                </a:lnTo>
                <a:cubicBezTo>
                  <a:pt x="5701213" y="1944937"/>
                  <a:pt x="5698678" y="1945391"/>
                  <a:pt x="5696836" y="1945271"/>
                </a:cubicBezTo>
                <a:lnTo>
                  <a:pt x="5696583" y="1945050"/>
                </a:lnTo>
                <a:lnTo>
                  <a:pt x="5689123" y="1947067"/>
                </a:lnTo>
                <a:cubicBezTo>
                  <a:pt x="5676655" y="1951072"/>
                  <a:pt x="5664639" y="1955533"/>
                  <a:pt x="5653291" y="1960245"/>
                </a:cubicBezTo>
                <a:cubicBezTo>
                  <a:pt x="5640346" y="1947636"/>
                  <a:pt x="5600180" y="1973739"/>
                  <a:pt x="5599385" y="1945198"/>
                </a:cubicBezTo>
                <a:cubicBezTo>
                  <a:pt x="5583913" y="1950736"/>
                  <a:pt x="5576590" y="1964134"/>
                  <a:pt x="5578300" y="1944963"/>
                </a:cubicBezTo>
                <a:cubicBezTo>
                  <a:pt x="5573104" y="1946266"/>
                  <a:pt x="5569560" y="1945382"/>
                  <a:pt x="5566758" y="1943441"/>
                </a:cubicBezTo>
                <a:lnTo>
                  <a:pt x="5565857" y="1942445"/>
                </a:lnTo>
                <a:lnTo>
                  <a:pt x="5531534" y="1955208"/>
                </a:lnTo>
                <a:lnTo>
                  <a:pt x="5526552" y="1954799"/>
                </a:lnTo>
                <a:lnTo>
                  <a:pt x="5504723" y="1965811"/>
                </a:lnTo>
                <a:lnTo>
                  <a:pt x="5493156" y="1970063"/>
                </a:lnTo>
                <a:lnTo>
                  <a:pt x="5490486" y="1974227"/>
                </a:lnTo>
                <a:cubicBezTo>
                  <a:pt x="5487271" y="1977077"/>
                  <a:pt x="5482233" y="1979045"/>
                  <a:pt x="5473107" y="1979001"/>
                </a:cubicBezTo>
                <a:lnTo>
                  <a:pt x="5470885" y="1978432"/>
                </a:lnTo>
                <a:lnTo>
                  <a:pt x="5457393" y="1986525"/>
                </a:lnTo>
                <a:cubicBezTo>
                  <a:pt x="5453194" y="1989853"/>
                  <a:pt x="5449663" y="1993721"/>
                  <a:pt x="5447102" y="1998329"/>
                </a:cubicBezTo>
                <a:cubicBezTo>
                  <a:pt x="5386283" y="2017364"/>
                  <a:pt x="5223545" y="2015483"/>
                  <a:pt x="5159151" y="2029640"/>
                </a:cubicBezTo>
                <a:cubicBezTo>
                  <a:pt x="5141359" y="2036610"/>
                  <a:pt x="5090827" y="2076822"/>
                  <a:pt x="5098838" y="2062961"/>
                </a:cubicBezTo>
                <a:cubicBezTo>
                  <a:pt x="5047883" y="2099457"/>
                  <a:pt x="4922007" y="2111466"/>
                  <a:pt x="4860988" y="2135698"/>
                </a:cubicBezTo>
                <a:cubicBezTo>
                  <a:pt x="4805413" y="2152292"/>
                  <a:pt x="4784714" y="2158665"/>
                  <a:pt x="4765388" y="2162525"/>
                </a:cubicBezTo>
                <a:cubicBezTo>
                  <a:pt x="4758560" y="2161978"/>
                  <a:pt x="4751823" y="2160531"/>
                  <a:pt x="4745033" y="2158859"/>
                </a:cubicBezTo>
                <a:lnTo>
                  <a:pt x="4741475" y="2157998"/>
                </a:lnTo>
                <a:lnTo>
                  <a:pt x="4728247" y="2159526"/>
                </a:lnTo>
                <a:lnTo>
                  <a:pt x="4723263" y="2153742"/>
                </a:lnTo>
                <a:lnTo>
                  <a:pt x="4593061" y="2171597"/>
                </a:lnTo>
                <a:lnTo>
                  <a:pt x="4405765" y="2199902"/>
                </a:lnTo>
                <a:cubicBezTo>
                  <a:pt x="4403942" y="2198353"/>
                  <a:pt x="4402457" y="2196614"/>
                  <a:pt x="4401354" y="2194745"/>
                </a:cubicBezTo>
                <a:lnTo>
                  <a:pt x="4366646" y="2198564"/>
                </a:lnTo>
                <a:lnTo>
                  <a:pt x="4354009" y="2204984"/>
                </a:lnTo>
                <a:lnTo>
                  <a:pt x="4348284" y="2205270"/>
                </a:lnTo>
                <a:lnTo>
                  <a:pt x="4333906" y="2205251"/>
                </a:lnTo>
                <a:cubicBezTo>
                  <a:pt x="4326429" y="2204713"/>
                  <a:pt x="4318024" y="2203940"/>
                  <a:pt x="4308819" y="2203822"/>
                </a:cubicBezTo>
                <a:lnTo>
                  <a:pt x="4301210" y="2204456"/>
                </a:lnTo>
                <a:lnTo>
                  <a:pt x="4283095" y="2198177"/>
                </a:lnTo>
                <a:cubicBezTo>
                  <a:pt x="4269863" y="2193337"/>
                  <a:pt x="4259612" y="2190345"/>
                  <a:pt x="4250119" y="2196342"/>
                </a:cubicBezTo>
                <a:cubicBezTo>
                  <a:pt x="4230702" y="2190559"/>
                  <a:pt x="4213171" y="2166890"/>
                  <a:pt x="4189203" y="2178994"/>
                </a:cubicBezTo>
                <a:cubicBezTo>
                  <a:pt x="4194512" y="2165594"/>
                  <a:pt x="4160734" y="2183257"/>
                  <a:pt x="4154035" y="2171950"/>
                </a:cubicBezTo>
                <a:cubicBezTo>
                  <a:pt x="4150098" y="2162547"/>
                  <a:pt x="4138934" y="2165714"/>
                  <a:pt x="4129569" y="2163850"/>
                </a:cubicBezTo>
                <a:cubicBezTo>
                  <a:pt x="4121391" y="2155090"/>
                  <a:pt x="4076089" y="2154737"/>
                  <a:pt x="4061250" y="2159236"/>
                </a:cubicBezTo>
                <a:cubicBezTo>
                  <a:pt x="4020618" y="2177811"/>
                  <a:pt x="3978175" y="2144465"/>
                  <a:pt x="3945480" y="2158279"/>
                </a:cubicBezTo>
                <a:cubicBezTo>
                  <a:pt x="3936362" y="2159139"/>
                  <a:pt x="3928502" y="2158369"/>
                  <a:pt x="3921468" y="2156588"/>
                </a:cubicBezTo>
                <a:lnTo>
                  <a:pt x="3903348" y="2149220"/>
                </a:lnTo>
                <a:lnTo>
                  <a:pt x="3901342" y="2142355"/>
                </a:lnTo>
                <a:lnTo>
                  <a:pt x="3888539" y="2140476"/>
                </a:lnTo>
                <a:lnTo>
                  <a:pt x="3885662" y="2138740"/>
                </a:lnTo>
                <a:cubicBezTo>
                  <a:pt x="3880178" y="2135398"/>
                  <a:pt x="3874645" y="2132286"/>
                  <a:pt x="3868627" y="2130023"/>
                </a:cubicBezTo>
                <a:cubicBezTo>
                  <a:pt x="3859240" y="2159198"/>
                  <a:pt x="3815892" y="2115590"/>
                  <a:pt x="3819177" y="2142111"/>
                </a:cubicBezTo>
                <a:cubicBezTo>
                  <a:pt x="3784478" y="2134756"/>
                  <a:pt x="3796708" y="2161930"/>
                  <a:pt x="3769100" y="2131731"/>
                </a:cubicBezTo>
                <a:cubicBezTo>
                  <a:pt x="3702423" y="2139704"/>
                  <a:pt x="3625642" y="2109386"/>
                  <a:pt x="3562752" y="2131785"/>
                </a:cubicBezTo>
                <a:cubicBezTo>
                  <a:pt x="3576244" y="2120400"/>
                  <a:pt x="3560801" y="2104591"/>
                  <a:pt x="3541402" y="2106821"/>
                </a:cubicBezTo>
                <a:cubicBezTo>
                  <a:pt x="3592232" y="2061584"/>
                  <a:pt x="3356194" y="2115384"/>
                  <a:pt x="3365341" y="2077638"/>
                </a:cubicBezTo>
                <a:cubicBezTo>
                  <a:pt x="3303594" y="2079161"/>
                  <a:pt x="3221644" y="2111487"/>
                  <a:pt x="3170922" y="2115957"/>
                </a:cubicBezTo>
                <a:cubicBezTo>
                  <a:pt x="3166532" y="2119769"/>
                  <a:pt x="3161579" y="2122617"/>
                  <a:pt x="3156256" y="2124773"/>
                </a:cubicBezTo>
                <a:lnTo>
                  <a:pt x="3140298" y="2129182"/>
                </a:lnTo>
                <a:lnTo>
                  <a:pt x="3138514" y="2128069"/>
                </a:lnTo>
                <a:cubicBezTo>
                  <a:pt x="3130169" y="2125710"/>
                  <a:pt x="3124679" y="2126336"/>
                  <a:pt x="3120467" y="2128281"/>
                </a:cubicBezTo>
                <a:lnTo>
                  <a:pt x="3116175" y="2131633"/>
                </a:lnTo>
                <a:lnTo>
                  <a:pt x="3103685" y="2132814"/>
                </a:lnTo>
                <a:lnTo>
                  <a:pt x="3078794" y="2137935"/>
                </a:lnTo>
                <a:lnTo>
                  <a:pt x="3074407" y="2136274"/>
                </a:lnTo>
                <a:lnTo>
                  <a:pt x="3037285" y="2139919"/>
                </a:lnTo>
                <a:lnTo>
                  <a:pt x="3036901" y="2138726"/>
                </a:lnTo>
                <a:cubicBezTo>
                  <a:pt x="3035193" y="2136135"/>
                  <a:pt x="3032337" y="2134379"/>
                  <a:pt x="3026996" y="2134322"/>
                </a:cubicBezTo>
                <a:cubicBezTo>
                  <a:pt x="3037063" y="2116196"/>
                  <a:pt x="3024412" y="2127308"/>
                  <a:pt x="3007772" y="2128742"/>
                </a:cubicBezTo>
                <a:cubicBezTo>
                  <a:pt x="3019697" y="2100910"/>
                  <a:pt x="2971305" y="2115987"/>
                  <a:pt x="2965030" y="2100494"/>
                </a:cubicBezTo>
                <a:cubicBezTo>
                  <a:pt x="2952539" y="2102174"/>
                  <a:pt x="2939545" y="2103445"/>
                  <a:pt x="2926342" y="2104155"/>
                </a:cubicBezTo>
                <a:lnTo>
                  <a:pt x="2918608" y="2104215"/>
                </a:lnTo>
                <a:cubicBezTo>
                  <a:pt x="2918564" y="2104122"/>
                  <a:pt x="2918519" y="2104030"/>
                  <a:pt x="2918475" y="2103937"/>
                </a:cubicBezTo>
                <a:cubicBezTo>
                  <a:pt x="2916840" y="2103354"/>
                  <a:pt x="2914314" y="2103149"/>
                  <a:pt x="2910360" y="2103444"/>
                </a:cubicBezTo>
                <a:lnTo>
                  <a:pt x="2904507" y="2104326"/>
                </a:lnTo>
                <a:lnTo>
                  <a:pt x="2889503" y="2104443"/>
                </a:lnTo>
                <a:lnTo>
                  <a:pt x="2884480" y="2102626"/>
                </a:lnTo>
                <a:lnTo>
                  <a:pt x="2882689" y="2099228"/>
                </a:lnTo>
                <a:lnTo>
                  <a:pt x="2881291" y="2099618"/>
                </a:lnTo>
                <a:cubicBezTo>
                  <a:pt x="2870663" y="2105606"/>
                  <a:pt x="2867338" y="2114210"/>
                  <a:pt x="2853979" y="2090388"/>
                </a:cubicBezTo>
                <a:cubicBezTo>
                  <a:pt x="2829652" y="2100099"/>
                  <a:pt x="2824975" y="2085577"/>
                  <a:pt x="2791790" y="2080332"/>
                </a:cubicBezTo>
                <a:cubicBezTo>
                  <a:pt x="2777850" y="2089504"/>
                  <a:pt x="2766709" y="2086170"/>
                  <a:pt x="2755844" y="2078874"/>
                </a:cubicBezTo>
                <a:cubicBezTo>
                  <a:pt x="2723488" y="2083049"/>
                  <a:pt x="2694065" y="2072780"/>
                  <a:pt x="2657742" y="2070179"/>
                </a:cubicBezTo>
                <a:cubicBezTo>
                  <a:pt x="2618372" y="2082020"/>
                  <a:pt x="2598368" y="2060559"/>
                  <a:pt x="2559549" y="2057873"/>
                </a:cubicBezTo>
                <a:cubicBezTo>
                  <a:pt x="2525789" y="2078403"/>
                  <a:pt x="2531908" y="2039838"/>
                  <a:pt x="2512054" y="2031671"/>
                </a:cubicBezTo>
                <a:lnTo>
                  <a:pt x="2506437" y="2030918"/>
                </a:lnTo>
                <a:lnTo>
                  <a:pt x="2491752" y="2033906"/>
                </a:lnTo>
                <a:lnTo>
                  <a:pt x="2486338" y="2035862"/>
                </a:lnTo>
                <a:cubicBezTo>
                  <a:pt x="2482568" y="2036899"/>
                  <a:pt x="2480011" y="2037191"/>
                  <a:pt x="2478186" y="2036953"/>
                </a:cubicBezTo>
                <a:lnTo>
                  <a:pt x="2477950" y="2036715"/>
                </a:lnTo>
                <a:lnTo>
                  <a:pt x="2470381" y="2038256"/>
                </a:lnTo>
                <a:cubicBezTo>
                  <a:pt x="2457686" y="2041461"/>
                  <a:pt x="2445410" y="2045155"/>
                  <a:pt x="2433781" y="2049140"/>
                </a:cubicBezTo>
                <a:cubicBezTo>
                  <a:pt x="2421781" y="2035703"/>
                  <a:pt x="2379959" y="2059234"/>
                  <a:pt x="2381172" y="2030645"/>
                </a:cubicBezTo>
                <a:cubicBezTo>
                  <a:pt x="2365380" y="2035192"/>
                  <a:pt x="2357148" y="2048120"/>
                  <a:pt x="2360198" y="2029059"/>
                </a:cubicBezTo>
                <a:cubicBezTo>
                  <a:pt x="2354933" y="2030031"/>
                  <a:pt x="2351467" y="2028919"/>
                  <a:pt x="2348815" y="2026798"/>
                </a:cubicBezTo>
                <a:lnTo>
                  <a:pt x="2347988" y="2025745"/>
                </a:lnTo>
                <a:lnTo>
                  <a:pt x="2312920" y="2036311"/>
                </a:lnTo>
                <a:lnTo>
                  <a:pt x="2307986" y="2035583"/>
                </a:lnTo>
                <a:lnTo>
                  <a:pt x="2285481" y="2045197"/>
                </a:lnTo>
                <a:lnTo>
                  <a:pt x="2273666" y="2048710"/>
                </a:lnTo>
                <a:lnTo>
                  <a:pt x="2270719" y="2052702"/>
                </a:lnTo>
                <a:cubicBezTo>
                  <a:pt x="2267315" y="2055347"/>
                  <a:pt x="2262161" y="2056992"/>
                  <a:pt x="2253080" y="2056363"/>
                </a:cubicBezTo>
                <a:lnTo>
                  <a:pt x="2250906" y="2055654"/>
                </a:lnTo>
                <a:lnTo>
                  <a:pt x="2236905" y="2062882"/>
                </a:lnTo>
                <a:cubicBezTo>
                  <a:pt x="2232493" y="2065942"/>
                  <a:pt x="2228705" y="2069583"/>
                  <a:pt x="2225830" y="2074027"/>
                </a:cubicBezTo>
                <a:cubicBezTo>
                  <a:pt x="2173117" y="2059597"/>
                  <a:pt x="2128486" y="2085502"/>
                  <a:pt x="2073776" y="2089244"/>
                </a:cubicBezTo>
                <a:cubicBezTo>
                  <a:pt x="2046050" y="2059365"/>
                  <a:pt x="1957570" y="2112693"/>
                  <a:pt x="1948256" y="2146616"/>
                </a:cubicBezTo>
                <a:cubicBezTo>
                  <a:pt x="1943005" y="2109192"/>
                  <a:pt x="1832736" y="2206239"/>
                  <a:pt x="1865582" y="2153738"/>
                </a:cubicBezTo>
                <a:cubicBezTo>
                  <a:pt x="1847376" y="2159567"/>
                  <a:pt x="1826258" y="2147592"/>
                  <a:pt x="1835210" y="2134244"/>
                </a:cubicBezTo>
                <a:cubicBezTo>
                  <a:pt x="1781916" y="2167476"/>
                  <a:pt x="1695112" y="2153556"/>
                  <a:pt x="1632661" y="2173882"/>
                </a:cubicBezTo>
                <a:cubicBezTo>
                  <a:pt x="1594177" y="2150642"/>
                  <a:pt x="1616426" y="2173975"/>
                  <a:pt x="1579590" y="2173680"/>
                </a:cubicBezTo>
                <a:cubicBezTo>
                  <a:pt x="1592812" y="2198112"/>
                  <a:pt x="1533818" y="2165220"/>
                  <a:pt x="1535601" y="2194590"/>
                </a:cubicBezTo>
                <a:cubicBezTo>
                  <a:pt x="1528840" y="2193608"/>
                  <a:pt x="1522236" y="2191728"/>
                  <a:pt x="1515594" y="2189622"/>
                </a:cubicBezTo>
                <a:lnTo>
                  <a:pt x="1512113" y="2188534"/>
                </a:lnTo>
                <a:lnTo>
                  <a:pt x="1498838" y="2189213"/>
                </a:lnTo>
                <a:lnTo>
                  <a:pt x="1494279" y="2183112"/>
                </a:lnTo>
                <a:lnTo>
                  <a:pt x="1473714" y="2179625"/>
                </a:lnTo>
                <a:cubicBezTo>
                  <a:pt x="1466138" y="2179292"/>
                  <a:pt x="1458132" y="2180071"/>
                  <a:pt x="1449503" y="2182633"/>
                </a:cubicBezTo>
                <a:lnTo>
                  <a:pt x="1266687" y="2212688"/>
                </a:lnTo>
                <a:cubicBezTo>
                  <a:pt x="1256792" y="2212722"/>
                  <a:pt x="1247024" y="2217857"/>
                  <a:pt x="1239614" y="2209727"/>
                </a:cubicBezTo>
                <a:cubicBezTo>
                  <a:pt x="1228778" y="2200326"/>
                  <a:pt x="1202276" y="2223497"/>
                  <a:pt x="1202436" y="2209817"/>
                </a:cubicBezTo>
                <a:cubicBezTo>
                  <a:pt x="1183471" y="2225854"/>
                  <a:pt x="1157340" y="2206849"/>
                  <a:pt x="1136097" y="2205112"/>
                </a:cubicBezTo>
                <a:cubicBezTo>
                  <a:pt x="1100396" y="2209415"/>
                  <a:pt x="1013922" y="2231219"/>
                  <a:pt x="988232" y="2235635"/>
                </a:cubicBezTo>
                <a:cubicBezTo>
                  <a:pt x="986445" y="2234079"/>
                  <a:pt x="984332" y="2232722"/>
                  <a:pt x="981959" y="2231607"/>
                </a:cubicBezTo>
                <a:cubicBezTo>
                  <a:pt x="968170" y="2225130"/>
                  <a:pt x="948759" y="2228043"/>
                  <a:pt x="938600" y="2238113"/>
                </a:cubicBezTo>
                <a:cubicBezTo>
                  <a:pt x="888371" y="2272824"/>
                  <a:pt x="837950" y="2280135"/>
                  <a:pt x="791788" y="2293224"/>
                </a:cubicBezTo>
                <a:cubicBezTo>
                  <a:pt x="739035" y="2305159"/>
                  <a:pt x="769009" y="2269676"/>
                  <a:pt x="706914" y="2305046"/>
                </a:cubicBezTo>
                <a:cubicBezTo>
                  <a:pt x="697882" y="2295919"/>
                  <a:pt x="689339" y="2296797"/>
                  <a:pt x="675971" y="2304030"/>
                </a:cubicBezTo>
                <a:cubicBezTo>
                  <a:pt x="650201" y="2309060"/>
                  <a:pt x="647591" y="2282853"/>
                  <a:pt x="624180" y="2302650"/>
                </a:cubicBezTo>
                <a:cubicBezTo>
                  <a:pt x="626400" y="2287987"/>
                  <a:pt x="574045" y="2305175"/>
                  <a:pt x="583453" y="2288788"/>
                </a:cubicBezTo>
                <a:cubicBezTo>
                  <a:pt x="564313" y="2278832"/>
                  <a:pt x="559671" y="2301039"/>
                  <a:pt x="540946" y="2292721"/>
                </a:cubicBezTo>
                <a:cubicBezTo>
                  <a:pt x="521576" y="2293191"/>
                  <a:pt x="554439" y="2305843"/>
                  <a:pt x="533680" y="2310233"/>
                </a:cubicBezTo>
                <a:cubicBezTo>
                  <a:pt x="508069" y="2313043"/>
                  <a:pt x="512638" y="2338541"/>
                  <a:pt x="487366" y="2309053"/>
                </a:cubicBezTo>
                <a:cubicBezTo>
                  <a:pt x="462164" y="2321083"/>
                  <a:pt x="454441" y="2307251"/>
                  <a:pt x="416820" y="2305443"/>
                </a:cubicBezTo>
                <a:cubicBezTo>
                  <a:pt x="403012" y="2315890"/>
                  <a:pt x="390105" y="2313733"/>
                  <a:pt x="376805" y="2307647"/>
                </a:cubicBezTo>
                <a:cubicBezTo>
                  <a:pt x="341751" y="2315035"/>
                  <a:pt x="307408" y="2307897"/>
                  <a:pt x="266777" y="2309012"/>
                </a:cubicBezTo>
                <a:cubicBezTo>
                  <a:pt x="225310" y="2324664"/>
                  <a:pt x="199419" y="2305548"/>
                  <a:pt x="156013" y="2306832"/>
                </a:cubicBezTo>
                <a:cubicBezTo>
                  <a:pt x="117457" y="2333851"/>
                  <a:pt x="122965" y="2279562"/>
                  <a:pt x="87258" y="2285511"/>
                </a:cubicBezTo>
                <a:cubicBezTo>
                  <a:pt x="38977" y="2309189"/>
                  <a:pt x="74043" y="2277969"/>
                  <a:pt x="23798" y="2281822"/>
                </a:cubicBezTo>
                <a:lnTo>
                  <a:pt x="0" y="2285369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CC3B20-5900-9107-FB9F-62F028CEA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421" y="93027"/>
            <a:ext cx="7649239" cy="74295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kern="120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Process Flow </a:t>
            </a:r>
            <a:r>
              <a:rPr lang="en-US"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Cont.</a:t>
            </a:r>
            <a:endParaRPr lang="en-US" sz="36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6" name="Content Placeholder 2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FB3A57DE-D7F6-F81E-56E6-9460106F65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61" y="929004"/>
            <a:ext cx="10594190" cy="5431156"/>
          </a:xfrm>
          <a:prstGeom prst="rect">
            <a:avLst/>
          </a:prstGeom>
        </p:spPr>
      </p:pic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DEB62645-D4DA-4E99-8344-B1536F63D1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7088" y="6277971"/>
            <a:ext cx="6884912" cy="580030"/>
          </a:xfrm>
          <a:custGeom>
            <a:avLst/>
            <a:gdLst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127968 w 6884912"/>
              <a:gd name="connsiteY58" fmla="*/ 287613 h 1161397"/>
              <a:gd name="connsiteX59" fmla="*/ 3222191 w 6884912"/>
              <a:gd name="connsiteY59" fmla="*/ 307887 h 1161397"/>
              <a:gd name="connsiteX60" fmla="*/ 3227953 w 6884912"/>
              <a:gd name="connsiteY60" fmla="*/ 297650 h 1161397"/>
              <a:gd name="connsiteX61" fmla="*/ 3287859 w 6884912"/>
              <a:gd name="connsiteY61" fmla="*/ 287558 h 1161397"/>
              <a:gd name="connsiteX62" fmla="*/ 3510042 w 6884912"/>
              <a:gd name="connsiteY62" fmla="*/ 311820 h 1161397"/>
              <a:gd name="connsiteX63" fmla="*/ 3626773 w 6884912"/>
              <a:gd name="connsiteY63" fmla="*/ 290452 h 1161397"/>
              <a:gd name="connsiteX64" fmla="*/ 3666217 w 6884912"/>
              <a:gd name="connsiteY64" fmla="*/ 273255 h 1161397"/>
              <a:gd name="connsiteX65" fmla="*/ 3732427 w 6884912"/>
              <a:gd name="connsiteY65" fmla="*/ 245039 h 1161397"/>
              <a:gd name="connsiteX66" fmla="*/ 3777022 w 6884912"/>
              <a:gd name="connsiteY66" fmla="*/ 200276 h 1161397"/>
              <a:gd name="connsiteX67" fmla="*/ 3791246 w 6884912"/>
              <a:gd name="connsiteY67" fmla="*/ 189996 h 1161397"/>
              <a:gd name="connsiteX68" fmla="*/ 3819864 w 6884912"/>
              <a:gd name="connsiteY68" fmla="*/ 194605 h 1161397"/>
              <a:gd name="connsiteX69" fmla="*/ 3830398 w 6884912"/>
              <a:gd name="connsiteY69" fmla="*/ 188383 h 1161397"/>
              <a:gd name="connsiteX70" fmla="*/ 3834360 w 6884912"/>
              <a:gd name="connsiteY70" fmla="*/ 188992 h 1161397"/>
              <a:gd name="connsiteX71" fmla="*/ 3843715 w 6884912"/>
              <a:gd name="connsiteY71" fmla="*/ 188752 h 1161397"/>
              <a:gd name="connsiteX72" fmla="*/ 3842609 w 6884912"/>
              <a:gd name="connsiteY72" fmla="*/ 197386 h 1161397"/>
              <a:gd name="connsiteX73" fmla="*/ 3853961 w 6884912"/>
              <a:gd name="connsiteY73" fmla="*/ 213380 h 1161397"/>
              <a:gd name="connsiteX74" fmla="*/ 3907640 w 6884912"/>
              <a:gd name="connsiteY74" fmla="*/ 207568 h 1161397"/>
              <a:gd name="connsiteX75" fmla="*/ 3910449 w 6884912"/>
              <a:gd name="connsiteY75" fmla="*/ 197808 h 1161397"/>
              <a:gd name="connsiteX76" fmla="*/ 3917197 w 6884912"/>
              <a:gd name="connsiteY76" fmla="*/ 196121 h 1161397"/>
              <a:gd name="connsiteX77" fmla="*/ 3922400 w 6884912"/>
              <a:gd name="connsiteY77" fmla="*/ 205056 h 1161397"/>
              <a:gd name="connsiteX78" fmla="*/ 4013061 w 6884912"/>
              <a:gd name="connsiteY78" fmla="*/ 224874 h 1161397"/>
              <a:gd name="connsiteX79" fmla="*/ 4134285 w 6884912"/>
              <a:gd name="connsiteY79" fmla="*/ 235592 h 1161397"/>
              <a:gd name="connsiteX80" fmla="*/ 4220717 w 6884912"/>
              <a:gd name="connsiteY80" fmla="*/ 192946 h 1161397"/>
              <a:gd name="connsiteX81" fmla="*/ 4228802 w 6884912"/>
              <a:gd name="connsiteY81" fmla="*/ 201468 h 1161397"/>
              <a:gd name="connsiteX82" fmla="*/ 4289361 w 6884912"/>
              <a:gd name="connsiteY82" fmla="*/ 196642 h 1161397"/>
              <a:gd name="connsiteX83" fmla="*/ 4498913 w 6884912"/>
              <a:gd name="connsiteY83" fmla="*/ 118915 h 1161397"/>
              <a:gd name="connsiteX84" fmla="*/ 4617330 w 6884912"/>
              <a:gd name="connsiteY84" fmla="*/ 111163 h 1161397"/>
              <a:gd name="connsiteX85" fmla="*/ 4659778 w 6884912"/>
              <a:gd name="connsiteY85" fmla="*/ 118219 h 1161397"/>
              <a:gd name="connsiteX86" fmla="*/ 4730870 w 6884912"/>
              <a:gd name="connsiteY86" fmla="*/ 129432 h 1161397"/>
              <a:gd name="connsiteX87" fmla="*/ 4785037 w 6884912"/>
              <a:gd name="connsiteY87" fmla="*/ 161964 h 1161397"/>
              <a:gd name="connsiteX88" fmla="*/ 4844073 w 6884912"/>
              <a:gd name="connsiteY88" fmla="*/ 161768 h 1161397"/>
              <a:gd name="connsiteX89" fmla="*/ 4856454 w 6884912"/>
              <a:gd name="connsiteY89" fmla="*/ 130488 h 1161397"/>
              <a:gd name="connsiteX90" fmla="*/ 4920038 w 6884912"/>
              <a:gd name="connsiteY90" fmla="*/ 140418 h 1161397"/>
              <a:gd name="connsiteX91" fmla="*/ 5016639 w 6884912"/>
              <a:gd name="connsiteY91" fmla="*/ 158905 h 1161397"/>
              <a:gd name="connsiteX92" fmla="*/ 5072009 w 6884912"/>
              <a:gd name="connsiteY92" fmla="*/ 161502 h 1161397"/>
              <a:gd name="connsiteX93" fmla="*/ 5223626 w 6884912"/>
              <a:gd name="connsiteY93" fmla="*/ 177356 h 1161397"/>
              <a:gd name="connsiteX94" fmla="*/ 5375773 w 6884912"/>
              <a:gd name="connsiteY94" fmla="*/ 199913 h 1161397"/>
              <a:gd name="connsiteX95" fmla="*/ 5467502 w 6884912"/>
              <a:gd name="connsiteY95" fmla="*/ 250963 h 1161397"/>
              <a:gd name="connsiteX96" fmla="*/ 5592395 w 6884912"/>
              <a:gd name="connsiteY96" fmla="*/ 265434 h 1161397"/>
              <a:gd name="connsiteX97" fmla="*/ 5613532 w 6884912"/>
              <a:gd name="connsiteY97" fmla="*/ 273379 h 1161397"/>
              <a:gd name="connsiteX98" fmla="*/ 5642173 w 6884912"/>
              <a:gd name="connsiteY98" fmla="*/ 266904 h 1161397"/>
              <a:gd name="connsiteX99" fmla="*/ 5756910 w 6884912"/>
              <a:gd name="connsiteY99" fmla="*/ 239211 h 1161397"/>
              <a:gd name="connsiteX100" fmla="*/ 5846667 w 6884912"/>
              <a:gd name="connsiteY100" fmla="*/ 201786 h 1161397"/>
              <a:gd name="connsiteX101" fmla="*/ 5960732 w 6884912"/>
              <a:gd name="connsiteY101" fmla="*/ 220708 h 1161397"/>
              <a:gd name="connsiteX102" fmla="*/ 6029542 w 6884912"/>
              <a:gd name="connsiteY102" fmla="*/ 210339 h 1161397"/>
              <a:gd name="connsiteX103" fmla="*/ 6141123 w 6884912"/>
              <a:gd name="connsiteY103" fmla="*/ 159923 h 1161397"/>
              <a:gd name="connsiteX104" fmla="*/ 6290640 w 6884912"/>
              <a:gd name="connsiteY104" fmla="*/ 167441 h 1161397"/>
              <a:gd name="connsiteX105" fmla="*/ 6322806 w 6884912"/>
              <a:gd name="connsiteY105" fmla="*/ 213293 h 1161397"/>
              <a:gd name="connsiteX106" fmla="*/ 6364914 w 6884912"/>
              <a:gd name="connsiteY106" fmla="*/ 240140 h 1161397"/>
              <a:gd name="connsiteX107" fmla="*/ 6380420 w 6884912"/>
              <a:gd name="connsiteY107" fmla="*/ 173195 h 1161397"/>
              <a:gd name="connsiteX108" fmla="*/ 6507891 w 6884912"/>
              <a:gd name="connsiteY108" fmla="*/ 118474 h 1161397"/>
              <a:gd name="connsiteX109" fmla="*/ 6571807 w 6884912"/>
              <a:gd name="connsiteY109" fmla="*/ 98636 h 1161397"/>
              <a:gd name="connsiteX110" fmla="*/ 6671880 w 6884912"/>
              <a:gd name="connsiteY110" fmla="*/ 82931 h 1161397"/>
              <a:gd name="connsiteX111" fmla="*/ 6702266 w 6884912"/>
              <a:gd name="connsiteY111" fmla="*/ 75470 h 1161397"/>
              <a:gd name="connsiteX112" fmla="*/ 6845802 w 6884912"/>
              <a:gd name="connsiteY112" fmla="*/ 24496 h 11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6884912" h="1161397">
                <a:moveTo>
                  <a:pt x="6884912" y="0"/>
                </a:moveTo>
                <a:lnTo>
                  <a:pt x="6884912" y="1161397"/>
                </a:lnTo>
                <a:lnTo>
                  <a:pt x="0" y="1161397"/>
                </a:lnTo>
                <a:lnTo>
                  <a:pt x="27135" y="1147460"/>
                </a:lnTo>
                <a:cubicBezTo>
                  <a:pt x="57431" y="1167048"/>
                  <a:pt x="61886" y="1135904"/>
                  <a:pt x="115388" y="1159043"/>
                </a:cubicBezTo>
                <a:cubicBezTo>
                  <a:pt x="116121" y="1155340"/>
                  <a:pt x="117370" y="1151777"/>
                  <a:pt x="119094" y="1148463"/>
                </a:cubicBezTo>
                <a:cubicBezTo>
                  <a:pt x="129121" y="1129214"/>
                  <a:pt x="152727" y="1122391"/>
                  <a:pt x="171824" y="1133224"/>
                </a:cubicBezTo>
                <a:cubicBezTo>
                  <a:pt x="254344" y="1161369"/>
                  <a:pt x="315458" y="1143220"/>
                  <a:pt x="376455" y="1137381"/>
                </a:cubicBezTo>
                <a:cubicBezTo>
                  <a:pt x="443775" y="1125614"/>
                  <a:pt x="382885" y="1083927"/>
                  <a:pt x="478946" y="1106011"/>
                </a:cubicBezTo>
                <a:cubicBezTo>
                  <a:pt x="481662" y="1085172"/>
                  <a:pt x="491731" y="1081489"/>
                  <a:pt x="512111" y="1085599"/>
                </a:cubicBezTo>
                <a:cubicBezTo>
                  <a:pt x="544368" y="1078502"/>
                  <a:pt x="526559" y="1032754"/>
                  <a:pt x="567875" y="1051976"/>
                </a:cubicBezTo>
                <a:cubicBezTo>
                  <a:pt x="553871" y="1028602"/>
                  <a:pt x="624901" y="1025930"/>
                  <a:pt x="601644" y="1003997"/>
                </a:cubicBezTo>
                <a:cubicBezTo>
                  <a:pt x="614803" y="975652"/>
                  <a:pt x="637415" y="1010272"/>
                  <a:pt x="651408" y="984938"/>
                </a:cubicBezTo>
                <a:cubicBezTo>
                  <a:pt x="673042" y="974024"/>
                  <a:pt x="646948" y="1015207"/>
                  <a:pt x="673197" y="1010060"/>
                </a:cubicBezTo>
                <a:cubicBezTo>
                  <a:pt x="703527" y="999318"/>
                  <a:pt x="718626" y="1045053"/>
                  <a:pt x="723108" y="980081"/>
                </a:cubicBezTo>
                <a:cubicBezTo>
                  <a:pt x="760262" y="985126"/>
                  <a:pt x="757827" y="957145"/>
                  <a:pt x="797699" y="931362"/>
                </a:cubicBezTo>
                <a:cubicBezTo>
                  <a:pt x="821097" y="940623"/>
                  <a:pt x="833565" y="929189"/>
                  <a:pt x="843359" y="910894"/>
                </a:cubicBezTo>
                <a:cubicBezTo>
                  <a:pt x="887668" y="902160"/>
                  <a:pt x="919738" y="869376"/>
                  <a:pt x="965215" y="846701"/>
                </a:cubicBezTo>
                <a:cubicBezTo>
                  <a:pt x="1023081" y="848019"/>
                  <a:pt x="1036422" y="800154"/>
                  <a:pt x="1085080" y="776086"/>
                </a:cubicBezTo>
                <a:cubicBezTo>
                  <a:pt x="1140763" y="795544"/>
                  <a:pt x="1110309" y="730471"/>
                  <a:pt x="1131224" y="706160"/>
                </a:cubicBezTo>
                <a:lnTo>
                  <a:pt x="1138051" y="702034"/>
                </a:lnTo>
                <a:lnTo>
                  <a:pt x="1158800" y="700004"/>
                </a:lnTo>
                <a:lnTo>
                  <a:pt x="1166947" y="700762"/>
                </a:lnTo>
                <a:cubicBezTo>
                  <a:pt x="1172432" y="700717"/>
                  <a:pt x="1175913" y="699961"/>
                  <a:pt x="1178135" y="698631"/>
                </a:cubicBezTo>
                <a:lnTo>
                  <a:pt x="1178301" y="698094"/>
                </a:lnTo>
                <a:lnTo>
                  <a:pt x="1188995" y="697048"/>
                </a:lnTo>
                <a:cubicBezTo>
                  <a:pt x="1207294" y="696390"/>
                  <a:pt x="1225337" y="696802"/>
                  <a:pt x="1242716" y="698052"/>
                </a:cubicBezTo>
                <a:cubicBezTo>
                  <a:pt x="1250387" y="668345"/>
                  <a:pt x="1318259" y="689091"/>
                  <a:pt x="1299977" y="639196"/>
                </a:cubicBezTo>
                <a:cubicBezTo>
                  <a:pt x="1323072" y="639367"/>
                  <a:pt x="1341279" y="658105"/>
                  <a:pt x="1326190" y="625955"/>
                </a:cubicBezTo>
                <a:cubicBezTo>
                  <a:pt x="1333572" y="625050"/>
                  <a:pt x="1337406" y="621362"/>
                  <a:pt x="1339600" y="616295"/>
                </a:cubicBezTo>
                <a:lnTo>
                  <a:pt x="1340054" y="614022"/>
                </a:lnTo>
                <a:lnTo>
                  <a:pt x="1391606" y="615229"/>
                </a:lnTo>
                <a:lnTo>
                  <a:pt x="1397565" y="611490"/>
                </a:lnTo>
                <a:lnTo>
                  <a:pt x="1432302" y="617267"/>
                </a:lnTo>
                <a:lnTo>
                  <a:pt x="1449644" y="617591"/>
                </a:lnTo>
                <a:lnTo>
                  <a:pt x="1455793" y="623174"/>
                </a:lnTo>
                <a:cubicBezTo>
                  <a:pt x="1461744" y="626151"/>
                  <a:pt x="1469373" y="626493"/>
                  <a:pt x="1480758" y="620863"/>
                </a:cubicBezTo>
                <a:lnTo>
                  <a:pt x="1483154" y="618527"/>
                </a:lnTo>
                <a:lnTo>
                  <a:pt x="1505495" y="624325"/>
                </a:lnTo>
                <a:cubicBezTo>
                  <a:pt x="1512992" y="627532"/>
                  <a:pt x="1520025" y="632078"/>
                  <a:pt x="1526340" y="638496"/>
                </a:cubicBezTo>
                <a:cubicBezTo>
                  <a:pt x="1586113" y="586768"/>
                  <a:pt x="1659006" y="610309"/>
                  <a:pt x="1731986" y="589682"/>
                </a:cubicBezTo>
                <a:cubicBezTo>
                  <a:pt x="1750397" y="523106"/>
                  <a:pt x="1896056" y="573257"/>
                  <a:pt x="1927935" y="628540"/>
                </a:cubicBezTo>
                <a:cubicBezTo>
                  <a:pt x="1912854" y="559823"/>
                  <a:pt x="2112261" y="676347"/>
                  <a:pt x="2039075" y="599964"/>
                </a:cubicBezTo>
                <a:cubicBezTo>
                  <a:pt x="2066036" y="601198"/>
                  <a:pt x="2086366" y="569532"/>
                  <a:pt x="2066980" y="550413"/>
                </a:cubicBezTo>
                <a:cubicBezTo>
                  <a:pt x="2155364" y="582582"/>
                  <a:pt x="2259548" y="514786"/>
                  <a:pt x="2352236" y="519602"/>
                </a:cubicBezTo>
                <a:cubicBezTo>
                  <a:pt x="2388450" y="459394"/>
                  <a:pt x="2373298" y="511682"/>
                  <a:pt x="2420791" y="492826"/>
                </a:cubicBezTo>
                <a:cubicBezTo>
                  <a:pt x="2417962" y="542563"/>
                  <a:pt x="2475071" y="455098"/>
                  <a:pt x="2489932" y="507864"/>
                </a:cubicBezTo>
                <a:cubicBezTo>
                  <a:pt x="2498105" y="502761"/>
                  <a:pt x="2505553" y="496153"/>
                  <a:pt x="2512917" y="489127"/>
                </a:cubicBezTo>
                <a:lnTo>
                  <a:pt x="2516783" y="485473"/>
                </a:lnTo>
                <a:lnTo>
                  <a:pt x="2534360" y="480064"/>
                </a:lnTo>
                <a:lnTo>
                  <a:pt x="2536691" y="467018"/>
                </a:lnTo>
                <a:lnTo>
                  <a:pt x="2561265" y="450623"/>
                </a:lnTo>
                <a:cubicBezTo>
                  <a:pt x="2570872" y="446262"/>
                  <a:pt x="2581686" y="443655"/>
                  <a:pt x="2594349" y="443884"/>
                </a:cubicBezTo>
                <a:cubicBezTo>
                  <a:pt x="2640435" y="464638"/>
                  <a:pt x="2696955" y="396361"/>
                  <a:pt x="2754324" y="424766"/>
                </a:cubicBezTo>
                <a:cubicBezTo>
                  <a:pt x="2775130" y="430896"/>
                  <a:pt x="2837731" y="423458"/>
                  <a:pt x="2848470" y="405966"/>
                </a:cubicBezTo>
                <a:cubicBezTo>
                  <a:pt x="2861295" y="401100"/>
                  <a:pt x="2876936" y="405309"/>
                  <a:pt x="2881772" y="387260"/>
                </a:cubicBezTo>
                <a:cubicBezTo>
                  <a:pt x="2890299" y="365261"/>
                  <a:pt x="2938134" y="392997"/>
                  <a:pt x="2929932" y="368912"/>
                </a:cubicBezTo>
                <a:cubicBezTo>
                  <a:pt x="2963844" y="387799"/>
                  <a:pt x="2986550" y="341223"/>
                  <a:pt x="3013020" y="327578"/>
                </a:cubicBezTo>
                <a:cubicBezTo>
                  <a:pt x="3040041" y="346996"/>
                  <a:pt x="3068934" y="299222"/>
                  <a:pt x="3127968" y="287613"/>
                </a:cubicBezTo>
                <a:cubicBezTo>
                  <a:pt x="3157770" y="310215"/>
                  <a:pt x="3167695" y="279445"/>
                  <a:pt x="3222191" y="307887"/>
                </a:cubicBezTo>
                <a:cubicBezTo>
                  <a:pt x="3223593" y="304249"/>
                  <a:pt x="3225533" y="300801"/>
                  <a:pt x="3227953" y="297650"/>
                </a:cubicBezTo>
                <a:cubicBezTo>
                  <a:pt x="3242008" y="279345"/>
                  <a:pt x="3268831" y="274825"/>
                  <a:pt x="3287859" y="287558"/>
                </a:cubicBezTo>
                <a:cubicBezTo>
                  <a:pt x="3373144" y="323866"/>
                  <a:pt x="3442657" y="311681"/>
                  <a:pt x="3510042" y="311820"/>
                </a:cubicBezTo>
                <a:cubicBezTo>
                  <a:pt x="3585274" y="306641"/>
                  <a:pt x="3525753" y="258887"/>
                  <a:pt x="3626773" y="290452"/>
                </a:cubicBezTo>
                <a:cubicBezTo>
                  <a:pt x="3633124" y="269835"/>
                  <a:pt x="3644693" y="267134"/>
                  <a:pt x="3666217" y="273255"/>
                </a:cubicBezTo>
                <a:cubicBezTo>
                  <a:pt x="3702502" y="269310"/>
                  <a:pt x="3690563" y="221720"/>
                  <a:pt x="3732427" y="245039"/>
                </a:cubicBezTo>
                <a:cubicBezTo>
                  <a:pt x="3720985" y="220241"/>
                  <a:pt x="3798776" y="224539"/>
                  <a:pt x="3777022" y="200276"/>
                </a:cubicBezTo>
                <a:cubicBezTo>
                  <a:pt x="3781759" y="193499"/>
                  <a:pt x="3786499" y="190723"/>
                  <a:pt x="3791246" y="189996"/>
                </a:cubicBezTo>
                <a:cubicBezTo>
                  <a:pt x="3800740" y="188542"/>
                  <a:pt x="3810265" y="195284"/>
                  <a:pt x="3819864" y="194605"/>
                </a:cubicBezTo>
                <a:lnTo>
                  <a:pt x="3830398" y="188383"/>
                </a:lnTo>
                <a:lnTo>
                  <a:pt x="3834360" y="188992"/>
                </a:lnTo>
                <a:lnTo>
                  <a:pt x="3843715" y="188752"/>
                </a:lnTo>
                <a:lnTo>
                  <a:pt x="3842609" y="197386"/>
                </a:lnTo>
                <a:cubicBezTo>
                  <a:pt x="3840673" y="205638"/>
                  <a:pt x="3839248" y="214671"/>
                  <a:pt x="3853961" y="213380"/>
                </a:cubicBezTo>
                <a:cubicBezTo>
                  <a:pt x="3884396" y="206569"/>
                  <a:pt x="3895082" y="241941"/>
                  <a:pt x="3907640" y="207568"/>
                </a:cubicBezTo>
                <a:lnTo>
                  <a:pt x="3910449" y="197808"/>
                </a:lnTo>
                <a:lnTo>
                  <a:pt x="3917197" y="196121"/>
                </a:lnTo>
                <a:cubicBezTo>
                  <a:pt x="3920833" y="196372"/>
                  <a:pt x="3922919" y="198717"/>
                  <a:pt x="3922400" y="205056"/>
                </a:cubicBezTo>
                <a:cubicBezTo>
                  <a:pt x="3950680" y="178467"/>
                  <a:pt x="3984062" y="218098"/>
                  <a:pt x="4013061" y="224874"/>
                </a:cubicBezTo>
                <a:cubicBezTo>
                  <a:pt x="4034530" y="199451"/>
                  <a:pt x="4074202" y="238734"/>
                  <a:pt x="4134285" y="235592"/>
                </a:cubicBezTo>
                <a:cubicBezTo>
                  <a:pt x="4157674" y="206403"/>
                  <a:pt x="4174806" y="233822"/>
                  <a:pt x="4220717" y="192946"/>
                </a:cubicBezTo>
                <a:cubicBezTo>
                  <a:pt x="4222964" y="196132"/>
                  <a:pt x="4225687" y="199002"/>
                  <a:pt x="4228802" y="201468"/>
                </a:cubicBezTo>
                <a:cubicBezTo>
                  <a:pt x="4246898" y="215792"/>
                  <a:pt x="4274013" y="213632"/>
                  <a:pt x="4289361" y="196642"/>
                </a:cubicBezTo>
                <a:cubicBezTo>
                  <a:pt x="4363212" y="140627"/>
                  <a:pt x="4433598" y="135488"/>
                  <a:pt x="4498913" y="118915"/>
                </a:cubicBezTo>
                <a:cubicBezTo>
                  <a:pt x="4573135" y="105586"/>
                  <a:pt x="4527062" y="166416"/>
                  <a:pt x="4617330" y="111163"/>
                </a:cubicBezTo>
                <a:cubicBezTo>
                  <a:pt x="4628518" y="129608"/>
                  <a:pt x="4640397" y="129405"/>
                  <a:pt x="4659778" y="118219"/>
                </a:cubicBezTo>
                <a:cubicBezTo>
                  <a:pt x="4695929" y="113193"/>
                  <a:pt x="4695958" y="162259"/>
                  <a:pt x="4730870" y="129432"/>
                </a:cubicBezTo>
                <a:cubicBezTo>
                  <a:pt x="4725822" y="156271"/>
                  <a:pt x="4800214" y="133127"/>
                  <a:pt x="4785037" y="161964"/>
                </a:cubicBezTo>
                <a:cubicBezTo>
                  <a:pt x="4810025" y="183633"/>
                  <a:pt x="4819434" y="143205"/>
                  <a:pt x="4844073" y="161768"/>
                </a:cubicBezTo>
                <a:cubicBezTo>
                  <a:pt x="4870797" y="164132"/>
                  <a:pt x="4827288" y="135164"/>
                  <a:pt x="4856454" y="130488"/>
                </a:cubicBezTo>
                <a:cubicBezTo>
                  <a:pt x="4892086" y="129553"/>
                  <a:pt x="4889263" y="81477"/>
                  <a:pt x="4920038" y="140418"/>
                </a:cubicBezTo>
                <a:cubicBezTo>
                  <a:pt x="4956358" y="122308"/>
                  <a:pt x="4965108" y="149263"/>
                  <a:pt x="5016639" y="158905"/>
                </a:cubicBezTo>
                <a:cubicBezTo>
                  <a:pt x="5037063" y="141828"/>
                  <a:pt x="5054534" y="147986"/>
                  <a:pt x="5072009" y="161502"/>
                </a:cubicBezTo>
                <a:cubicBezTo>
                  <a:pt x="5121260" y="153653"/>
                  <a:pt x="5167555" y="172635"/>
                  <a:pt x="5223626" y="177356"/>
                </a:cubicBezTo>
                <a:cubicBezTo>
                  <a:pt x="5282824" y="155243"/>
                  <a:pt x="5315859" y="195041"/>
                  <a:pt x="5375773" y="199913"/>
                </a:cubicBezTo>
                <a:cubicBezTo>
                  <a:pt x="5432511" y="156218"/>
                  <a:pt x="5417550" y="256036"/>
                  <a:pt x="5467502" y="250963"/>
                </a:cubicBezTo>
                <a:cubicBezTo>
                  <a:pt x="5547124" y="209975"/>
                  <a:pt x="5467171" y="283839"/>
                  <a:pt x="5592395" y="265434"/>
                </a:cubicBezTo>
                <a:cubicBezTo>
                  <a:pt x="5599201" y="258867"/>
                  <a:pt x="5614752" y="264706"/>
                  <a:pt x="5613532" y="273379"/>
                </a:cubicBezTo>
                <a:cubicBezTo>
                  <a:pt x="5621390" y="270408"/>
                  <a:pt x="5639720" y="253173"/>
                  <a:pt x="5642173" y="266904"/>
                </a:cubicBezTo>
                <a:cubicBezTo>
                  <a:pt x="5682296" y="267049"/>
                  <a:pt x="5721812" y="257513"/>
                  <a:pt x="5756910" y="239211"/>
                </a:cubicBezTo>
                <a:cubicBezTo>
                  <a:pt x="5834998" y="260050"/>
                  <a:pt x="5790596" y="197229"/>
                  <a:pt x="5846667" y="201786"/>
                </a:cubicBezTo>
                <a:cubicBezTo>
                  <a:pt x="5892444" y="227312"/>
                  <a:pt x="5908324" y="204527"/>
                  <a:pt x="5960732" y="220708"/>
                </a:cubicBezTo>
                <a:cubicBezTo>
                  <a:pt x="5977124" y="175349"/>
                  <a:pt x="6009640" y="223654"/>
                  <a:pt x="6029542" y="210339"/>
                </a:cubicBezTo>
                <a:cubicBezTo>
                  <a:pt x="6063108" y="261420"/>
                  <a:pt x="6107411" y="160034"/>
                  <a:pt x="6141123" y="159923"/>
                </a:cubicBezTo>
                <a:cubicBezTo>
                  <a:pt x="6198068" y="167749"/>
                  <a:pt x="6260628" y="219715"/>
                  <a:pt x="6290640" y="167441"/>
                </a:cubicBezTo>
                <a:cubicBezTo>
                  <a:pt x="6295193" y="188689"/>
                  <a:pt x="6290494" y="217816"/>
                  <a:pt x="6322806" y="213293"/>
                </a:cubicBezTo>
                <a:cubicBezTo>
                  <a:pt x="6335911" y="223881"/>
                  <a:pt x="6338726" y="256581"/>
                  <a:pt x="6364914" y="240140"/>
                </a:cubicBezTo>
                <a:cubicBezTo>
                  <a:pt x="6331888" y="211628"/>
                  <a:pt x="6385856" y="207033"/>
                  <a:pt x="6380420" y="173195"/>
                </a:cubicBezTo>
                <a:cubicBezTo>
                  <a:pt x="6420580" y="151473"/>
                  <a:pt x="6513519" y="179296"/>
                  <a:pt x="6507891" y="118474"/>
                </a:cubicBezTo>
                <a:cubicBezTo>
                  <a:pt x="6519398" y="82452"/>
                  <a:pt x="6571830" y="137398"/>
                  <a:pt x="6571807" y="98636"/>
                </a:cubicBezTo>
                <a:cubicBezTo>
                  <a:pt x="6594702" y="123421"/>
                  <a:pt x="6634676" y="82071"/>
                  <a:pt x="6671880" y="82931"/>
                </a:cubicBezTo>
                <a:cubicBezTo>
                  <a:pt x="6678855" y="65407"/>
                  <a:pt x="6687415" y="66196"/>
                  <a:pt x="6702266" y="75470"/>
                </a:cubicBezTo>
                <a:cubicBezTo>
                  <a:pt x="6747004" y="78450"/>
                  <a:pt x="6798307" y="53072"/>
                  <a:pt x="6845802" y="24496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94350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5900FC0-3F0E-BF64-02FC-FC7B1B6719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Computer script on a screen">
            <a:extLst>
              <a:ext uri="{FF2B5EF4-FFF2-40B4-BE49-F238E27FC236}">
                <a16:creationId xmlns:a16="http://schemas.microsoft.com/office/drawing/2014/main" id="{B97B8534-3FC6-E6CF-8044-09D4723C58F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784" r="43557" b="-2"/>
          <a:stretch>
            <a:fillRect/>
          </a:stretch>
        </p:blipFill>
        <p:spPr>
          <a:xfrm>
            <a:off x="-1" y="-2"/>
            <a:ext cx="5410198" cy="6858002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197" y="-1"/>
            <a:ext cx="678180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887CBA-5777-2659-1DCA-65259F632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272" y="455048"/>
            <a:ext cx="5464968" cy="1559301"/>
          </a:xfrm>
        </p:spPr>
        <p:txBody>
          <a:bodyPr>
            <a:normAutofit/>
          </a:bodyPr>
          <a:lstStyle/>
          <a:p>
            <a:r>
              <a:rPr lang="en-US" sz="4000" b="1"/>
              <a:t>Algorithm Overview</a:t>
            </a:r>
            <a:br>
              <a:rPr lang="en-US" sz="4000" b="1"/>
            </a:br>
            <a:endParaRPr lang="en-US" sz="4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CC2965-6243-799A-3319-E0E08B67B8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7316" y="2794000"/>
            <a:ext cx="6218924" cy="3730558"/>
          </a:xfrm>
        </p:spPr>
        <p:txBody>
          <a:bodyPr anchor="ctr">
            <a:normAutofit/>
          </a:bodyPr>
          <a:lstStyle/>
          <a:p>
            <a:r>
              <a:rPr lang="en-US" sz="2400" b="1"/>
              <a:t>Algorithm 1: </a:t>
            </a:r>
            <a:r>
              <a:rPr lang="en-US" sz="2400"/>
              <a:t>Multi-Source Feedback Analysis Engine</a:t>
            </a:r>
          </a:p>
          <a:p>
            <a:endParaRPr lang="en-US" sz="2400" b="1"/>
          </a:p>
          <a:p>
            <a:r>
              <a:rPr lang="en-US" sz="2400" b="1"/>
              <a:t>Algorithm 2: </a:t>
            </a:r>
            <a:r>
              <a:rPr lang="en-US" sz="2400"/>
              <a:t>Automated Bloom's Taxonomy Classification</a:t>
            </a:r>
          </a:p>
          <a:p>
            <a:endParaRPr lang="en-US" sz="2400"/>
          </a:p>
          <a:p>
            <a:r>
              <a:rPr lang="en-US" sz="2400"/>
              <a:t> </a:t>
            </a:r>
            <a:r>
              <a:rPr lang="en-US" sz="2400" b="1"/>
              <a:t>Algorithm 3: </a:t>
            </a:r>
            <a:r>
              <a:rPr lang="en-US" sz="2400"/>
              <a:t>AI-Powered Response Pattern    Detection</a:t>
            </a:r>
          </a:p>
          <a:p>
            <a:endParaRPr lang="en-US" sz="2000"/>
          </a:p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592871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2" name="Rectangle 61">
            <a:extLst>
              <a:ext uri="{FF2B5EF4-FFF2-40B4-BE49-F238E27FC236}">
                <a16:creationId xmlns:a16="http://schemas.microsoft.com/office/drawing/2014/main" id="{7AADB56C-BA56-4D1E-A42A-A07A474446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FB0E1A-A9F6-190D-5731-BE64E8ED5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806" y="731520"/>
            <a:ext cx="3378200" cy="5845101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C00000"/>
                </a:solidFill>
              </a:rPr>
              <a:t>Algorithm 1</a:t>
            </a:r>
            <a:br>
              <a:rPr lang="en-US" sz="4000">
                <a:solidFill>
                  <a:srgbClr val="C00000"/>
                </a:solidFill>
              </a:rPr>
            </a:br>
            <a:br>
              <a:rPr lang="en-US" sz="4000"/>
            </a:br>
            <a:r>
              <a:rPr lang="en-US" sz="4000"/>
              <a:t>Multi-Source Feedback Analysis Engine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1D35D03-9900-CF87-8CFC-46359EE1CD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9617309"/>
              </p:ext>
            </p:extLst>
          </p:nvPr>
        </p:nvGraphicFramePr>
        <p:xfrm>
          <a:off x="3879987" y="2290814"/>
          <a:ext cx="8066207" cy="42858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A colorful squares and lines&#10;&#10;AI-generated content may be incorrect.">
            <a:extLst>
              <a:ext uri="{FF2B5EF4-FFF2-40B4-BE49-F238E27FC236}">
                <a16:creationId xmlns:a16="http://schemas.microsoft.com/office/drawing/2014/main" id="{C0F50DAC-09F5-9767-9FBC-07B72407A1FB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41146" b="15837"/>
          <a:stretch>
            <a:fillRect/>
          </a:stretch>
        </p:blipFill>
        <p:spPr>
          <a:xfrm>
            <a:off x="-1" y="0"/>
            <a:ext cx="12188951" cy="2290814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7065024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840102-8F59-D639-0209-7E2D3A428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300" b="1"/>
              <a:t>Algorithm Process</a:t>
            </a:r>
            <a:br>
              <a:rPr lang="en-US" sz="3600" b="1"/>
            </a:br>
            <a:endParaRPr lang="en-US" sz="3600"/>
          </a:p>
        </p:txBody>
      </p:sp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F1E766DF-4550-3F50-4989-AB49D0A9E1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2096760"/>
              </p:ext>
            </p:extLst>
          </p:nvPr>
        </p:nvGraphicFramePr>
        <p:xfrm>
          <a:off x="185195" y="856527"/>
          <a:ext cx="12006805" cy="6001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1429404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7D9247-82AF-A218-1DE5-86B4C08A44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F1284-A045-0BDC-541B-8A3D17B44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>
            <a:normAutofit/>
          </a:bodyPr>
          <a:lstStyle/>
          <a:p>
            <a:pPr algn="ctr"/>
            <a:r>
              <a:rPr lang="en-US" sz="3600" b="1"/>
              <a:t>Example Insights Generated:</a:t>
            </a:r>
            <a:br>
              <a:rPr lang="en-US" sz="3600" b="1"/>
            </a:br>
            <a:endParaRPr lang="en-US" sz="360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BBBE0F9-524F-6809-FB59-AE06C12CD5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8239368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2909571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C89C5-E32C-9A58-47EB-D49A2E22F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2265680"/>
            <a:ext cx="3290887" cy="3939856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rgbClr val="C00000"/>
                </a:solidFill>
              </a:rPr>
              <a:t>Algorithm 2</a:t>
            </a:r>
            <a:br>
              <a:rPr lang="en-US">
                <a:solidFill>
                  <a:srgbClr val="C00000"/>
                </a:solidFill>
              </a:rPr>
            </a:br>
            <a:r>
              <a:rPr lang="en-US">
                <a:solidFill>
                  <a:srgbClr val="C00000"/>
                </a:solidFill>
              </a:rPr>
              <a:t> </a:t>
            </a:r>
            <a:br>
              <a:rPr lang="en-US" sz="3300"/>
            </a:br>
            <a:r>
              <a:rPr lang="en-US" sz="3600"/>
              <a:t>Automated Bloom's Taxonomy Classification</a:t>
            </a:r>
            <a:endParaRPr lang="en-US" sz="3300"/>
          </a:p>
        </p:txBody>
      </p:sp>
      <p:pic>
        <p:nvPicPr>
          <p:cNvPr id="4" name="Picture 3" descr="A colorful squares and lines&#10;&#10;AI-generated content may be incorrect.">
            <a:extLst>
              <a:ext uri="{FF2B5EF4-FFF2-40B4-BE49-F238E27FC236}">
                <a16:creationId xmlns:a16="http://schemas.microsoft.com/office/drawing/2014/main" id="{CB938399-E76C-32C0-F90A-E2DE5E7808F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1146" b="15837"/>
          <a:stretch>
            <a:fillRect/>
          </a:stretch>
        </p:blipFill>
        <p:spPr>
          <a:xfrm>
            <a:off x="20" y="11"/>
            <a:ext cx="12191980" cy="2834630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2FA4C5-9003-2484-F451-DD24972F6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6727" y="2557197"/>
            <a:ext cx="7647468" cy="393985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b="1"/>
              <a:t>World-First Innovation:</a:t>
            </a:r>
          </a:p>
          <a:p>
            <a:r>
              <a:rPr lang="en-US" sz="2400" b="1"/>
              <a:t>Automated Bloom's Taxonomy Classification</a:t>
            </a:r>
            <a:r>
              <a:rPr lang="en-US" sz="2400"/>
              <a:t> is an AI system that instantly analyzes exam questions and categorizes them from simple recall (like "What is...?") to complex thinking (like "Design a solution..."), helping teachers create balanced tests by automatically identifying whether their questions are too easy or appropriately challenging across all cognitive levels.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392781727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ticky notes on a wall">
            <a:extLst>
              <a:ext uri="{FF2B5EF4-FFF2-40B4-BE49-F238E27FC236}">
                <a16:creationId xmlns:a16="http://schemas.microsoft.com/office/drawing/2014/main" id="{7AF00346-88BB-14DE-E97E-96F092C6BEC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941" r="22034" b="1"/>
          <a:stretch>
            <a:fillRect/>
          </a:stretch>
        </p:blipFill>
        <p:spPr>
          <a:xfrm>
            <a:off x="-1" y="-2"/>
            <a:ext cx="4460241" cy="6858002"/>
          </a:xfrm>
          <a:prstGeom prst="rect">
            <a:avLst/>
          </a:prstGeom>
        </p:spPr>
      </p:pic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197" y="-1"/>
            <a:ext cx="678180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A0BD55-FE61-38A6-0619-BEC804D21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81750"/>
            <a:ext cx="5464968" cy="1559301"/>
          </a:xfrm>
        </p:spPr>
        <p:txBody>
          <a:bodyPr>
            <a:normAutofit/>
          </a:bodyPr>
          <a:lstStyle/>
          <a:p>
            <a:r>
              <a:rPr lang="en-US" sz="4000" b="1"/>
              <a:t>Bloom's Taxonomy Levels Analyzed :</a:t>
            </a:r>
            <a:endParaRPr lang="en-US" sz="4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49FE83-5D0D-997F-8178-568DAFB30D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240" y="1922802"/>
            <a:ext cx="7061200" cy="5159134"/>
          </a:xfrm>
        </p:spPr>
        <p:txBody>
          <a:bodyPr anchor="ctr"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200" b="1"/>
              <a:t>Remember</a:t>
            </a:r>
            <a:r>
              <a:rPr lang="en-US" sz="2200"/>
              <a:t> (Knowledge) - Recall facts and basic concepts. </a:t>
            </a:r>
            <a:endParaRPr lang="en-US" sz="2400"/>
          </a:p>
          <a:p>
            <a:pPr>
              <a:lnSpc>
                <a:spcPct val="100000"/>
              </a:lnSpc>
            </a:pPr>
            <a:r>
              <a:rPr lang="en-US" sz="2200" b="1"/>
              <a:t>Understand</a:t>
            </a:r>
            <a:r>
              <a:rPr lang="en-US" sz="2200"/>
              <a:t> (Comprehension) - Explain ideas or concepts. </a:t>
            </a:r>
          </a:p>
          <a:p>
            <a:pPr>
              <a:lnSpc>
                <a:spcPct val="150000"/>
              </a:lnSpc>
            </a:pPr>
            <a:r>
              <a:rPr lang="en-US" sz="2200" b="1"/>
              <a:t>Apply</a:t>
            </a:r>
            <a:r>
              <a:rPr lang="en-US" sz="2200"/>
              <a:t> (Application) - Use information in new situations. </a:t>
            </a:r>
          </a:p>
          <a:p>
            <a:pPr>
              <a:lnSpc>
                <a:spcPct val="150000"/>
              </a:lnSpc>
            </a:pPr>
            <a:r>
              <a:rPr lang="en-US" sz="2200" b="1"/>
              <a:t>Analyze</a:t>
            </a:r>
            <a:r>
              <a:rPr lang="en-US" sz="2200"/>
              <a:t> (Analysis) - Draw connections among ideas. </a:t>
            </a:r>
          </a:p>
          <a:p>
            <a:pPr>
              <a:lnSpc>
                <a:spcPct val="100000"/>
              </a:lnSpc>
            </a:pPr>
            <a:r>
              <a:rPr lang="en-US" sz="2200" b="1"/>
              <a:t>Evaluate</a:t>
            </a:r>
            <a:r>
              <a:rPr lang="en-US" sz="2200"/>
              <a:t> (Evaluation) - Justify decisions or courses of action. </a:t>
            </a:r>
          </a:p>
          <a:p>
            <a:pPr>
              <a:lnSpc>
                <a:spcPct val="150000"/>
              </a:lnSpc>
            </a:pPr>
            <a:r>
              <a:rPr lang="en-US" sz="2200" b="1"/>
              <a:t>Create</a:t>
            </a:r>
            <a:r>
              <a:rPr lang="en-US" sz="2200"/>
              <a:t> (Synthesis) - Produce new or original work.     </a:t>
            </a:r>
            <a:endParaRPr lang="en-US" sz="1700"/>
          </a:p>
        </p:txBody>
      </p:sp>
    </p:spTree>
    <p:extLst>
      <p:ext uri="{BB962C8B-B14F-4D97-AF65-F5344CB8AC3E}">
        <p14:creationId xmlns:p14="http://schemas.microsoft.com/office/powerpoint/2010/main" val="1584357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D91A08-302B-15E7-6068-8F9B374A0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613" y="378503"/>
            <a:ext cx="6547338" cy="1807305"/>
          </a:xfrm>
        </p:spPr>
        <p:txBody>
          <a:bodyPr>
            <a:normAutofit/>
          </a:bodyPr>
          <a:lstStyle/>
          <a:p>
            <a:r>
              <a:rPr lang="en-US" sz="5000" b="1"/>
              <a:t>PROPOSED SOLUTION</a:t>
            </a:r>
          </a:p>
        </p:txBody>
      </p:sp>
      <p:pic>
        <p:nvPicPr>
          <p:cNvPr id="5" name="Picture 4" descr="Person watching empty phone">
            <a:extLst>
              <a:ext uri="{FF2B5EF4-FFF2-40B4-BE49-F238E27FC236}">
                <a16:creationId xmlns:a16="http://schemas.microsoft.com/office/drawing/2014/main" id="{6E14F952-82A5-9F06-1B32-5CE09C78DB8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5793" r="6169" b="-1"/>
          <a:stretch>
            <a:fillRect/>
          </a:stretch>
        </p:blipFill>
        <p:spPr>
          <a:xfrm>
            <a:off x="65340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8E3F73-2666-0D93-E52B-FFADB75969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459" y="2333292"/>
            <a:ext cx="7647039" cy="42346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>
                <a:solidFill>
                  <a:schemeClr val="tx1">
                    <a:lumMod val="85000"/>
                    <a:lumOff val="15000"/>
                  </a:schemeClr>
                </a:solidFill>
              </a:rPr>
              <a:t>Cross-Platform AI System:</a:t>
            </a:r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>
              <a:lnSpc>
                <a:spcPct val="150000"/>
              </a:lnSpc>
            </a:pPr>
            <a:r>
              <a:rPr lang="en-US"/>
              <a:t>Web application for administration</a:t>
            </a:r>
          </a:p>
          <a:p>
            <a:pPr lvl="1">
              <a:lnSpc>
                <a:spcPct val="150000"/>
              </a:lnSpc>
            </a:pPr>
            <a:r>
              <a:rPr lang="en-US"/>
              <a:t>Mobile application for document capture</a:t>
            </a:r>
          </a:p>
          <a:p>
            <a:pPr lvl="1">
              <a:lnSpc>
                <a:spcPct val="150000"/>
              </a:lnSpc>
            </a:pPr>
            <a:r>
              <a:rPr lang="en-US"/>
              <a:t>Custom-built OCR, NLP, and ML components</a:t>
            </a:r>
          </a:p>
          <a:p>
            <a:pPr lvl="1">
              <a:lnSpc>
                <a:spcPct val="150000"/>
              </a:lnSpc>
            </a:pPr>
            <a:r>
              <a:rPr lang="en-US"/>
              <a:t>Integrated student grading and teacher rating</a:t>
            </a:r>
          </a:p>
          <a:p>
            <a:pPr lvl="1">
              <a:lnSpc>
                <a:spcPct val="150000"/>
              </a:lnSpc>
            </a:pPr>
            <a:r>
              <a:rPr lang="en-US"/>
              <a:t>Offline processing capabilities</a:t>
            </a:r>
          </a:p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56504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7517A47C-B2E5-4B79-8061-D74B1311A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Freeform: Shape 17">
            <a:extLst>
              <a:ext uri="{FF2B5EF4-FFF2-40B4-BE49-F238E27FC236}">
                <a16:creationId xmlns:a16="http://schemas.microsoft.com/office/drawing/2014/main" id="{C505E780-2083-4CB5-A42A-5E0E2908E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9" name="Freeform: Shape 18">
            <a:extLst>
              <a:ext uri="{FF2B5EF4-FFF2-40B4-BE49-F238E27FC236}">
                <a16:creationId xmlns:a16="http://schemas.microsoft.com/office/drawing/2014/main" id="{D2C0AE1C-0118-41AE-8A10-7CDCBF10E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DAB7F1-84AC-AA98-FA70-025E4C261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>
            <a:normAutofit/>
          </a:bodyPr>
          <a:lstStyle/>
          <a:p>
            <a:r>
              <a:rPr lang="en-US" sz="4000" b="1"/>
              <a:t>AI Features Extracted:</a:t>
            </a:r>
            <a:br>
              <a:rPr lang="en-US" sz="4000" b="1"/>
            </a:br>
            <a:endParaRPr lang="en-US" sz="40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081528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21" name="Content Placeholder 2">
            <a:extLst>
              <a:ext uri="{FF2B5EF4-FFF2-40B4-BE49-F238E27FC236}">
                <a16:creationId xmlns:a16="http://schemas.microsoft.com/office/drawing/2014/main" id="{4CA19C6E-BC5D-EEA1-F357-A96B77F781E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172991"/>
              </p:ext>
            </p:extLst>
          </p:nvPr>
        </p:nvGraphicFramePr>
        <p:xfrm>
          <a:off x="5303520" y="676656"/>
          <a:ext cx="6364224" cy="5513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9406242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F6EF8C-C9B3-C90F-ECCC-E234F585C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>
            <a:noAutofit/>
          </a:bodyPr>
          <a:lstStyle/>
          <a:p>
            <a:pPr algn="ctr"/>
            <a:r>
              <a:rPr lang="en-US" sz="4800" b="1"/>
              <a:t>Algorithm Process</a:t>
            </a:r>
            <a:br>
              <a:rPr lang="en-US" sz="4800" b="1"/>
            </a:br>
            <a:endParaRPr lang="en-US" sz="4800"/>
          </a:p>
        </p:txBody>
      </p:sp>
      <p:graphicFrame>
        <p:nvGraphicFramePr>
          <p:cNvPr id="26" name="Content Placeholder 2">
            <a:extLst>
              <a:ext uri="{FF2B5EF4-FFF2-40B4-BE49-F238E27FC236}">
                <a16:creationId xmlns:a16="http://schemas.microsoft.com/office/drawing/2014/main" id="{32B825AF-DF8F-AB7F-0406-F458381AAD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3301526"/>
              </p:ext>
            </p:extLst>
          </p:nvPr>
        </p:nvGraphicFramePr>
        <p:xfrm>
          <a:off x="243066" y="1226915"/>
          <a:ext cx="11840903" cy="58139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4996568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E688EF-1833-922B-59C0-52A513743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>
            <a:normAutofit/>
          </a:bodyPr>
          <a:lstStyle/>
          <a:p>
            <a:pPr algn="ctr"/>
            <a:r>
              <a:rPr lang="en-US" sz="3600" b="1"/>
              <a:t>Example Classification Output:</a:t>
            </a:r>
            <a:br>
              <a:rPr lang="en-US" sz="3600" b="1"/>
            </a:br>
            <a:endParaRPr lang="en-US" sz="360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B57B814-2B5B-F320-38E7-01BA08C27B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3693229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0244060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3B48D5-F3E1-8D1B-06FE-628AE94A98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DFCC8-1503-5537-FCAB-EF5032E64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562" y="1798320"/>
            <a:ext cx="3269443" cy="4778301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C00000"/>
                </a:solidFill>
              </a:rPr>
              <a:t>Algorithm 3</a:t>
            </a:r>
            <a:br>
              <a:rPr lang="en-US" sz="4000">
                <a:solidFill>
                  <a:srgbClr val="C00000"/>
                </a:solidFill>
              </a:rPr>
            </a:br>
            <a:br>
              <a:rPr lang="en-US" sz="4000"/>
            </a:br>
            <a:r>
              <a:rPr lang="en-US" sz="4000"/>
              <a:t>AI-Powered Response Pattern Detection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2A22BB0-9F51-7AB5-6D68-75C0B9206CD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65579"/>
              </p:ext>
            </p:extLst>
          </p:nvPr>
        </p:nvGraphicFramePr>
        <p:xfrm>
          <a:off x="3750907" y="2183364"/>
          <a:ext cx="8195288" cy="43932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A colorful squares and lines&#10;&#10;AI-generated content may be incorrect.">
            <a:extLst>
              <a:ext uri="{FF2B5EF4-FFF2-40B4-BE49-F238E27FC236}">
                <a16:creationId xmlns:a16="http://schemas.microsoft.com/office/drawing/2014/main" id="{201CAD77-8922-83C0-82F6-714A449F3A89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41146" b="15837"/>
          <a:stretch>
            <a:fillRect/>
          </a:stretch>
        </p:blipFill>
        <p:spPr>
          <a:xfrm>
            <a:off x="-1" y="0"/>
            <a:ext cx="12188951" cy="2183364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0261824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3AC7CA-0214-5B15-2759-688B991D2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5301"/>
            <a:ext cx="10515600" cy="1133499"/>
          </a:xfrm>
        </p:spPr>
        <p:txBody>
          <a:bodyPr>
            <a:noAutofit/>
          </a:bodyPr>
          <a:lstStyle/>
          <a:p>
            <a:pPr algn="ctr"/>
            <a:r>
              <a:rPr lang="en-US" sz="4800" b="1"/>
              <a:t>Algorithm Process</a:t>
            </a:r>
            <a:br>
              <a:rPr lang="en-US" sz="4800" b="1"/>
            </a:br>
            <a:endParaRPr lang="en-US" sz="4800"/>
          </a:p>
        </p:txBody>
      </p:sp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D74AF7EA-DED4-8D06-A5C2-C09EDF940B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1401346"/>
              </p:ext>
            </p:extLst>
          </p:nvPr>
        </p:nvGraphicFramePr>
        <p:xfrm>
          <a:off x="300942" y="138895"/>
          <a:ext cx="11806176" cy="8044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6684498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6615C6-EDC1-64A8-219C-8CC2E3309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>
            <a:normAutofit/>
          </a:bodyPr>
          <a:lstStyle/>
          <a:p>
            <a:pPr algn="ctr"/>
            <a:r>
              <a:rPr lang="en-US" sz="3600" b="1"/>
              <a:t>Example Pattern Detection:</a:t>
            </a:r>
            <a:br>
              <a:rPr lang="en-US" sz="3600" b="1"/>
            </a:br>
            <a:endParaRPr lang="en-US" sz="360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A4E8B0D-1338-BAB1-55AA-15FB11C6E0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1351722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0057629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Digital financial graph">
            <a:extLst>
              <a:ext uri="{FF2B5EF4-FFF2-40B4-BE49-F238E27FC236}">
                <a16:creationId xmlns:a16="http://schemas.microsoft.com/office/drawing/2014/main" id="{68336B07-11BF-9F70-D2B9-5AA00BDAB58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5456" r="20169"/>
          <a:stretch>
            <a:fillRect/>
          </a:stretch>
        </p:blipFill>
        <p:spPr>
          <a:xfrm>
            <a:off x="-1" y="-2"/>
            <a:ext cx="4460241" cy="6858002"/>
          </a:xfrm>
          <a:prstGeom prst="rect">
            <a:avLst/>
          </a:prstGeom>
        </p:spPr>
      </p:pic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197" y="-1"/>
            <a:ext cx="678180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1233FE-B4AE-10BF-372B-0C591DA63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9557" y="526890"/>
            <a:ext cx="5464968" cy="1719593"/>
          </a:xfrm>
        </p:spPr>
        <p:txBody>
          <a:bodyPr>
            <a:normAutofit/>
          </a:bodyPr>
          <a:lstStyle/>
          <a:p>
            <a:pPr algn="ctr"/>
            <a:r>
              <a:rPr lang="en-US" sz="4000" b="1"/>
              <a:t>Smart Detection Capabilities:</a:t>
            </a:r>
            <a:br>
              <a:rPr lang="en-US" sz="3600" b="1"/>
            </a:br>
            <a:endParaRPr lang="en-US" sz="360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5E13357A-348C-B1C9-BD4F-1BE9ED04C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4400" y="2530963"/>
            <a:ext cx="7355840" cy="4042557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b="1"/>
              <a:t>Automatic Threshold Setting:</a:t>
            </a:r>
            <a:r>
              <a:rPr lang="en-US" sz="2400"/>
              <a:t> AI determines concerning skip rates</a:t>
            </a:r>
          </a:p>
          <a:p>
            <a:pPr>
              <a:lnSpc>
                <a:spcPct val="100000"/>
              </a:lnSpc>
            </a:pPr>
            <a:r>
              <a:rPr lang="en-US" sz="2400" b="1"/>
              <a:t>Cross-Topic Analysis:</a:t>
            </a:r>
            <a:r>
              <a:rPr lang="en-US" sz="2400"/>
              <a:t> Identify patterns across different subject areas</a:t>
            </a:r>
          </a:p>
          <a:p>
            <a:pPr>
              <a:lnSpc>
                <a:spcPct val="150000"/>
              </a:lnSpc>
            </a:pPr>
            <a:r>
              <a:rPr lang="en-US" sz="2400" b="1"/>
              <a:t>Temporal Tracking:</a:t>
            </a:r>
            <a:r>
              <a:rPr lang="en-US" sz="2400"/>
              <a:t> Monitor improvement over time</a:t>
            </a:r>
          </a:p>
          <a:p>
            <a:pPr>
              <a:lnSpc>
                <a:spcPct val="100000"/>
              </a:lnSpc>
            </a:pPr>
            <a:r>
              <a:rPr lang="en-US" sz="2400" b="1"/>
              <a:t>Predictive Insights:</a:t>
            </a:r>
            <a:r>
              <a:rPr lang="en-US" sz="2400"/>
              <a:t> Forecast potential teaching challenges</a:t>
            </a:r>
          </a:p>
        </p:txBody>
      </p:sp>
    </p:spTree>
    <p:extLst>
      <p:ext uri="{BB962C8B-B14F-4D97-AF65-F5344CB8AC3E}">
        <p14:creationId xmlns:p14="http://schemas.microsoft.com/office/powerpoint/2010/main" val="192748107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7301F447-EEF7-48F5-AF73-7566EE7F6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E5E860-8F79-B95C-769C-83EB50F66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34644"/>
            <a:ext cx="10509504" cy="107691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000" b="1"/>
              <a:t>Examples For </a:t>
            </a:r>
            <a:r>
              <a:rPr lang="en-US" sz="4000" b="1" kern="1200">
                <a:latin typeface="+mj-lt"/>
                <a:ea typeface="+mj-ea"/>
                <a:cs typeface="+mj-cs"/>
              </a:rPr>
              <a:t>System-Generated Teacher Feedbacks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7117410-A2A4-4085-9ADC-46744551DB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2772" y="0"/>
            <a:ext cx="10506456" cy="1913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99F74EB5-E547-4FB4-95F5-BCC788F3C4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1512994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03AF084-5044-959B-860F-41CC76A264B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3011315"/>
              </p:ext>
            </p:extLst>
          </p:nvPr>
        </p:nvGraphicFramePr>
        <p:xfrm>
          <a:off x="408039" y="1856647"/>
          <a:ext cx="11216640" cy="44365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66419">
                  <a:extLst>
                    <a:ext uri="{9D8B030D-6E8A-4147-A177-3AD203B41FA5}">
                      <a16:colId xmlns:a16="http://schemas.microsoft.com/office/drawing/2014/main" val="3332300455"/>
                    </a:ext>
                  </a:extLst>
                </a:gridCol>
                <a:gridCol w="2834922">
                  <a:extLst>
                    <a:ext uri="{9D8B030D-6E8A-4147-A177-3AD203B41FA5}">
                      <a16:colId xmlns:a16="http://schemas.microsoft.com/office/drawing/2014/main" val="6392018"/>
                    </a:ext>
                  </a:extLst>
                </a:gridCol>
                <a:gridCol w="2962499">
                  <a:extLst>
                    <a:ext uri="{9D8B030D-6E8A-4147-A177-3AD203B41FA5}">
                      <a16:colId xmlns:a16="http://schemas.microsoft.com/office/drawing/2014/main" val="3513051503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980140045"/>
                    </a:ext>
                  </a:extLst>
                </a:gridCol>
              </a:tblGrid>
              <a:tr h="664351">
                <a:tc>
                  <a:txBody>
                    <a:bodyPr/>
                    <a:lstStyle/>
                    <a:p>
                      <a:r>
                        <a:rPr lang="en-US" sz="1600" b="1"/>
                        <a:t>Analysis Area</a:t>
                      </a:r>
                      <a:endParaRPr lang="en-US" sz="1600"/>
                    </a:p>
                  </a:txBody>
                  <a:tcPr marL="58968" marR="58968" marT="29483" marB="29483" anchor="ctr"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Data Source</a:t>
                      </a:r>
                      <a:endParaRPr lang="en-US" sz="1600"/>
                    </a:p>
                  </a:txBody>
                  <a:tcPr marL="58968" marR="58968" marT="29483" marB="29483" anchor="ctr"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Detected Issue / Insight</a:t>
                      </a:r>
                      <a:endParaRPr lang="en-US" sz="1600"/>
                    </a:p>
                  </a:txBody>
                  <a:tcPr marL="58968" marR="58968" marT="29483" marB="29483" anchor="ctr"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Generated Feedback for Teacher</a:t>
                      </a:r>
                      <a:endParaRPr lang="en-US" sz="1600"/>
                    </a:p>
                  </a:txBody>
                  <a:tcPr marL="58968" marR="58968" marT="29483" marB="29483" anchor="ctr"/>
                </a:tc>
                <a:extLst>
                  <a:ext uri="{0D108BD9-81ED-4DB2-BD59-A6C34878D82A}">
                    <a16:rowId xmlns:a16="http://schemas.microsoft.com/office/drawing/2014/main" val="2871316824"/>
                  </a:ext>
                </a:extLst>
              </a:tr>
              <a:tr h="943047">
                <a:tc>
                  <a:txBody>
                    <a:bodyPr/>
                    <a:lstStyle/>
                    <a:p>
                      <a:r>
                        <a:rPr lang="en-US" sz="1600"/>
                        <a:t>Feedback Sentiment Analysis</a:t>
                      </a:r>
                    </a:p>
                  </a:txBody>
                  <a:tcPr marL="58968" marR="58968" marT="29483" marB="29483" anchor="ctr"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Analyzing written feedback from students for tone, clarity, frustration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Multiple mentions of “too fast” and “hard to understand.”</a:t>
                      </a:r>
                    </a:p>
                  </a:txBody>
                  <a:tcPr marL="58968" marR="58968" marT="29483" marB="29483" anchor="ctr"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"Slow down during lessons and use more examples. Many students feel rushed."</a:t>
                      </a:r>
                    </a:p>
                  </a:txBody>
                  <a:tcPr marL="58968" marR="58968" marT="29483" marB="29483" anchor="ctr"/>
                </a:tc>
                <a:extLst>
                  <a:ext uri="{0D108BD9-81ED-4DB2-BD59-A6C34878D82A}">
                    <a16:rowId xmlns:a16="http://schemas.microsoft.com/office/drawing/2014/main" val="2413232623"/>
                  </a:ext>
                </a:extLst>
              </a:tr>
              <a:tr h="943047">
                <a:tc>
                  <a:txBody>
                    <a:bodyPr/>
                    <a:lstStyle/>
                    <a:p>
                      <a:r>
                        <a:rPr lang="en-US" sz="1600"/>
                        <a:t>Response Pattern Recognition</a:t>
                      </a:r>
                    </a:p>
                  </a:txBody>
                  <a:tcPr marL="58968" marR="58968" marT="29483" marB="29483" anchor="ctr"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Detect if many students skip/misunderstand the same question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70% of students skipped Question 5.</a:t>
                      </a:r>
                    </a:p>
                  </a:txBody>
                  <a:tcPr marL="58968" marR="58968" marT="29483" marB="29483" anchor="ctr"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"Revisit how you taught Topic 3; students may not have understood the concept well."</a:t>
                      </a:r>
                    </a:p>
                  </a:txBody>
                  <a:tcPr marL="58968" marR="58968" marT="29483" marB="29483" anchor="ctr"/>
                </a:tc>
                <a:extLst>
                  <a:ext uri="{0D108BD9-81ED-4DB2-BD59-A6C34878D82A}">
                    <a16:rowId xmlns:a16="http://schemas.microsoft.com/office/drawing/2014/main" val="2208126131"/>
                  </a:ext>
                </a:extLst>
              </a:tr>
              <a:tr h="943047">
                <a:tc>
                  <a:txBody>
                    <a:bodyPr/>
                    <a:lstStyle/>
                    <a:p>
                      <a:r>
                        <a:rPr lang="en-US" sz="1600"/>
                        <a:t>Paper Structure Effectiveness</a:t>
                      </a:r>
                    </a:p>
                  </a:txBody>
                  <a:tcPr marL="58968" marR="58968" marT="29483" marB="29483" anchor="ctr"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Analyzed question paper using Bloom’s Taxonomy</a:t>
                      </a:r>
                    </a:p>
                  </a:txBody>
                  <a:tcPr marL="58968" marR="58968" marT="29483" marB="29483" anchor="ctr"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90% of questions are recall-based.</a:t>
                      </a:r>
                    </a:p>
                  </a:txBody>
                  <a:tcPr marL="58968" marR="58968" marT="29483" marB="29483" anchor="ctr"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"Try incorporating more application and evaluation-level questions in future papers."</a:t>
                      </a:r>
                    </a:p>
                  </a:txBody>
                  <a:tcPr marL="58968" marR="58968" marT="29483" marB="29483" anchor="ctr"/>
                </a:tc>
                <a:extLst>
                  <a:ext uri="{0D108BD9-81ED-4DB2-BD59-A6C34878D82A}">
                    <a16:rowId xmlns:a16="http://schemas.microsoft.com/office/drawing/2014/main" val="3617573964"/>
                  </a:ext>
                </a:extLst>
              </a:tr>
              <a:tr h="943047">
                <a:tc>
                  <a:txBody>
                    <a:bodyPr/>
                    <a:lstStyle/>
                    <a:p>
                      <a:r>
                        <a:rPr lang="en-US" sz="1600"/>
                        <a:t>Syllabus Coverage Mapping</a:t>
                      </a:r>
                    </a:p>
                  </a:txBody>
                  <a:tcPr marL="58968" marR="58968" marT="29483" marB="29483" anchor="ctr"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Map paper questions against syllabus to detect topic gaps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No questions from Unit 4 were found in the final exam.</a:t>
                      </a:r>
                    </a:p>
                  </a:txBody>
                  <a:tcPr marL="58968" marR="58968" marT="29483" marB="29483" anchor="ctr"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"Include questions from all syllabus sections to ensure balanced assessment."</a:t>
                      </a:r>
                    </a:p>
                  </a:txBody>
                  <a:tcPr marL="58968" marR="58968" marT="29483" marB="29483" anchor="ctr"/>
                </a:tc>
                <a:extLst>
                  <a:ext uri="{0D108BD9-81ED-4DB2-BD59-A6C34878D82A}">
                    <a16:rowId xmlns:a16="http://schemas.microsoft.com/office/drawing/2014/main" val="19962934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8954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329E59-426F-E064-0EDB-E6639D380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885"/>
            <a:ext cx="10515600" cy="1133499"/>
          </a:xfrm>
        </p:spPr>
        <p:txBody>
          <a:bodyPr>
            <a:normAutofit/>
          </a:bodyPr>
          <a:lstStyle/>
          <a:p>
            <a:pPr algn="ctr"/>
            <a:r>
              <a:rPr lang="en-US" b="1"/>
              <a:t>Research Gap Covered</a:t>
            </a:r>
            <a:endParaRPr lang="en-US"/>
          </a:p>
        </p:txBody>
      </p:sp>
      <p:graphicFrame>
        <p:nvGraphicFramePr>
          <p:cNvPr id="45" name="Content Placeholder 2">
            <a:extLst>
              <a:ext uri="{FF2B5EF4-FFF2-40B4-BE49-F238E27FC236}">
                <a16:creationId xmlns:a16="http://schemas.microsoft.com/office/drawing/2014/main" id="{5BDC6B45-5F9A-EA88-47A3-C3B4EE5ECAA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3144268"/>
              </p:ext>
            </p:extLst>
          </p:nvPr>
        </p:nvGraphicFramePr>
        <p:xfrm>
          <a:off x="838200" y="1543665"/>
          <a:ext cx="10515600" cy="48669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23292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16AC3602-3348-4F31-9E43-076B03514E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690688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9BD698-5AA4-2243-D04F-358FE381C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0580"/>
            <a:ext cx="10424461" cy="1089529"/>
          </a:xfrm>
        </p:spPr>
        <p:txBody>
          <a:bodyPr vert="horz" lIns="91440" tIns="45720" rIns="91440" bIns="45720" rtlCol="0">
            <a:normAutofit fontScale="90000"/>
          </a:bodyPr>
          <a:lstStyle/>
          <a:p>
            <a:r>
              <a:rPr lang="en-US" sz="32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Research Gap :  My Research vs  Automated Teacher Performance Evaluation Using ML Algorithms   </a:t>
            </a:r>
            <a:r>
              <a:rPr lang="en-US" sz="2200" i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(IEEE Research Paper - 2021)</a:t>
            </a:r>
            <a:endParaRPr lang="en-US" sz="32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9" name="Graphic 11">
            <a:extLst>
              <a:ext uri="{FF2B5EF4-FFF2-40B4-BE49-F238E27FC236}">
                <a16:creationId xmlns:a16="http://schemas.microsoft.com/office/drawing/2014/main" id="{394094B0-A6C9-44BE-9042-66EF0612F6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03882" y="591829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1" name="Graphic 10">
            <a:extLst>
              <a:ext uri="{FF2B5EF4-FFF2-40B4-BE49-F238E27FC236}">
                <a16:creationId xmlns:a16="http://schemas.microsoft.com/office/drawing/2014/main" id="{64C2CA96-0B16-4AA7-B340-33044D2385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62662" y="821124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3" name="Graphic 12">
            <a:extLst>
              <a:ext uri="{FF2B5EF4-FFF2-40B4-BE49-F238E27FC236}">
                <a16:creationId xmlns:a16="http://schemas.microsoft.com/office/drawing/2014/main" id="{1D50D7A8-F1D5-4306-8A9B-DD7A73EB8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88342" y="1336268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CB6C343-1DFF-B052-FC18-EEDAFA7EC3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1605357"/>
              </p:ext>
            </p:extLst>
          </p:nvPr>
        </p:nvGraphicFramePr>
        <p:xfrm>
          <a:off x="447040" y="1991268"/>
          <a:ext cx="11043920" cy="4450172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5429582">
                  <a:extLst>
                    <a:ext uri="{9D8B030D-6E8A-4147-A177-3AD203B41FA5}">
                      <a16:colId xmlns:a16="http://schemas.microsoft.com/office/drawing/2014/main" val="3158895044"/>
                    </a:ext>
                  </a:extLst>
                </a:gridCol>
                <a:gridCol w="5614338">
                  <a:extLst>
                    <a:ext uri="{9D8B030D-6E8A-4147-A177-3AD203B41FA5}">
                      <a16:colId xmlns:a16="http://schemas.microsoft.com/office/drawing/2014/main" val="3754665189"/>
                    </a:ext>
                  </a:extLst>
                </a:gridCol>
              </a:tblGrid>
              <a:tr h="617423">
                <a:tc>
                  <a:txBody>
                    <a:bodyPr/>
                    <a:lstStyle/>
                    <a:p>
                      <a:pPr algn="ctr"/>
                      <a:r>
                        <a:rPr lang="en-US" sz="2000" b="1"/>
                        <a:t>My Research</a:t>
                      </a:r>
                    </a:p>
                  </a:txBody>
                  <a:tcPr marL="91928" marR="91928" marT="45964" marB="4596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/>
                        <a:t>Existing Research</a:t>
                      </a:r>
                    </a:p>
                  </a:txBody>
                  <a:tcPr marL="91928" marR="91928" marT="45964" marB="4596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2026402"/>
                  </a:ext>
                </a:extLst>
              </a:tr>
              <a:tr h="1409615">
                <a:tc>
                  <a:txBody>
                    <a:bodyPr/>
                    <a:lstStyle/>
                    <a:p>
                      <a:r>
                        <a:rPr lang="en-US" sz="1800"/>
                        <a:t>My system evaluates teachers using </a:t>
                      </a:r>
                      <a:r>
                        <a:rPr lang="en-US" sz="1800" b="1"/>
                        <a:t>student performance trends</a:t>
                      </a:r>
                      <a:r>
                        <a:rPr lang="en-US" sz="1800"/>
                        <a:t> and </a:t>
                      </a:r>
                      <a:r>
                        <a:rPr lang="en-US" sz="1800" b="1"/>
                        <a:t>feedback analysis</a:t>
                      </a:r>
                      <a:r>
                        <a:rPr lang="en-US" sz="1800"/>
                        <a:t>, mostly automated via AI</a:t>
                      </a:r>
                    </a:p>
                  </a:txBody>
                  <a:tcPr marL="91928" marR="91928" marT="45964" marB="45964" anchor="ctr"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Emphasizes </a:t>
                      </a:r>
                      <a:r>
                        <a:rPr lang="en-US" sz="1800" b="1"/>
                        <a:t>Teacher Self-Evaluation (TSE)</a:t>
                      </a:r>
                      <a:r>
                        <a:rPr lang="en-US" sz="1800"/>
                        <a:t>, IQA-led evaluations, and human factors like personality, engagement, classroom climate</a:t>
                      </a:r>
                    </a:p>
                  </a:txBody>
                  <a:tcPr marL="91928" marR="91928" marT="45964" marB="45964" anchor="ctr"/>
                </a:tc>
                <a:extLst>
                  <a:ext uri="{0D108BD9-81ED-4DB2-BD59-A6C34878D82A}">
                    <a16:rowId xmlns:a16="http://schemas.microsoft.com/office/drawing/2014/main" val="2235069754"/>
                  </a:ext>
                </a:extLst>
              </a:tr>
              <a:tr h="1409615">
                <a:tc>
                  <a:txBody>
                    <a:bodyPr/>
                    <a:lstStyle/>
                    <a:p>
                      <a:r>
                        <a:rPr lang="en-US" sz="1800"/>
                        <a:t>Uses NLP, Bloom's Taxonomy, and student feedback to rate teachers based on student performance and paper quality</a:t>
                      </a:r>
                    </a:p>
                  </a:txBody>
                  <a:tcPr marL="91928" marR="91928" marT="45964" marB="45964" anchor="ctr"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Points out that </a:t>
                      </a:r>
                      <a:r>
                        <a:rPr lang="en-US" sz="1800" b="1"/>
                        <a:t>existing evaluations ignore student outcomes</a:t>
                      </a:r>
                      <a:r>
                        <a:rPr lang="en-US" sz="1800"/>
                        <a:t>, lack real-time, structured insights, and mostly focus on compliance</a:t>
                      </a:r>
                    </a:p>
                  </a:txBody>
                  <a:tcPr marL="91928" marR="91928" marT="45964" marB="45964" anchor="ctr"/>
                </a:tc>
                <a:extLst>
                  <a:ext uri="{0D108BD9-81ED-4DB2-BD59-A6C34878D82A}">
                    <a16:rowId xmlns:a16="http://schemas.microsoft.com/office/drawing/2014/main" val="676298857"/>
                  </a:ext>
                </a:extLst>
              </a:tr>
              <a:tr h="1013519">
                <a:tc>
                  <a:txBody>
                    <a:bodyPr/>
                    <a:lstStyle/>
                    <a:p>
                      <a:r>
                        <a:rPr lang="en-US" sz="1800"/>
                        <a:t>Our goal is automated, non-biased, improvement-focused feedback</a:t>
                      </a:r>
                    </a:p>
                  </a:txBody>
                  <a:tcPr marL="91928" marR="91928" marT="45964" marB="45964" anchor="ctr"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IEEE highlights problems in existing systems: fixed schedules, rigid criteria, compliance-based reviews</a:t>
                      </a:r>
                    </a:p>
                  </a:txBody>
                  <a:tcPr marL="91928" marR="91928" marT="45964" marB="45964" anchor="ctr"/>
                </a:tc>
                <a:extLst>
                  <a:ext uri="{0D108BD9-81ED-4DB2-BD59-A6C34878D82A}">
                    <a16:rowId xmlns:a16="http://schemas.microsoft.com/office/drawing/2014/main" val="3498996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4818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245A9F99-D9B1-4094-A2E2-B90AC1DB7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7FAF607-473A-4A43-A23D-BBFF5C411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2B8EE2-8710-425E-5FBD-50B38E737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2582" y="694379"/>
            <a:ext cx="4977976" cy="1454051"/>
          </a:xfrm>
        </p:spPr>
        <p:txBody>
          <a:bodyPr>
            <a:normAutofit/>
          </a:bodyPr>
          <a:lstStyle/>
          <a:p>
            <a:r>
              <a:rPr lang="en-US" sz="4800" b="1">
                <a:solidFill>
                  <a:schemeClr val="tx2"/>
                </a:solidFill>
              </a:rPr>
              <a:t>System Workflow</a:t>
            </a:r>
            <a:br>
              <a:rPr lang="en-US" sz="4800" b="1">
                <a:solidFill>
                  <a:schemeClr val="tx2"/>
                </a:solidFill>
              </a:rPr>
            </a:br>
            <a:endParaRPr lang="en-US" sz="4800">
              <a:solidFill>
                <a:schemeClr val="tx2"/>
              </a:solidFill>
            </a:endParaRPr>
          </a:p>
        </p:txBody>
      </p:sp>
      <p:pic>
        <p:nvPicPr>
          <p:cNvPr id="16" name="Graphic 15" descr="Robot">
            <a:extLst>
              <a:ext uri="{FF2B5EF4-FFF2-40B4-BE49-F238E27FC236}">
                <a16:creationId xmlns:a16="http://schemas.microsoft.com/office/drawing/2014/main" id="{BB65FE0B-4AE6-B391-BD62-5A63FCEBA7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6951" y="1793846"/>
            <a:ext cx="3620021" cy="362002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2E353C-C07B-118D-6E8F-91129FCA09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4442" y="2059941"/>
            <a:ext cx="6359334" cy="435090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 b="1"/>
              <a:t>End-to-End Process:</a:t>
            </a:r>
          </a:p>
          <a:p>
            <a:pPr marL="0" indent="0">
              <a:buNone/>
            </a:pPr>
            <a:endParaRPr lang="en-US" sz="1700">
              <a:solidFill>
                <a:schemeClr val="tx2"/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220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Document Capture via Mobile/Web</a:t>
            </a:r>
          </a:p>
          <a:p>
            <a:pPr marL="914400" lvl="1" indent="-457200">
              <a:buFont typeface="+mj-lt"/>
              <a:buAutoNum type="arabicPeriod"/>
            </a:pPr>
            <a:endParaRPr lang="en-US" sz="220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220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OCR Text Extraction and Preprocessing</a:t>
            </a:r>
          </a:p>
          <a:p>
            <a:pPr marL="914400" lvl="1" indent="-457200">
              <a:buFont typeface="+mj-lt"/>
              <a:buAutoNum type="arabicPeriod"/>
            </a:pPr>
            <a:endParaRPr lang="en-US" sz="220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220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AI-Powered Analysis and Evaluation</a:t>
            </a:r>
          </a:p>
          <a:p>
            <a:pPr marL="914400" lvl="1" indent="-457200">
              <a:buFont typeface="+mj-lt"/>
              <a:buAutoNum type="arabicPeriod"/>
            </a:pPr>
            <a:endParaRPr lang="en-US" sz="220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220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Score Generation and Feedback Creation</a:t>
            </a:r>
          </a:p>
          <a:p>
            <a:pPr marL="914400" lvl="1" indent="-457200">
              <a:buFont typeface="+mj-lt"/>
              <a:buAutoNum type="arabicPeriod"/>
            </a:pPr>
            <a:endParaRPr lang="en-US" sz="220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220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Performance Analytics and Reporting</a:t>
            </a:r>
          </a:p>
          <a:p>
            <a:endParaRPr lang="en-US" sz="1700">
              <a:solidFill>
                <a:schemeClr val="tx2"/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5F6476F-D303-44D3-B30F-1BA348F0F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635" y="52996"/>
            <a:ext cx="5928607" cy="6805005"/>
            <a:chOff x="6095999" y="52996"/>
            <a:chExt cx="6093363" cy="6805005"/>
          </a:xfrm>
          <a:solidFill>
            <a:schemeClr val="accent5">
              <a:alpha val="10000"/>
            </a:schemeClr>
          </a:solidFill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972EB4B-0539-4430-9340-8117B9D7C3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1" y="52996"/>
              <a:ext cx="6093361" cy="6805003"/>
            </a:xfrm>
            <a:custGeom>
              <a:avLst/>
              <a:gdLst>
                <a:gd name="connsiteX0" fmla="*/ 3391253 w 5890489"/>
                <a:gd name="connsiteY0" fmla="*/ 0 h 6578438"/>
                <a:gd name="connsiteX1" fmla="*/ 3434974 w 5890489"/>
                <a:gd name="connsiteY1" fmla="*/ 646 h 6578438"/>
                <a:gd name="connsiteX2" fmla="*/ 3522419 w 5890489"/>
                <a:gd name="connsiteY2" fmla="*/ 2712 h 6578438"/>
                <a:gd name="connsiteX3" fmla="*/ 3610261 w 5890489"/>
                <a:gd name="connsiteY3" fmla="*/ 6458 h 6578438"/>
                <a:gd name="connsiteX4" fmla="*/ 3786872 w 5890489"/>
                <a:gd name="connsiteY4" fmla="*/ 20667 h 6578438"/>
                <a:gd name="connsiteX5" fmla="*/ 3962291 w 5890489"/>
                <a:gd name="connsiteY5" fmla="*/ 43530 h 6578438"/>
                <a:gd name="connsiteX6" fmla="*/ 4135855 w 5890489"/>
                <a:gd name="connsiteY6" fmla="*/ 75176 h 6578438"/>
                <a:gd name="connsiteX7" fmla="*/ 4307299 w 5890489"/>
                <a:gd name="connsiteY7" fmla="*/ 114315 h 6578438"/>
                <a:gd name="connsiteX8" fmla="*/ 4476358 w 5890489"/>
                <a:gd name="connsiteY8" fmla="*/ 160816 h 6578438"/>
                <a:gd name="connsiteX9" fmla="*/ 4559829 w 5890489"/>
                <a:gd name="connsiteY9" fmla="*/ 186779 h 6578438"/>
                <a:gd name="connsiteX10" fmla="*/ 4642901 w 5890489"/>
                <a:gd name="connsiteY10" fmla="*/ 213648 h 6578438"/>
                <a:gd name="connsiteX11" fmla="*/ 5280847 w 5890489"/>
                <a:gd name="connsiteY11" fmla="*/ 485936 h 6578438"/>
                <a:gd name="connsiteX12" fmla="*/ 5865400 w 5890489"/>
                <a:gd name="connsiteY12" fmla="*/ 851099 h 6578438"/>
                <a:gd name="connsiteX13" fmla="*/ 5890489 w 5890489"/>
                <a:gd name="connsiteY13" fmla="*/ 870950 h 6578438"/>
                <a:gd name="connsiteX14" fmla="*/ 5890489 w 5890489"/>
                <a:gd name="connsiteY14" fmla="*/ 1321814 h 6578438"/>
                <a:gd name="connsiteX15" fmla="*/ 5887395 w 5890489"/>
                <a:gd name="connsiteY15" fmla="*/ 1318952 h 6578438"/>
                <a:gd name="connsiteX16" fmla="*/ 5830291 w 5890489"/>
                <a:gd name="connsiteY16" fmla="*/ 1265992 h 6578438"/>
                <a:gd name="connsiteX17" fmla="*/ 5815981 w 5890489"/>
                <a:gd name="connsiteY17" fmla="*/ 1252687 h 6578438"/>
                <a:gd name="connsiteX18" fmla="*/ 5801142 w 5890489"/>
                <a:gd name="connsiteY18" fmla="*/ 1240158 h 6578438"/>
                <a:gd name="connsiteX19" fmla="*/ 5771464 w 5890489"/>
                <a:gd name="connsiteY19" fmla="*/ 1214969 h 6578438"/>
                <a:gd name="connsiteX20" fmla="*/ 5651030 w 5890489"/>
                <a:gd name="connsiteY20" fmla="*/ 1115767 h 6578438"/>
                <a:gd name="connsiteX21" fmla="*/ 5123183 w 5890489"/>
                <a:gd name="connsiteY21" fmla="*/ 780443 h 6578438"/>
                <a:gd name="connsiteX22" fmla="*/ 4533860 w 5890489"/>
                <a:gd name="connsiteY22" fmla="*/ 567701 h 6578438"/>
                <a:gd name="connsiteX23" fmla="*/ 4457281 w 5890489"/>
                <a:gd name="connsiteY23" fmla="*/ 550780 h 6578438"/>
                <a:gd name="connsiteX24" fmla="*/ 4380568 w 5890489"/>
                <a:gd name="connsiteY24" fmla="*/ 535279 h 6578438"/>
                <a:gd name="connsiteX25" fmla="*/ 4303325 w 5890489"/>
                <a:gd name="connsiteY25" fmla="*/ 522879 h 6578438"/>
                <a:gd name="connsiteX26" fmla="*/ 4264769 w 5890489"/>
                <a:gd name="connsiteY26" fmla="*/ 516679 h 6578438"/>
                <a:gd name="connsiteX27" fmla="*/ 4226082 w 5890489"/>
                <a:gd name="connsiteY27" fmla="*/ 511253 h 6578438"/>
                <a:gd name="connsiteX28" fmla="*/ 4070934 w 5890489"/>
                <a:gd name="connsiteY28" fmla="*/ 494848 h 6578438"/>
                <a:gd name="connsiteX29" fmla="*/ 3915521 w 5890489"/>
                <a:gd name="connsiteY29" fmla="*/ 486065 h 6578438"/>
                <a:gd name="connsiteX30" fmla="*/ 3760241 w 5890489"/>
                <a:gd name="connsiteY30" fmla="*/ 484257 h 6578438"/>
                <a:gd name="connsiteX31" fmla="*/ 3682734 w 5890489"/>
                <a:gd name="connsiteY31" fmla="*/ 486581 h 6578438"/>
                <a:gd name="connsiteX32" fmla="*/ 3605491 w 5890489"/>
                <a:gd name="connsiteY32" fmla="*/ 488907 h 6578438"/>
                <a:gd name="connsiteX33" fmla="*/ 3527454 w 5890489"/>
                <a:gd name="connsiteY33" fmla="*/ 493169 h 6578438"/>
                <a:gd name="connsiteX34" fmla="*/ 3449151 w 5890489"/>
                <a:gd name="connsiteY34" fmla="*/ 498336 h 6578438"/>
                <a:gd name="connsiteX35" fmla="*/ 3410067 w 5890489"/>
                <a:gd name="connsiteY35" fmla="*/ 500532 h 6578438"/>
                <a:gd name="connsiteX36" fmla="*/ 3371246 w 5890489"/>
                <a:gd name="connsiteY36" fmla="*/ 504279 h 6578438"/>
                <a:gd name="connsiteX37" fmla="*/ 3293739 w 5890489"/>
                <a:gd name="connsiteY37" fmla="*/ 511512 h 6578438"/>
                <a:gd name="connsiteX38" fmla="*/ 2689445 w 5890489"/>
                <a:gd name="connsiteY38" fmla="*/ 610198 h 6578438"/>
                <a:gd name="connsiteX39" fmla="*/ 2117875 w 5890489"/>
                <a:gd name="connsiteY39" fmla="*/ 800335 h 6578438"/>
                <a:gd name="connsiteX40" fmla="*/ 1981276 w 5890489"/>
                <a:gd name="connsiteY40" fmla="*/ 865566 h 6578438"/>
                <a:gd name="connsiteX41" fmla="*/ 1847991 w 5890489"/>
                <a:gd name="connsiteY41" fmla="*/ 938676 h 6578438"/>
                <a:gd name="connsiteX42" fmla="*/ 1783069 w 5890489"/>
                <a:gd name="connsiteY42" fmla="*/ 978718 h 6578438"/>
                <a:gd name="connsiteX43" fmla="*/ 1750609 w 5890489"/>
                <a:gd name="connsiteY43" fmla="*/ 998869 h 6578438"/>
                <a:gd name="connsiteX44" fmla="*/ 1734312 w 5890489"/>
                <a:gd name="connsiteY44" fmla="*/ 1008945 h 6578438"/>
                <a:gd name="connsiteX45" fmla="*/ 1718547 w 5890489"/>
                <a:gd name="connsiteY45" fmla="*/ 1019924 h 6578438"/>
                <a:gd name="connsiteX46" fmla="*/ 1655481 w 5890489"/>
                <a:gd name="connsiteY46" fmla="*/ 1063582 h 6578438"/>
                <a:gd name="connsiteX47" fmla="*/ 1593077 w 5890489"/>
                <a:gd name="connsiteY47" fmla="*/ 1108664 h 6578438"/>
                <a:gd name="connsiteX48" fmla="*/ 1532263 w 5890489"/>
                <a:gd name="connsiteY48" fmla="*/ 1156197 h 6578438"/>
                <a:gd name="connsiteX49" fmla="*/ 1472509 w 5890489"/>
                <a:gd name="connsiteY49" fmla="*/ 1205152 h 6578438"/>
                <a:gd name="connsiteX50" fmla="*/ 1414212 w 5890489"/>
                <a:gd name="connsiteY50" fmla="*/ 1256175 h 6578438"/>
                <a:gd name="connsiteX51" fmla="*/ 1357242 w 5890489"/>
                <a:gd name="connsiteY51" fmla="*/ 1308359 h 6578438"/>
                <a:gd name="connsiteX52" fmla="*/ 1153072 w 5890489"/>
                <a:gd name="connsiteY52" fmla="*/ 1529498 h 6578438"/>
                <a:gd name="connsiteX53" fmla="*/ 1002694 w 5890489"/>
                <a:gd name="connsiteY53" fmla="*/ 1770658 h 6578438"/>
                <a:gd name="connsiteX54" fmla="*/ 974076 w 5890489"/>
                <a:gd name="connsiteY54" fmla="*/ 1835371 h 6578438"/>
                <a:gd name="connsiteX55" fmla="*/ 949564 w 5890489"/>
                <a:gd name="connsiteY55" fmla="*/ 1903573 h 6578438"/>
                <a:gd name="connsiteX56" fmla="*/ 927173 w 5890489"/>
                <a:gd name="connsiteY56" fmla="*/ 1974229 h 6578438"/>
                <a:gd name="connsiteX57" fmla="*/ 906107 w 5890489"/>
                <a:gd name="connsiteY57" fmla="*/ 2046952 h 6578438"/>
                <a:gd name="connsiteX58" fmla="*/ 751092 w 5890489"/>
                <a:gd name="connsiteY58" fmla="*/ 2676266 h 6578438"/>
                <a:gd name="connsiteX59" fmla="*/ 547189 w 5890489"/>
                <a:gd name="connsiteY59" fmla="*/ 3308422 h 6578438"/>
                <a:gd name="connsiteX60" fmla="*/ 441195 w 5890489"/>
                <a:gd name="connsiteY60" fmla="*/ 3866306 h 6578438"/>
                <a:gd name="connsiteX61" fmla="*/ 527182 w 5890489"/>
                <a:gd name="connsiteY61" fmla="*/ 4439174 h 6578438"/>
                <a:gd name="connsiteX62" fmla="*/ 775073 w 5890489"/>
                <a:gd name="connsiteY62" fmla="*/ 4987240 h 6578438"/>
                <a:gd name="connsiteX63" fmla="*/ 943206 w 5890489"/>
                <a:gd name="connsiteY63" fmla="*/ 5244933 h 6578438"/>
                <a:gd name="connsiteX64" fmla="*/ 1133728 w 5890489"/>
                <a:gd name="connsiteY64" fmla="*/ 5490356 h 6578438"/>
                <a:gd name="connsiteX65" fmla="*/ 1359626 w 5890489"/>
                <a:gd name="connsiteY65" fmla="*/ 5709815 h 6578438"/>
                <a:gd name="connsiteX66" fmla="*/ 1481254 w 5890489"/>
                <a:gd name="connsiteY66" fmla="*/ 5809146 h 6578438"/>
                <a:gd name="connsiteX67" fmla="*/ 1543260 w 5890489"/>
                <a:gd name="connsiteY67" fmla="*/ 5856940 h 6578438"/>
                <a:gd name="connsiteX68" fmla="*/ 1607518 w 5890489"/>
                <a:gd name="connsiteY68" fmla="*/ 5901374 h 6578438"/>
                <a:gd name="connsiteX69" fmla="*/ 2145566 w 5890489"/>
                <a:gd name="connsiteY69" fmla="*/ 6193814 h 6578438"/>
                <a:gd name="connsiteX70" fmla="*/ 2214991 w 5890489"/>
                <a:gd name="connsiteY70" fmla="*/ 6221844 h 6578438"/>
                <a:gd name="connsiteX71" fmla="*/ 2249307 w 5890489"/>
                <a:gd name="connsiteY71" fmla="*/ 6236182 h 6578438"/>
                <a:gd name="connsiteX72" fmla="*/ 2284285 w 5890489"/>
                <a:gd name="connsiteY72" fmla="*/ 6248711 h 6578438"/>
                <a:gd name="connsiteX73" fmla="*/ 2354241 w 5890489"/>
                <a:gd name="connsiteY73" fmla="*/ 6273124 h 6578438"/>
                <a:gd name="connsiteX74" fmla="*/ 2371597 w 5890489"/>
                <a:gd name="connsiteY74" fmla="*/ 6279324 h 6578438"/>
                <a:gd name="connsiteX75" fmla="*/ 2387894 w 5890489"/>
                <a:gd name="connsiteY75" fmla="*/ 6287719 h 6578438"/>
                <a:gd name="connsiteX76" fmla="*/ 2421414 w 5890489"/>
                <a:gd name="connsiteY76" fmla="*/ 6302186 h 6578438"/>
                <a:gd name="connsiteX77" fmla="*/ 2489117 w 5890489"/>
                <a:gd name="connsiteY77" fmla="*/ 6329441 h 6578438"/>
                <a:gd name="connsiteX78" fmla="*/ 2522902 w 5890489"/>
                <a:gd name="connsiteY78" fmla="*/ 6343134 h 6578438"/>
                <a:gd name="connsiteX79" fmla="*/ 2556953 w 5890489"/>
                <a:gd name="connsiteY79" fmla="*/ 6356051 h 6578438"/>
                <a:gd name="connsiteX80" fmla="*/ 2695009 w 5890489"/>
                <a:gd name="connsiteY80" fmla="*/ 6401905 h 6578438"/>
                <a:gd name="connsiteX81" fmla="*/ 3268035 w 5890489"/>
                <a:gd name="connsiteY81" fmla="*/ 6501238 h 6578438"/>
                <a:gd name="connsiteX82" fmla="*/ 3341038 w 5890489"/>
                <a:gd name="connsiteY82" fmla="*/ 6506145 h 6578438"/>
                <a:gd name="connsiteX83" fmla="*/ 3414703 w 5890489"/>
                <a:gd name="connsiteY83" fmla="*/ 6507050 h 6578438"/>
                <a:gd name="connsiteX84" fmla="*/ 3488237 w 5890489"/>
                <a:gd name="connsiteY84" fmla="*/ 6508212 h 6578438"/>
                <a:gd name="connsiteX85" fmla="*/ 3524142 w 5890489"/>
                <a:gd name="connsiteY85" fmla="*/ 6507955 h 6578438"/>
                <a:gd name="connsiteX86" fmla="*/ 3559252 w 5890489"/>
                <a:gd name="connsiteY86" fmla="*/ 6506921 h 6578438"/>
                <a:gd name="connsiteX87" fmla="*/ 3629207 w 5890489"/>
                <a:gd name="connsiteY87" fmla="*/ 6503045 h 6578438"/>
                <a:gd name="connsiteX88" fmla="*/ 3698633 w 5890489"/>
                <a:gd name="connsiteY88" fmla="*/ 6496845 h 6578438"/>
                <a:gd name="connsiteX89" fmla="*/ 3733213 w 5890489"/>
                <a:gd name="connsiteY89" fmla="*/ 6493357 h 6578438"/>
                <a:gd name="connsiteX90" fmla="*/ 3767529 w 5890489"/>
                <a:gd name="connsiteY90" fmla="*/ 6488707 h 6578438"/>
                <a:gd name="connsiteX91" fmla="*/ 3801845 w 5890489"/>
                <a:gd name="connsiteY91" fmla="*/ 6484057 h 6578438"/>
                <a:gd name="connsiteX92" fmla="*/ 3835895 w 5890489"/>
                <a:gd name="connsiteY92" fmla="*/ 6478116 h 6578438"/>
                <a:gd name="connsiteX93" fmla="*/ 4364801 w 5890489"/>
                <a:gd name="connsiteY93" fmla="*/ 6308517 h 6578438"/>
                <a:gd name="connsiteX94" fmla="*/ 4861379 w 5890489"/>
                <a:gd name="connsiteY94" fmla="*/ 6000576 h 6578438"/>
                <a:gd name="connsiteX95" fmla="*/ 5341263 w 5890489"/>
                <a:gd name="connsiteY95" fmla="*/ 5605834 h 6578438"/>
                <a:gd name="connsiteX96" fmla="*/ 5587301 w 5890489"/>
                <a:gd name="connsiteY96" fmla="*/ 5390379 h 6578438"/>
                <a:gd name="connsiteX97" fmla="*/ 5849105 w 5890489"/>
                <a:gd name="connsiteY97" fmla="*/ 5176344 h 6578438"/>
                <a:gd name="connsiteX98" fmla="*/ 5890489 w 5890489"/>
                <a:gd name="connsiteY98" fmla="*/ 5145260 h 6578438"/>
                <a:gd name="connsiteX99" fmla="*/ 5890489 w 5890489"/>
                <a:gd name="connsiteY99" fmla="*/ 5995323 h 6578438"/>
                <a:gd name="connsiteX100" fmla="*/ 5811477 w 5890489"/>
                <a:gd name="connsiteY100" fmla="*/ 6077819 h 6578438"/>
                <a:gd name="connsiteX101" fmla="*/ 5301384 w 5890489"/>
                <a:gd name="connsiteY101" fmla="*/ 6542958 h 6578438"/>
                <a:gd name="connsiteX102" fmla="*/ 5252008 w 5890489"/>
                <a:gd name="connsiteY102" fmla="*/ 6578438 h 6578438"/>
                <a:gd name="connsiteX103" fmla="*/ 1653730 w 5890489"/>
                <a:gd name="connsiteY103" fmla="*/ 6578438 h 6578438"/>
                <a:gd name="connsiteX104" fmla="*/ 1549768 w 5890489"/>
                <a:gd name="connsiteY104" fmla="*/ 6488821 h 6578438"/>
                <a:gd name="connsiteX105" fmla="*/ 1298282 w 5890489"/>
                <a:gd name="connsiteY105" fmla="*/ 6243932 h 6578438"/>
                <a:gd name="connsiteX106" fmla="*/ 1237999 w 5890489"/>
                <a:gd name="connsiteY106" fmla="*/ 6181671 h 6578438"/>
                <a:gd name="connsiteX107" fmla="*/ 1179967 w 5890489"/>
                <a:gd name="connsiteY107" fmla="*/ 6117862 h 6578438"/>
                <a:gd name="connsiteX108" fmla="*/ 1121936 w 5890489"/>
                <a:gd name="connsiteY108" fmla="*/ 6054569 h 6578438"/>
                <a:gd name="connsiteX109" fmla="*/ 1065628 w 5890489"/>
                <a:gd name="connsiteY109" fmla="*/ 5990243 h 6578438"/>
                <a:gd name="connsiteX110" fmla="*/ 954335 w 5890489"/>
                <a:gd name="connsiteY110" fmla="*/ 5861460 h 6578438"/>
                <a:gd name="connsiteX111" fmla="*/ 898953 w 5890489"/>
                <a:gd name="connsiteY111" fmla="*/ 5797393 h 6578438"/>
                <a:gd name="connsiteX112" fmla="*/ 842908 w 5890489"/>
                <a:gd name="connsiteY112" fmla="*/ 5733582 h 6578438"/>
                <a:gd name="connsiteX113" fmla="*/ 622442 w 5890489"/>
                <a:gd name="connsiteY113" fmla="*/ 5471884 h 6578438"/>
                <a:gd name="connsiteX114" fmla="*/ 425559 w 5890489"/>
                <a:gd name="connsiteY114" fmla="*/ 5190036 h 6578438"/>
                <a:gd name="connsiteX115" fmla="*/ 123877 w 5890489"/>
                <a:gd name="connsiteY115" fmla="*/ 4564210 h 6578438"/>
                <a:gd name="connsiteX116" fmla="*/ 130 w 5890489"/>
                <a:gd name="connsiteY116" fmla="*/ 3865530 h 6578438"/>
                <a:gd name="connsiteX117" fmla="*/ 30602 w 5890489"/>
                <a:gd name="connsiteY117" fmla="*/ 3505793 h 6578438"/>
                <a:gd name="connsiteX118" fmla="*/ 126924 w 5890489"/>
                <a:gd name="connsiteY118" fmla="*/ 3157164 h 6578438"/>
                <a:gd name="connsiteX119" fmla="*/ 334803 w 5890489"/>
                <a:gd name="connsiteY119" fmla="*/ 2560530 h 6578438"/>
                <a:gd name="connsiteX120" fmla="*/ 381176 w 5890489"/>
                <a:gd name="connsiteY120" fmla="*/ 2409144 h 6578438"/>
                <a:gd name="connsiteX121" fmla="*/ 425825 w 5890489"/>
                <a:gd name="connsiteY121" fmla="*/ 2255819 h 6578438"/>
                <a:gd name="connsiteX122" fmla="*/ 470210 w 5890489"/>
                <a:gd name="connsiteY122" fmla="*/ 2099523 h 6578438"/>
                <a:gd name="connsiteX123" fmla="*/ 492998 w 5890489"/>
                <a:gd name="connsiteY123" fmla="*/ 2020213 h 6578438"/>
                <a:gd name="connsiteX124" fmla="*/ 517509 w 5890489"/>
                <a:gd name="connsiteY124" fmla="*/ 1939224 h 6578438"/>
                <a:gd name="connsiteX125" fmla="*/ 544007 w 5890489"/>
                <a:gd name="connsiteY125" fmla="*/ 1857201 h 6578438"/>
                <a:gd name="connsiteX126" fmla="*/ 573288 w 5890489"/>
                <a:gd name="connsiteY126" fmla="*/ 1774274 h 6578438"/>
                <a:gd name="connsiteX127" fmla="*/ 606146 w 5890489"/>
                <a:gd name="connsiteY127" fmla="*/ 1690832 h 6578438"/>
                <a:gd name="connsiteX128" fmla="*/ 644569 w 5890489"/>
                <a:gd name="connsiteY128" fmla="*/ 1607775 h 6578438"/>
                <a:gd name="connsiteX129" fmla="*/ 837874 w 5890489"/>
                <a:gd name="connsiteY129" fmla="*/ 1297638 h 6578438"/>
                <a:gd name="connsiteX130" fmla="*/ 1069602 w 5890489"/>
                <a:gd name="connsiteY130" fmla="*/ 1032194 h 6578438"/>
                <a:gd name="connsiteX131" fmla="*/ 1130548 w 5890489"/>
                <a:gd name="connsiteY131" fmla="*/ 970839 h 6578438"/>
                <a:gd name="connsiteX132" fmla="*/ 1192024 w 5890489"/>
                <a:gd name="connsiteY132" fmla="*/ 910129 h 6578438"/>
                <a:gd name="connsiteX133" fmla="*/ 1255356 w 5890489"/>
                <a:gd name="connsiteY133" fmla="*/ 850841 h 6578438"/>
                <a:gd name="connsiteX134" fmla="*/ 1319614 w 5890489"/>
                <a:gd name="connsiteY134" fmla="*/ 792068 h 6578438"/>
                <a:gd name="connsiteX135" fmla="*/ 1385728 w 5890489"/>
                <a:gd name="connsiteY135" fmla="*/ 734975 h 6578438"/>
                <a:gd name="connsiteX136" fmla="*/ 1452768 w 5890489"/>
                <a:gd name="connsiteY136" fmla="*/ 678528 h 6578438"/>
                <a:gd name="connsiteX137" fmla="*/ 1469594 w 5890489"/>
                <a:gd name="connsiteY137" fmla="*/ 664449 h 6578438"/>
                <a:gd name="connsiteX138" fmla="*/ 1487083 w 5890489"/>
                <a:gd name="connsiteY138" fmla="*/ 651015 h 6578438"/>
                <a:gd name="connsiteX139" fmla="*/ 1522193 w 5890489"/>
                <a:gd name="connsiteY139" fmla="*/ 624277 h 6578438"/>
                <a:gd name="connsiteX140" fmla="*/ 1592415 w 5890489"/>
                <a:gd name="connsiteY140" fmla="*/ 570671 h 6578438"/>
                <a:gd name="connsiteX141" fmla="*/ 1738287 w 5890489"/>
                <a:gd name="connsiteY141" fmla="*/ 469402 h 6578438"/>
                <a:gd name="connsiteX142" fmla="*/ 1890918 w 5890489"/>
                <a:gd name="connsiteY142" fmla="*/ 376530 h 6578438"/>
                <a:gd name="connsiteX143" fmla="*/ 2555363 w 5890489"/>
                <a:gd name="connsiteY143" fmla="*/ 105274 h 6578438"/>
                <a:gd name="connsiteX144" fmla="*/ 3259291 w 5890489"/>
                <a:gd name="connsiteY144" fmla="*/ 3229 h 6578438"/>
                <a:gd name="connsiteX145" fmla="*/ 3347265 w 5890489"/>
                <a:gd name="connsiteY145" fmla="*/ 903 h 6578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890489" h="6578438">
                  <a:moveTo>
                    <a:pt x="3391253" y="0"/>
                  </a:moveTo>
                  <a:lnTo>
                    <a:pt x="3434974" y="646"/>
                  </a:lnTo>
                  <a:lnTo>
                    <a:pt x="3522419" y="2712"/>
                  </a:lnTo>
                  <a:cubicBezTo>
                    <a:pt x="3551567" y="3488"/>
                    <a:pt x="3580451" y="3746"/>
                    <a:pt x="3610261" y="6458"/>
                  </a:cubicBezTo>
                  <a:cubicBezTo>
                    <a:pt x="3669353" y="10850"/>
                    <a:pt x="3728179" y="14337"/>
                    <a:pt x="3786872" y="20667"/>
                  </a:cubicBezTo>
                  <a:lnTo>
                    <a:pt x="3962291" y="43530"/>
                  </a:lnTo>
                  <a:lnTo>
                    <a:pt x="4135855" y="75176"/>
                  </a:lnTo>
                  <a:cubicBezTo>
                    <a:pt x="4193224" y="87836"/>
                    <a:pt x="4250328" y="101398"/>
                    <a:pt x="4307299" y="114315"/>
                  </a:cubicBezTo>
                  <a:cubicBezTo>
                    <a:pt x="4364139" y="128394"/>
                    <a:pt x="4420050" y="145575"/>
                    <a:pt x="4476358" y="160816"/>
                  </a:cubicBezTo>
                  <a:cubicBezTo>
                    <a:pt x="4504580" y="167921"/>
                    <a:pt x="4532138" y="177995"/>
                    <a:pt x="4559829" y="186779"/>
                  </a:cubicBezTo>
                  <a:lnTo>
                    <a:pt x="4642901" y="213648"/>
                  </a:lnTo>
                  <a:cubicBezTo>
                    <a:pt x="4863234" y="288307"/>
                    <a:pt x="5076414" y="379371"/>
                    <a:pt x="5280847" y="485936"/>
                  </a:cubicBezTo>
                  <a:cubicBezTo>
                    <a:pt x="5485018" y="592631"/>
                    <a:pt x="5681768" y="713145"/>
                    <a:pt x="5865400" y="851099"/>
                  </a:cubicBezTo>
                  <a:lnTo>
                    <a:pt x="5890489" y="870950"/>
                  </a:lnTo>
                  <a:lnTo>
                    <a:pt x="5890489" y="1321814"/>
                  </a:lnTo>
                  <a:lnTo>
                    <a:pt x="5887395" y="1318952"/>
                  </a:lnTo>
                  <a:lnTo>
                    <a:pt x="5830291" y="1265992"/>
                  </a:lnTo>
                  <a:lnTo>
                    <a:pt x="5815981" y="1252687"/>
                  </a:lnTo>
                  <a:lnTo>
                    <a:pt x="5801142" y="1240158"/>
                  </a:lnTo>
                  <a:lnTo>
                    <a:pt x="5771464" y="1214969"/>
                  </a:lnTo>
                  <a:cubicBezTo>
                    <a:pt x="5731849" y="1181385"/>
                    <a:pt x="5692897" y="1146896"/>
                    <a:pt x="5651030" y="1115767"/>
                  </a:cubicBezTo>
                  <a:cubicBezTo>
                    <a:pt x="5487534" y="986985"/>
                    <a:pt x="5311321" y="872542"/>
                    <a:pt x="5123183" y="780443"/>
                  </a:cubicBezTo>
                  <a:cubicBezTo>
                    <a:pt x="4935309" y="688087"/>
                    <a:pt x="4737102" y="616398"/>
                    <a:pt x="4533860" y="567701"/>
                  </a:cubicBezTo>
                  <a:lnTo>
                    <a:pt x="4457281" y="550780"/>
                  </a:lnTo>
                  <a:cubicBezTo>
                    <a:pt x="4431709" y="545484"/>
                    <a:pt x="4406536" y="538896"/>
                    <a:pt x="4380568" y="535279"/>
                  </a:cubicBezTo>
                  <a:lnTo>
                    <a:pt x="4303325" y="522879"/>
                  </a:lnTo>
                  <a:lnTo>
                    <a:pt x="4264769" y="516679"/>
                  </a:lnTo>
                  <a:cubicBezTo>
                    <a:pt x="4251918" y="514612"/>
                    <a:pt x="4239067" y="512415"/>
                    <a:pt x="4226082" y="511253"/>
                  </a:cubicBezTo>
                  <a:cubicBezTo>
                    <a:pt x="4174145" y="505829"/>
                    <a:pt x="4122606" y="499498"/>
                    <a:pt x="4070934" y="494848"/>
                  </a:cubicBezTo>
                  <a:lnTo>
                    <a:pt x="3915521" y="486065"/>
                  </a:lnTo>
                  <a:lnTo>
                    <a:pt x="3760241" y="484257"/>
                  </a:lnTo>
                  <a:cubicBezTo>
                    <a:pt x="3734405" y="483869"/>
                    <a:pt x="3708571" y="485936"/>
                    <a:pt x="3682734" y="486581"/>
                  </a:cubicBezTo>
                  <a:lnTo>
                    <a:pt x="3605491" y="488907"/>
                  </a:lnTo>
                  <a:cubicBezTo>
                    <a:pt x="3579921" y="489165"/>
                    <a:pt x="3553555" y="491490"/>
                    <a:pt x="3527454" y="493169"/>
                  </a:cubicBezTo>
                  <a:lnTo>
                    <a:pt x="3449151" y="498336"/>
                  </a:lnTo>
                  <a:lnTo>
                    <a:pt x="3410067" y="500532"/>
                  </a:lnTo>
                  <a:lnTo>
                    <a:pt x="3371246" y="504279"/>
                  </a:lnTo>
                  <a:cubicBezTo>
                    <a:pt x="3345410" y="506862"/>
                    <a:pt x="3319575" y="509315"/>
                    <a:pt x="3293739" y="511512"/>
                  </a:cubicBezTo>
                  <a:cubicBezTo>
                    <a:pt x="3087450" y="531662"/>
                    <a:pt x="2885531" y="563180"/>
                    <a:pt x="2689445" y="610198"/>
                  </a:cubicBezTo>
                  <a:cubicBezTo>
                    <a:pt x="2493357" y="657344"/>
                    <a:pt x="2302303" y="719088"/>
                    <a:pt x="2117875" y="800335"/>
                  </a:cubicBezTo>
                  <a:cubicBezTo>
                    <a:pt x="2072298" y="821648"/>
                    <a:pt x="2026854" y="843606"/>
                    <a:pt x="1981276" y="865566"/>
                  </a:cubicBezTo>
                  <a:cubicBezTo>
                    <a:pt x="1937025" y="889978"/>
                    <a:pt x="1891978" y="913229"/>
                    <a:pt x="1847991" y="938676"/>
                  </a:cubicBezTo>
                  <a:lnTo>
                    <a:pt x="1783069" y="978718"/>
                  </a:lnTo>
                  <a:lnTo>
                    <a:pt x="1750609" y="998869"/>
                  </a:lnTo>
                  <a:lnTo>
                    <a:pt x="1734312" y="1008945"/>
                  </a:lnTo>
                  <a:lnTo>
                    <a:pt x="1718547" y="1019924"/>
                  </a:lnTo>
                  <a:lnTo>
                    <a:pt x="1655481" y="1063582"/>
                  </a:lnTo>
                  <a:cubicBezTo>
                    <a:pt x="1634414" y="1078178"/>
                    <a:pt x="1612950" y="1092259"/>
                    <a:pt x="1593077" y="1108664"/>
                  </a:cubicBezTo>
                  <a:lnTo>
                    <a:pt x="1532263" y="1156197"/>
                  </a:lnTo>
                  <a:cubicBezTo>
                    <a:pt x="1511992" y="1172085"/>
                    <a:pt x="1491587" y="1187844"/>
                    <a:pt x="1472509" y="1205152"/>
                  </a:cubicBezTo>
                  <a:lnTo>
                    <a:pt x="1414212" y="1256175"/>
                  </a:lnTo>
                  <a:cubicBezTo>
                    <a:pt x="1395001" y="1273354"/>
                    <a:pt x="1375127" y="1290147"/>
                    <a:pt x="1357242" y="1308359"/>
                  </a:cubicBezTo>
                  <a:cubicBezTo>
                    <a:pt x="1283178" y="1379532"/>
                    <a:pt x="1212163" y="1452513"/>
                    <a:pt x="1153072" y="1529498"/>
                  </a:cubicBezTo>
                  <a:cubicBezTo>
                    <a:pt x="1090933" y="1605578"/>
                    <a:pt x="1043501" y="1685794"/>
                    <a:pt x="1002694" y="1770658"/>
                  </a:cubicBezTo>
                  <a:lnTo>
                    <a:pt x="974076" y="1835371"/>
                  </a:lnTo>
                  <a:lnTo>
                    <a:pt x="949564" y="1903573"/>
                  </a:lnTo>
                  <a:cubicBezTo>
                    <a:pt x="940820" y="1925661"/>
                    <a:pt x="934593" y="1950719"/>
                    <a:pt x="927173" y="1974229"/>
                  </a:cubicBezTo>
                  <a:cubicBezTo>
                    <a:pt x="920019" y="1998254"/>
                    <a:pt x="912468" y="2021504"/>
                    <a:pt x="906107" y="2046952"/>
                  </a:cubicBezTo>
                  <a:cubicBezTo>
                    <a:pt x="853906" y="2245614"/>
                    <a:pt x="809918" y="2463136"/>
                    <a:pt x="751092" y="2676266"/>
                  </a:cubicBezTo>
                  <a:cubicBezTo>
                    <a:pt x="693458" y="2889912"/>
                    <a:pt x="624166" y="3100976"/>
                    <a:pt x="547189" y="3308422"/>
                  </a:cubicBezTo>
                  <a:cubicBezTo>
                    <a:pt x="479617" y="3487580"/>
                    <a:pt x="444109" y="3675523"/>
                    <a:pt x="441195" y="3866306"/>
                  </a:cubicBezTo>
                  <a:cubicBezTo>
                    <a:pt x="438014" y="4057089"/>
                    <a:pt x="469282" y="4250456"/>
                    <a:pt x="527182" y="4439174"/>
                  </a:cubicBezTo>
                  <a:cubicBezTo>
                    <a:pt x="584815" y="4628278"/>
                    <a:pt x="671067" y="4811828"/>
                    <a:pt x="775073" y="4987240"/>
                  </a:cubicBezTo>
                  <a:cubicBezTo>
                    <a:pt x="827009" y="5075075"/>
                    <a:pt x="884246" y="5160327"/>
                    <a:pt x="943206" y="5244933"/>
                  </a:cubicBezTo>
                  <a:cubicBezTo>
                    <a:pt x="1002296" y="5329411"/>
                    <a:pt x="1064964" y="5412337"/>
                    <a:pt x="1133728" y="5490356"/>
                  </a:cubicBezTo>
                  <a:cubicBezTo>
                    <a:pt x="1203949" y="5567728"/>
                    <a:pt x="1279337" y="5642259"/>
                    <a:pt x="1359626" y="5709815"/>
                  </a:cubicBezTo>
                  <a:cubicBezTo>
                    <a:pt x="1398711" y="5744949"/>
                    <a:pt x="1439916" y="5777241"/>
                    <a:pt x="1481254" y="5809146"/>
                  </a:cubicBezTo>
                  <a:cubicBezTo>
                    <a:pt x="1501922" y="5825163"/>
                    <a:pt x="1522325" y="5841309"/>
                    <a:pt x="1543260" y="5856940"/>
                  </a:cubicBezTo>
                  <a:cubicBezTo>
                    <a:pt x="1564591" y="5871923"/>
                    <a:pt x="1585921" y="5886777"/>
                    <a:pt x="1607518" y="5901374"/>
                  </a:cubicBezTo>
                  <a:cubicBezTo>
                    <a:pt x="1778565" y="6019693"/>
                    <a:pt x="1961271" y="6115924"/>
                    <a:pt x="2145566" y="6193814"/>
                  </a:cubicBezTo>
                  <a:lnTo>
                    <a:pt x="2214991" y="6221844"/>
                  </a:lnTo>
                  <a:lnTo>
                    <a:pt x="2249307" y="6236182"/>
                  </a:lnTo>
                  <a:cubicBezTo>
                    <a:pt x="2260702" y="6241089"/>
                    <a:pt x="2272625" y="6244577"/>
                    <a:pt x="2284285" y="6248711"/>
                  </a:cubicBezTo>
                  <a:lnTo>
                    <a:pt x="2354241" y="6273124"/>
                  </a:lnTo>
                  <a:cubicBezTo>
                    <a:pt x="2360070" y="6275190"/>
                    <a:pt x="2365899" y="6277128"/>
                    <a:pt x="2371597" y="6279324"/>
                  </a:cubicBezTo>
                  <a:cubicBezTo>
                    <a:pt x="2377161" y="6281778"/>
                    <a:pt x="2382329" y="6285007"/>
                    <a:pt x="2387894" y="6287719"/>
                  </a:cubicBezTo>
                  <a:cubicBezTo>
                    <a:pt x="2398757" y="6293274"/>
                    <a:pt x="2410153" y="6297666"/>
                    <a:pt x="2421414" y="6302186"/>
                  </a:cubicBezTo>
                  <a:lnTo>
                    <a:pt x="2489117" y="6329441"/>
                  </a:lnTo>
                  <a:lnTo>
                    <a:pt x="2522902" y="6343134"/>
                  </a:lnTo>
                  <a:cubicBezTo>
                    <a:pt x="2534165" y="6347654"/>
                    <a:pt x="2545294" y="6352563"/>
                    <a:pt x="2556953" y="6356051"/>
                  </a:cubicBezTo>
                  <a:lnTo>
                    <a:pt x="2695009" y="6401905"/>
                  </a:lnTo>
                  <a:cubicBezTo>
                    <a:pt x="2880895" y="6457190"/>
                    <a:pt x="3073141" y="6489095"/>
                    <a:pt x="3268035" y="6501238"/>
                  </a:cubicBezTo>
                  <a:cubicBezTo>
                    <a:pt x="3292413" y="6502659"/>
                    <a:pt x="3316527" y="6505629"/>
                    <a:pt x="3341038" y="6506145"/>
                  </a:cubicBezTo>
                  <a:lnTo>
                    <a:pt x="3414703" y="6507050"/>
                  </a:lnTo>
                  <a:lnTo>
                    <a:pt x="3488237" y="6508212"/>
                  </a:lnTo>
                  <a:cubicBezTo>
                    <a:pt x="3500690" y="6508729"/>
                    <a:pt x="3512483" y="6508471"/>
                    <a:pt x="3524142" y="6507955"/>
                  </a:cubicBezTo>
                  <a:lnTo>
                    <a:pt x="3559252" y="6506921"/>
                  </a:lnTo>
                  <a:cubicBezTo>
                    <a:pt x="3582835" y="6506792"/>
                    <a:pt x="3605889" y="6504467"/>
                    <a:pt x="3629207" y="6503045"/>
                  </a:cubicBezTo>
                  <a:cubicBezTo>
                    <a:pt x="3652526" y="6502012"/>
                    <a:pt x="3675579" y="6499171"/>
                    <a:pt x="3698633" y="6496845"/>
                  </a:cubicBezTo>
                  <a:cubicBezTo>
                    <a:pt x="3710160" y="6495683"/>
                    <a:pt x="3721819" y="6494907"/>
                    <a:pt x="3733213" y="6493357"/>
                  </a:cubicBezTo>
                  <a:lnTo>
                    <a:pt x="3767529" y="6488707"/>
                  </a:lnTo>
                  <a:lnTo>
                    <a:pt x="3801845" y="6484057"/>
                  </a:lnTo>
                  <a:lnTo>
                    <a:pt x="3835895" y="6478116"/>
                  </a:lnTo>
                  <a:cubicBezTo>
                    <a:pt x="4017673" y="6446727"/>
                    <a:pt x="4194152" y="6390281"/>
                    <a:pt x="4364801" y="6308517"/>
                  </a:cubicBezTo>
                  <a:cubicBezTo>
                    <a:pt x="4535583" y="6227139"/>
                    <a:pt x="4700138" y="6120962"/>
                    <a:pt x="4861379" y="6000576"/>
                  </a:cubicBezTo>
                  <a:cubicBezTo>
                    <a:pt x="5022621" y="5879931"/>
                    <a:pt x="5180684" y="5745337"/>
                    <a:pt x="5341263" y="5605834"/>
                  </a:cubicBezTo>
                  <a:lnTo>
                    <a:pt x="5587301" y="5390379"/>
                  </a:lnTo>
                  <a:cubicBezTo>
                    <a:pt x="5674216" y="5315718"/>
                    <a:pt x="5761527" y="5244416"/>
                    <a:pt x="5849105" y="5176344"/>
                  </a:cubicBezTo>
                  <a:lnTo>
                    <a:pt x="5890489" y="5145260"/>
                  </a:lnTo>
                  <a:lnTo>
                    <a:pt x="5890489" y="5995323"/>
                  </a:lnTo>
                  <a:lnTo>
                    <a:pt x="5811477" y="6077819"/>
                  </a:lnTo>
                  <a:cubicBezTo>
                    <a:pt x="5654739" y="6238377"/>
                    <a:pt x="5487138" y="6396093"/>
                    <a:pt x="5301384" y="6542958"/>
                  </a:cubicBezTo>
                  <a:lnTo>
                    <a:pt x="5252008" y="6578438"/>
                  </a:lnTo>
                  <a:lnTo>
                    <a:pt x="1653730" y="6578438"/>
                  </a:lnTo>
                  <a:lnTo>
                    <a:pt x="1549768" y="6488821"/>
                  </a:lnTo>
                  <a:cubicBezTo>
                    <a:pt x="1461976" y="6409495"/>
                    <a:pt x="1378573" y="6327182"/>
                    <a:pt x="1298282" y="6243932"/>
                  </a:cubicBezTo>
                  <a:cubicBezTo>
                    <a:pt x="1278277" y="6223006"/>
                    <a:pt x="1258138" y="6202210"/>
                    <a:pt x="1237999" y="6181671"/>
                  </a:cubicBezTo>
                  <a:lnTo>
                    <a:pt x="1179967" y="6117862"/>
                  </a:lnTo>
                  <a:lnTo>
                    <a:pt x="1121936" y="6054569"/>
                  </a:lnTo>
                  <a:cubicBezTo>
                    <a:pt x="1102328" y="6033644"/>
                    <a:pt x="1084573" y="6011427"/>
                    <a:pt x="1065628" y="5990243"/>
                  </a:cubicBezTo>
                  <a:cubicBezTo>
                    <a:pt x="1028662" y="5947099"/>
                    <a:pt x="990239" y="5904991"/>
                    <a:pt x="954335" y="5861460"/>
                  </a:cubicBezTo>
                  <a:cubicBezTo>
                    <a:pt x="936050" y="5840018"/>
                    <a:pt x="917634" y="5818446"/>
                    <a:pt x="898953" y="5797393"/>
                  </a:cubicBezTo>
                  <a:cubicBezTo>
                    <a:pt x="880404" y="5776208"/>
                    <a:pt x="861325" y="5755412"/>
                    <a:pt x="842908" y="5733582"/>
                  </a:cubicBezTo>
                  <a:cubicBezTo>
                    <a:pt x="767919" y="5647942"/>
                    <a:pt x="693061" y="5561786"/>
                    <a:pt x="622442" y="5471884"/>
                  </a:cubicBezTo>
                  <a:cubicBezTo>
                    <a:pt x="551559" y="5382112"/>
                    <a:pt x="486639" y="5287430"/>
                    <a:pt x="425559" y="5190036"/>
                  </a:cubicBezTo>
                  <a:cubicBezTo>
                    <a:pt x="303668" y="4994990"/>
                    <a:pt x="200193" y="4786123"/>
                    <a:pt x="123877" y="4564210"/>
                  </a:cubicBezTo>
                  <a:cubicBezTo>
                    <a:pt x="47694" y="4342555"/>
                    <a:pt x="2249" y="4106045"/>
                    <a:pt x="130" y="3865530"/>
                  </a:cubicBezTo>
                  <a:cubicBezTo>
                    <a:pt x="-1328" y="3745403"/>
                    <a:pt x="9537" y="3624629"/>
                    <a:pt x="30602" y="3505793"/>
                  </a:cubicBezTo>
                  <a:cubicBezTo>
                    <a:pt x="51802" y="3386828"/>
                    <a:pt x="84659" y="3270059"/>
                    <a:pt x="126924" y="3157164"/>
                  </a:cubicBezTo>
                  <a:cubicBezTo>
                    <a:pt x="200457" y="2959276"/>
                    <a:pt x="271737" y="2761388"/>
                    <a:pt x="334803" y="2560530"/>
                  </a:cubicBezTo>
                  <a:lnTo>
                    <a:pt x="381176" y="2409144"/>
                  </a:lnTo>
                  <a:lnTo>
                    <a:pt x="425825" y="2255819"/>
                  </a:lnTo>
                  <a:lnTo>
                    <a:pt x="470210" y="2099523"/>
                  </a:lnTo>
                  <a:lnTo>
                    <a:pt x="492998" y="2020213"/>
                  </a:lnTo>
                  <a:lnTo>
                    <a:pt x="517509" y="1939224"/>
                  </a:lnTo>
                  <a:cubicBezTo>
                    <a:pt x="525061" y="1912485"/>
                    <a:pt x="534866" y="1884586"/>
                    <a:pt x="544007" y="1857201"/>
                  </a:cubicBezTo>
                  <a:cubicBezTo>
                    <a:pt x="553680" y="1829559"/>
                    <a:pt x="561496" y="1802304"/>
                    <a:pt x="573288" y="1774274"/>
                  </a:cubicBezTo>
                  <a:lnTo>
                    <a:pt x="606146" y="1690832"/>
                  </a:lnTo>
                  <a:cubicBezTo>
                    <a:pt x="618467" y="1663060"/>
                    <a:pt x="631716" y="1635417"/>
                    <a:pt x="644569" y="1607775"/>
                  </a:cubicBezTo>
                  <a:cubicBezTo>
                    <a:pt x="698625" y="1498368"/>
                    <a:pt x="763413" y="1391287"/>
                    <a:pt x="837874" y="1297638"/>
                  </a:cubicBezTo>
                  <a:cubicBezTo>
                    <a:pt x="910348" y="1201278"/>
                    <a:pt x="990107" y="1115897"/>
                    <a:pt x="1069602" y="1032194"/>
                  </a:cubicBezTo>
                  <a:cubicBezTo>
                    <a:pt x="1089079" y="1010624"/>
                    <a:pt x="1110012" y="990990"/>
                    <a:pt x="1130548" y="970839"/>
                  </a:cubicBezTo>
                  <a:lnTo>
                    <a:pt x="1192024" y="910129"/>
                  </a:lnTo>
                  <a:cubicBezTo>
                    <a:pt x="1212031" y="889462"/>
                    <a:pt x="1234024" y="870475"/>
                    <a:pt x="1255356" y="850841"/>
                  </a:cubicBezTo>
                  <a:lnTo>
                    <a:pt x="1319614" y="792068"/>
                  </a:lnTo>
                  <a:cubicBezTo>
                    <a:pt x="1340680" y="772176"/>
                    <a:pt x="1363469" y="753834"/>
                    <a:pt x="1385728" y="734975"/>
                  </a:cubicBezTo>
                  <a:lnTo>
                    <a:pt x="1452768" y="678528"/>
                  </a:lnTo>
                  <a:lnTo>
                    <a:pt x="1469594" y="664449"/>
                  </a:lnTo>
                  <a:lnTo>
                    <a:pt x="1487083" y="651015"/>
                  </a:lnTo>
                  <a:lnTo>
                    <a:pt x="1522193" y="624277"/>
                  </a:lnTo>
                  <a:lnTo>
                    <a:pt x="1592415" y="570671"/>
                  </a:lnTo>
                  <a:cubicBezTo>
                    <a:pt x="1640110" y="535925"/>
                    <a:pt x="1689531" y="503245"/>
                    <a:pt x="1738287" y="469402"/>
                  </a:cubicBezTo>
                  <a:cubicBezTo>
                    <a:pt x="1788634" y="438015"/>
                    <a:pt x="1839643" y="407013"/>
                    <a:pt x="1890918" y="376530"/>
                  </a:cubicBezTo>
                  <a:cubicBezTo>
                    <a:pt x="2098400" y="258209"/>
                    <a:pt x="2323503" y="166241"/>
                    <a:pt x="2555363" y="105274"/>
                  </a:cubicBezTo>
                  <a:cubicBezTo>
                    <a:pt x="2787223" y="44047"/>
                    <a:pt x="3024516" y="12013"/>
                    <a:pt x="3259291" y="3229"/>
                  </a:cubicBezTo>
                  <a:lnTo>
                    <a:pt x="3347265" y="903"/>
                  </a:ln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ACA5348F-9FF6-485F-898D-1BED7EC727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5999" y="52997"/>
              <a:ext cx="6093363" cy="6805004"/>
            </a:xfrm>
            <a:custGeom>
              <a:avLst/>
              <a:gdLst>
                <a:gd name="connsiteX0" fmla="*/ 3517682 w 5890491"/>
                <a:gd name="connsiteY0" fmla="*/ 0 h 6578439"/>
                <a:gd name="connsiteX1" fmla="*/ 5849513 w 5890491"/>
                <a:gd name="connsiteY1" fmla="*/ 841730 h 6578439"/>
                <a:gd name="connsiteX2" fmla="*/ 5890491 w 5890491"/>
                <a:gd name="connsiteY2" fmla="*/ 879061 h 6578439"/>
                <a:gd name="connsiteX3" fmla="*/ 5890491 w 5890491"/>
                <a:gd name="connsiteY3" fmla="*/ 2034114 h 6578439"/>
                <a:gd name="connsiteX4" fmla="*/ 5757065 w 5890491"/>
                <a:gd name="connsiteY4" fmla="*/ 1854938 h 6578439"/>
                <a:gd name="connsiteX5" fmla="*/ 5564060 w 5890491"/>
                <a:gd name="connsiteY5" fmla="*/ 1642182 h 6578439"/>
                <a:gd name="connsiteX6" fmla="*/ 3517551 w 5890491"/>
                <a:gd name="connsiteY6" fmla="*/ 790012 h 6578439"/>
                <a:gd name="connsiteX7" fmla="*/ 1611552 w 5890491"/>
                <a:gd name="connsiteY7" fmla="*/ 1543282 h 6578439"/>
                <a:gd name="connsiteX8" fmla="*/ 1340656 w 5890491"/>
                <a:gd name="connsiteY8" fmla="*/ 1897925 h 6578439"/>
                <a:gd name="connsiteX9" fmla="*/ 1201705 w 5890491"/>
                <a:gd name="connsiteY9" fmla="*/ 2361213 h 6578439"/>
                <a:gd name="connsiteX10" fmla="*/ 852705 w 5890491"/>
                <a:gd name="connsiteY10" fmla="*/ 3529176 h 6578439"/>
                <a:gd name="connsiteX11" fmla="*/ 863863 w 5890491"/>
                <a:gd name="connsiteY11" fmla="*/ 4437051 h 6578439"/>
                <a:gd name="connsiteX12" fmla="*/ 1413569 w 5890491"/>
                <a:gd name="connsiteY12" fmla="*/ 5357174 h 6578439"/>
                <a:gd name="connsiteX13" fmla="*/ 2339129 w 5890491"/>
                <a:gd name="connsiteY13" fmla="*/ 6143367 h 6578439"/>
                <a:gd name="connsiteX14" fmla="*/ 3439449 w 5890491"/>
                <a:gd name="connsiteY14" fmla="*/ 6420049 h 6578439"/>
                <a:gd name="connsiteX15" fmla="*/ 5251388 w 5890491"/>
                <a:gd name="connsiteY15" fmla="*/ 5349009 h 6578439"/>
                <a:gd name="connsiteX16" fmla="*/ 5657731 w 5890491"/>
                <a:gd name="connsiteY16" fmla="*/ 4959205 h 6578439"/>
                <a:gd name="connsiteX17" fmla="*/ 5836127 w 5890491"/>
                <a:gd name="connsiteY17" fmla="*/ 4792052 h 6578439"/>
                <a:gd name="connsiteX18" fmla="*/ 5890491 w 5890491"/>
                <a:gd name="connsiteY18" fmla="*/ 4738662 h 6578439"/>
                <a:gd name="connsiteX19" fmla="*/ 5890491 w 5890491"/>
                <a:gd name="connsiteY19" fmla="*/ 5821964 h 6578439"/>
                <a:gd name="connsiteX20" fmla="*/ 5802001 w 5890491"/>
                <a:gd name="connsiteY20" fmla="*/ 5907904 h 6578439"/>
                <a:gd name="connsiteX21" fmla="*/ 5294358 w 5890491"/>
                <a:gd name="connsiteY21" fmla="*/ 6397505 h 6578439"/>
                <a:gd name="connsiteX22" fmla="*/ 5077178 w 5890491"/>
                <a:gd name="connsiteY22" fmla="*/ 6578439 h 6578439"/>
                <a:gd name="connsiteX23" fmla="*/ 1567290 w 5890491"/>
                <a:gd name="connsiteY23" fmla="*/ 6578439 h 6578439"/>
                <a:gd name="connsiteX24" fmla="*/ 1508588 w 5890491"/>
                <a:gd name="connsiteY24" fmla="*/ 6535186 h 6578439"/>
                <a:gd name="connsiteX25" fmla="*/ 826498 w 5890491"/>
                <a:gd name="connsiteY25" fmla="*/ 5876034 h 6578439"/>
                <a:gd name="connsiteX26" fmla="*/ 122403 w 5890491"/>
                <a:gd name="connsiteY26" fmla="*/ 3255655 h 6578439"/>
                <a:gd name="connsiteX27" fmla="*/ 1061197 w 5890491"/>
                <a:gd name="connsiteY27" fmla="*/ 984650 h 6578439"/>
                <a:gd name="connsiteX28" fmla="*/ 3517682 w 5890491"/>
                <a:gd name="connsiteY28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890491" h="6578439">
                  <a:moveTo>
                    <a:pt x="3517682" y="0"/>
                  </a:moveTo>
                  <a:cubicBezTo>
                    <a:pt x="4402017" y="0"/>
                    <a:pt x="5213742" y="315483"/>
                    <a:pt x="5849513" y="841730"/>
                  </a:cubicBezTo>
                  <a:lnTo>
                    <a:pt x="5890491" y="879061"/>
                  </a:lnTo>
                  <a:lnTo>
                    <a:pt x="5890491" y="2034114"/>
                  </a:lnTo>
                  <a:lnTo>
                    <a:pt x="5757065" y="1854938"/>
                  </a:lnTo>
                  <a:cubicBezTo>
                    <a:pt x="5696443" y="1781264"/>
                    <a:pt x="5632076" y="1710299"/>
                    <a:pt x="5564060" y="1642182"/>
                  </a:cubicBezTo>
                  <a:cubicBezTo>
                    <a:pt x="5015393" y="1092636"/>
                    <a:pt x="4288592" y="790012"/>
                    <a:pt x="3517551" y="790012"/>
                  </a:cubicBezTo>
                  <a:cubicBezTo>
                    <a:pt x="2701750" y="790012"/>
                    <a:pt x="2131676" y="1015335"/>
                    <a:pt x="1611552" y="1543282"/>
                  </a:cubicBezTo>
                  <a:cubicBezTo>
                    <a:pt x="1435754" y="1721722"/>
                    <a:pt x="1375945" y="1822729"/>
                    <a:pt x="1340656" y="1897925"/>
                  </a:cubicBezTo>
                  <a:cubicBezTo>
                    <a:pt x="1289148" y="2007623"/>
                    <a:pt x="1252432" y="2155907"/>
                    <a:pt x="1201705" y="2361213"/>
                  </a:cubicBezTo>
                  <a:cubicBezTo>
                    <a:pt x="1133721" y="2635919"/>
                    <a:pt x="1040568" y="3012290"/>
                    <a:pt x="852705" y="3529176"/>
                  </a:cubicBezTo>
                  <a:cubicBezTo>
                    <a:pt x="749952" y="3811784"/>
                    <a:pt x="753584" y="4108747"/>
                    <a:pt x="863863" y="4437051"/>
                  </a:cubicBezTo>
                  <a:cubicBezTo>
                    <a:pt x="964800" y="4737438"/>
                    <a:pt x="1154869" y="5055603"/>
                    <a:pt x="1413569" y="5357174"/>
                  </a:cubicBezTo>
                  <a:cubicBezTo>
                    <a:pt x="1718326" y="5712343"/>
                    <a:pt x="2021008" y="5969404"/>
                    <a:pt x="2339129" y="6143367"/>
                  </a:cubicBezTo>
                  <a:cubicBezTo>
                    <a:pt x="2679565" y="6329577"/>
                    <a:pt x="3039591" y="6420049"/>
                    <a:pt x="3439449" y="6420049"/>
                  </a:cubicBezTo>
                  <a:cubicBezTo>
                    <a:pt x="4142246" y="6420049"/>
                    <a:pt x="4633828" y="5976251"/>
                    <a:pt x="5251388" y="5349009"/>
                  </a:cubicBezTo>
                  <a:cubicBezTo>
                    <a:pt x="5389949" y="5208364"/>
                    <a:pt x="5526047" y="5081677"/>
                    <a:pt x="5657731" y="4959205"/>
                  </a:cubicBezTo>
                  <a:cubicBezTo>
                    <a:pt x="5719520" y="4901722"/>
                    <a:pt x="5779200" y="4846206"/>
                    <a:pt x="5836127" y="4792052"/>
                  </a:cubicBezTo>
                  <a:lnTo>
                    <a:pt x="5890491" y="4738662"/>
                  </a:lnTo>
                  <a:lnTo>
                    <a:pt x="5890491" y="5821964"/>
                  </a:lnTo>
                  <a:lnTo>
                    <a:pt x="5802001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3B89F41-1D91-447A-88C5-8A917809FE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0" y="52997"/>
              <a:ext cx="6093362" cy="6805004"/>
            </a:xfrm>
            <a:custGeom>
              <a:avLst/>
              <a:gdLst>
                <a:gd name="connsiteX0" fmla="*/ 5890490 w 5890490"/>
                <a:gd name="connsiteY0" fmla="*/ 5389037 h 6578439"/>
                <a:gd name="connsiteX1" fmla="*/ 5890490 w 5890490"/>
                <a:gd name="connsiteY1" fmla="*/ 5855587 h 6578439"/>
                <a:gd name="connsiteX2" fmla="*/ 5784593 w 5890490"/>
                <a:gd name="connsiteY2" fmla="*/ 5962054 h 6578439"/>
                <a:gd name="connsiteX3" fmla="*/ 5663414 w 5890490"/>
                <a:gd name="connsiteY3" fmla="*/ 6082564 h 6578439"/>
                <a:gd name="connsiteX4" fmla="*/ 5147099 w 5890490"/>
                <a:gd name="connsiteY4" fmla="*/ 6547726 h 6578439"/>
                <a:gd name="connsiteX5" fmla="*/ 5105015 w 5890490"/>
                <a:gd name="connsiteY5" fmla="*/ 6578439 h 6578439"/>
                <a:gd name="connsiteX6" fmla="*/ 4385601 w 5890490"/>
                <a:gd name="connsiteY6" fmla="*/ 6578439 h 6578439"/>
                <a:gd name="connsiteX7" fmla="*/ 4507252 w 5890490"/>
                <a:gd name="connsiteY7" fmla="*/ 6515968 h 6578439"/>
                <a:gd name="connsiteX8" fmla="*/ 4909330 w 5890490"/>
                <a:gd name="connsiteY8" fmla="*/ 6253453 h 6578439"/>
                <a:gd name="connsiteX9" fmla="*/ 5411374 w 5890490"/>
                <a:gd name="connsiteY9" fmla="*/ 5828544 h 6578439"/>
                <a:gd name="connsiteX10" fmla="*/ 5533570 w 5890490"/>
                <a:gd name="connsiteY10" fmla="*/ 5714534 h 6578439"/>
                <a:gd name="connsiteX11" fmla="*/ 5657425 w 5890490"/>
                <a:gd name="connsiteY11" fmla="*/ 5597650 h 6578439"/>
                <a:gd name="connsiteX12" fmla="*/ 3336813 w 5890490"/>
                <a:gd name="connsiteY12" fmla="*/ 499 h 6578439"/>
                <a:gd name="connsiteX13" fmla="*/ 3513674 w 5890490"/>
                <a:gd name="connsiteY13" fmla="*/ 1202 h 6578439"/>
                <a:gd name="connsiteX14" fmla="*/ 3602743 w 5890490"/>
                <a:gd name="connsiteY14" fmla="*/ 4827 h 6578439"/>
                <a:gd name="connsiteX15" fmla="*/ 3647213 w 5890490"/>
                <a:gd name="connsiteY15" fmla="*/ 6703 h 6578439"/>
                <a:gd name="connsiteX16" fmla="*/ 3691684 w 5890490"/>
                <a:gd name="connsiteY16" fmla="*/ 9453 h 6578439"/>
                <a:gd name="connsiteX17" fmla="*/ 3868927 w 5890490"/>
                <a:gd name="connsiteY17" fmla="*/ 27080 h 6578439"/>
                <a:gd name="connsiteX18" fmla="*/ 5200872 w 5890490"/>
                <a:gd name="connsiteY18" fmla="*/ 472240 h 6578439"/>
                <a:gd name="connsiteX19" fmla="*/ 5772711 w 5890490"/>
                <a:gd name="connsiteY19" fmla="*/ 866334 h 6578439"/>
                <a:gd name="connsiteX20" fmla="*/ 5890490 w 5890490"/>
                <a:gd name="connsiteY20" fmla="*/ 972426 h 6578439"/>
                <a:gd name="connsiteX21" fmla="*/ 5890490 w 5890490"/>
                <a:gd name="connsiteY21" fmla="*/ 1158576 h 6578439"/>
                <a:gd name="connsiteX22" fmla="*/ 5676045 w 5890490"/>
                <a:gd name="connsiteY22" fmla="*/ 986969 h 6578439"/>
                <a:gd name="connsiteX23" fmla="*/ 5103776 w 5890490"/>
                <a:gd name="connsiteY23" fmla="*/ 655879 h 6578439"/>
                <a:gd name="connsiteX24" fmla="*/ 4482465 w 5890490"/>
                <a:gd name="connsiteY24" fmla="*/ 440363 h 6578439"/>
                <a:gd name="connsiteX25" fmla="*/ 4402444 w 5890490"/>
                <a:gd name="connsiteY25" fmla="*/ 422111 h 6578439"/>
                <a:gd name="connsiteX26" fmla="*/ 4322423 w 5890490"/>
                <a:gd name="connsiteY26" fmla="*/ 404610 h 6578439"/>
                <a:gd name="connsiteX27" fmla="*/ 4241892 w 5890490"/>
                <a:gd name="connsiteY27" fmla="*/ 389858 h 6578439"/>
                <a:gd name="connsiteX28" fmla="*/ 4201627 w 5890490"/>
                <a:gd name="connsiteY28" fmla="*/ 382483 h 6578439"/>
                <a:gd name="connsiteX29" fmla="*/ 4161234 w 5890490"/>
                <a:gd name="connsiteY29" fmla="*/ 375857 h 6578439"/>
                <a:gd name="connsiteX30" fmla="*/ 3999280 w 5890490"/>
                <a:gd name="connsiteY30" fmla="*/ 353606 h 6578439"/>
                <a:gd name="connsiteX31" fmla="*/ 3836817 w 5890490"/>
                <a:gd name="connsiteY31" fmla="*/ 338480 h 6578439"/>
                <a:gd name="connsiteX32" fmla="*/ 3673972 w 5890490"/>
                <a:gd name="connsiteY32" fmla="*/ 330604 h 6578439"/>
                <a:gd name="connsiteX33" fmla="*/ 3511126 w 5890490"/>
                <a:gd name="connsiteY33" fmla="*/ 328978 h 6578439"/>
                <a:gd name="connsiteX34" fmla="*/ 3183142 w 5890490"/>
                <a:gd name="connsiteY34" fmla="*/ 342854 h 6578439"/>
                <a:gd name="connsiteX35" fmla="*/ 2541444 w 5890490"/>
                <a:gd name="connsiteY35" fmla="*/ 439988 h 6578439"/>
                <a:gd name="connsiteX36" fmla="*/ 1933895 w 5890490"/>
                <a:gd name="connsiteY36" fmla="*/ 650505 h 6578439"/>
                <a:gd name="connsiteX37" fmla="*/ 1378079 w 5890490"/>
                <a:gd name="connsiteY37" fmla="*/ 983905 h 6578439"/>
                <a:gd name="connsiteX38" fmla="*/ 1312967 w 5890490"/>
                <a:gd name="connsiteY38" fmla="*/ 1033660 h 6578439"/>
                <a:gd name="connsiteX39" fmla="*/ 1248364 w 5890490"/>
                <a:gd name="connsiteY39" fmla="*/ 1084413 h 6578439"/>
                <a:gd name="connsiteX40" fmla="*/ 1185163 w 5890490"/>
                <a:gd name="connsiteY40" fmla="*/ 1137168 h 6578439"/>
                <a:gd name="connsiteX41" fmla="*/ 1122852 w 5890490"/>
                <a:gd name="connsiteY41" fmla="*/ 1190922 h 6578439"/>
                <a:gd name="connsiteX42" fmla="*/ 892092 w 5890490"/>
                <a:gd name="connsiteY42" fmla="*/ 1421440 h 6578439"/>
                <a:gd name="connsiteX43" fmla="*/ 707202 w 5890490"/>
                <a:gd name="connsiteY43" fmla="*/ 1684212 h 6578439"/>
                <a:gd name="connsiteX44" fmla="*/ 670121 w 5890490"/>
                <a:gd name="connsiteY44" fmla="*/ 1756093 h 6578439"/>
                <a:gd name="connsiteX45" fmla="*/ 637630 w 5890490"/>
                <a:gd name="connsiteY45" fmla="*/ 1830724 h 6578439"/>
                <a:gd name="connsiteX46" fmla="*/ 607685 w 5890490"/>
                <a:gd name="connsiteY46" fmla="*/ 1907105 h 6578439"/>
                <a:gd name="connsiteX47" fmla="*/ 580034 w 5890490"/>
                <a:gd name="connsiteY47" fmla="*/ 1984986 h 6578439"/>
                <a:gd name="connsiteX48" fmla="*/ 481919 w 5890490"/>
                <a:gd name="connsiteY48" fmla="*/ 2304386 h 6578439"/>
                <a:gd name="connsiteX49" fmla="*/ 433881 w 5890490"/>
                <a:gd name="connsiteY49" fmla="*/ 2465399 h 6578439"/>
                <a:gd name="connsiteX50" fmla="*/ 384442 w 5890490"/>
                <a:gd name="connsiteY50" fmla="*/ 2626163 h 6578439"/>
                <a:gd name="connsiteX51" fmla="*/ 166039 w 5890490"/>
                <a:gd name="connsiteY51" fmla="*/ 3261338 h 6578439"/>
                <a:gd name="connsiteX52" fmla="*/ 56202 w 5890490"/>
                <a:gd name="connsiteY52" fmla="*/ 3910265 h 6578439"/>
                <a:gd name="connsiteX53" fmla="*/ 93664 w 5890490"/>
                <a:gd name="connsiteY53" fmla="*/ 4237292 h 6578439"/>
                <a:gd name="connsiteX54" fmla="*/ 111758 w 5890490"/>
                <a:gd name="connsiteY54" fmla="*/ 4317548 h 6578439"/>
                <a:gd name="connsiteX55" fmla="*/ 133038 w 5890490"/>
                <a:gd name="connsiteY55" fmla="*/ 4397054 h 6578439"/>
                <a:gd name="connsiteX56" fmla="*/ 157757 w 5890490"/>
                <a:gd name="connsiteY56" fmla="*/ 4475560 h 6578439"/>
                <a:gd name="connsiteX57" fmla="*/ 185153 w 5890490"/>
                <a:gd name="connsiteY57" fmla="*/ 4553066 h 6578439"/>
                <a:gd name="connsiteX58" fmla="*/ 493642 w 5890490"/>
                <a:gd name="connsiteY58" fmla="*/ 5132239 h 6578439"/>
                <a:gd name="connsiteX59" fmla="*/ 914391 w 5890490"/>
                <a:gd name="connsiteY59" fmla="*/ 5636528 h 6578439"/>
                <a:gd name="connsiteX60" fmla="*/ 1402034 w 5890490"/>
                <a:gd name="connsiteY60" fmla="*/ 6076188 h 6578439"/>
                <a:gd name="connsiteX61" fmla="*/ 1664397 w 5890490"/>
                <a:gd name="connsiteY61" fmla="*/ 6267079 h 6578439"/>
                <a:gd name="connsiteX62" fmla="*/ 1938992 w 5890490"/>
                <a:gd name="connsiteY62" fmla="*/ 6434343 h 6578439"/>
                <a:gd name="connsiteX63" fmla="*/ 2225931 w 5890490"/>
                <a:gd name="connsiteY63" fmla="*/ 6574322 h 6578439"/>
                <a:gd name="connsiteX64" fmla="*/ 2236328 w 5890490"/>
                <a:gd name="connsiteY64" fmla="*/ 6578439 h 6578439"/>
                <a:gd name="connsiteX65" fmla="*/ 1504665 w 5890490"/>
                <a:gd name="connsiteY65" fmla="*/ 6578439 h 6578439"/>
                <a:gd name="connsiteX66" fmla="*/ 1456827 w 5890490"/>
                <a:gd name="connsiteY66" fmla="*/ 6543476 h 6578439"/>
                <a:gd name="connsiteX67" fmla="*/ 1188475 w 5890490"/>
                <a:gd name="connsiteY67" fmla="*/ 6314083 h 6578439"/>
                <a:gd name="connsiteX68" fmla="*/ 721728 w 5890490"/>
                <a:gd name="connsiteY68" fmla="*/ 5798666 h 6578439"/>
                <a:gd name="connsiteX69" fmla="*/ 344175 w 5890490"/>
                <a:gd name="connsiteY69" fmla="*/ 5219495 h 6578439"/>
                <a:gd name="connsiteX70" fmla="*/ 87293 w 5890490"/>
                <a:gd name="connsiteY70" fmla="*/ 4583569 h 6578439"/>
                <a:gd name="connsiteX71" fmla="*/ 65886 w 5890490"/>
                <a:gd name="connsiteY71" fmla="*/ 4500813 h 6578439"/>
                <a:gd name="connsiteX72" fmla="*/ 47409 w 5890490"/>
                <a:gd name="connsiteY72" fmla="*/ 4417431 h 6578439"/>
                <a:gd name="connsiteX73" fmla="*/ 39000 w 5890490"/>
                <a:gd name="connsiteY73" fmla="*/ 4375677 h 6578439"/>
                <a:gd name="connsiteX74" fmla="*/ 31610 w 5890490"/>
                <a:gd name="connsiteY74" fmla="*/ 4333674 h 6578439"/>
                <a:gd name="connsiteX75" fmla="*/ 18868 w 5890490"/>
                <a:gd name="connsiteY75" fmla="*/ 4249417 h 6578439"/>
                <a:gd name="connsiteX76" fmla="*/ 646 w 5890490"/>
                <a:gd name="connsiteY76" fmla="*/ 3910265 h 6578439"/>
                <a:gd name="connsiteX77" fmla="*/ 130234 w 5890490"/>
                <a:gd name="connsiteY77" fmla="*/ 3248337 h 6578439"/>
                <a:gd name="connsiteX78" fmla="*/ 335383 w 5890490"/>
                <a:gd name="connsiteY78" fmla="*/ 2611911 h 6578439"/>
                <a:gd name="connsiteX79" fmla="*/ 487272 w 5890490"/>
                <a:gd name="connsiteY79" fmla="*/ 1958609 h 6578439"/>
                <a:gd name="connsiteX80" fmla="*/ 508550 w 5890490"/>
                <a:gd name="connsiteY80" fmla="*/ 1876227 h 6578439"/>
                <a:gd name="connsiteX81" fmla="*/ 531742 w 5890490"/>
                <a:gd name="connsiteY81" fmla="*/ 1793721 h 6578439"/>
                <a:gd name="connsiteX82" fmla="*/ 558245 w 5890490"/>
                <a:gd name="connsiteY82" fmla="*/ 1711465 h 6578439"/>
                <a:gd name="connsiteX83" fmla="*/ 590100 w 5890490"/>
                <a:gd name="connsiteY83" fmla="*/ 1630332 h 6578439"/>
                <a:gd name="connsiteX84" fmla="*/ 758680 w 5890490"/>
                <a:gd name="connsiteY84" fmla="*/ 1322433 h 6578439"/>
                <a:gd name="connsiteX85" fmla="*/ 976317 w 5890490"/>
                <a:gd name="connsiteY85" fmla="*/ 1049286 h 6578439"/>
                <a:gd name="connsiteX86" fmla="*/ 1035314 w 5890490"/>
                <a:gd name="connsiteY86" fmla="*/ 985406 h 6578439"/>
                <a:gd name="connsiteX87" fmla="*/ 1095329 w 5890490"/>
                <a:gd name="connsiteY87" fmla="*/ 922526 h 6578439"/>
                <a:gd name="connsiteX88" fmla="*/ 1157384 w 5890490"/>
                <a:gd name="connsiteY88" fmla="*/ 861271 h 6578439"/>
                <a:gd name="connsiteX89" fmla="*/ 1220841 w 5890490"/>
                <a:gd name="connsiteY89" fmla="*/ 801017 h 6578439"/>
                <a:gd name="connsiteX90" fmla="*/ 1286462 w 5890490"/>
                <a:gd name="connsiteY90" fmla="*/ 742886 h 6578439"/>
                <a:gd name="connsiteX91" fmla="*/ 1353233 w 5890490"/>
                <a:gd name="connsiteY91" fmla="*/ 685632 h 6578439"/>
                <a:gd name="connsiteX92" fmla="*/ 1369924 w 5890490"/>
                <a:gd name="connsiteY92" fmla="*/ 671256 h 6578439"/>
                <a:gd name="connsiteX93" fmla="*/ 1387380 w 5890490"/>
                <a:gd name="connsiteY93" fmla="*/ 657755 h 6578439"/>
                <a:gd name="connsiteX94" fmla="*/ 1422422 w 5890490"/>
                <a:gd name="connsiteY94" fmla="*/ 630877 h 6578439"/>
                <a:gd name="connsiteX95" fmla="*/ 1492759 w 5890490"/>
                <a:gd name="connsiteY95" fmla="*/ 577248 h 6578439"/>
                <a:gd name="connsiteX96" fmla="*/ 1528820 w 5890490"/>
                <a:gd name="connsiteY96" fmla="*/ 551496 h 6578439"/>
                <a:gd name="connsiteX97" fmla="*/ 1565390 w 5890490"/>
                <a:gd name="connsiteY97" fmla="*/ 526370 h 6578439"/>
                <a:gd name="connsiteX98" fmla="*/ 1639040 w 5890490"/>
                <a:gd name="connsiteY98" fmla="*/ 476490 h 6578439"/>
                <a:gd name="connsiteX99" fmla="*/ 1792075 w 5890490"/>
                <a:gd name="connsiteY99" fmla="*/ 384859 h 6578439"/>
                <a:gd name="connsiteX100" fmla="*/ 2455943 w 5890490"/>
                <a:gd name="connsiteY100" fmla="*/ 117836 h 6578439"/>
                <a:gd name="connsiteX101" fmla="*/ 3159952 w 5890490"/>
                <a:gd name="connsiteY101" fmla="*/ 7203 h 6578439"/>
                <a:gd name="connsiteX102" fmla="*/ 3336813 w 5890490"/>
                <a:gd name="connsiteY102" fmla="*/ 499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5890490" h="6578439">
                  <a:moveTo>
                    <a:pt x="5890490" y="5389037"/>
                  </a:moveTo>
                  <a:lnTo>
                    <a:pt x="5890490" y="5855587"/>
                  </a:lnTo>
                  <a:lnTo>
                    <a:pt x="5784593" y="5962054"/>
                  </a:lnTo>
                  <a:cubicBezTo>
                    <a:pt x="5744454" y="6002308"/>
                    <a:pt x="5704062" y="6042436"/>
                    <a:pt x="5663414" y="6082564"/>
                  </a:cubicBezTo>
                  <a:cubicBezTo>
                    <a:pt x="5500314" y="6242577"/>
                    <a:pt x="5330970" y="6400714"/>
                    <a:pt x="5147099" y="6547726"/>
                  </a:cubicBezTo>
                  <a:lnTo>
                    <a:pt x="5105015" y="6578439"/>
                  </a:lnTo>
                  <a:lnTo>
                    <a:pt x="4385601" y="6578439"/>
                  </a:lnTo>
                  <a:lnTo>
                    <a:pt x="4507252" y="6515968"/>
                  </a:lnTo>
                  <a:cubicBezTo>
                    <a:pt x="4645901" y="6439679"/>
                    <a:pt x="4779837" y="6350961"/>
                    <a:pt x="4909330" y="6253453"/>
                  </a:cubicBezTo>
                  <a:cubicBezTo>
                    <a:pt x="5082369" y="6123567"/>
                    <a:pt x="5248145" y="5979180"/>
                    <a:pt x="5411374" y="5828544"/>
                  </a:cubicBezTo>
                  <a:cubicBezTo>
                    <a:pt x="5452149" y="5790791"/>
                    <a:pt x="5492924" y="5752788"/>
                    <a:pt x="5533570" y="5714534"/>
                  </a:cubicBezTo>
                  <a:lnTo>
                    <a:pt x="5657425" y="5597650"/>
                  </a:lnTo>
                  <a:close/>
                  <a:moveTo>
                    <a:pt x="3336813" y="499"/>
                  </a:moveTo>
                  <a:cubicBezTo>
                    <a:pt x="3395682" y="-392"/>
                    <a:pt x="3454550" y="-48"/>
                    <a:pt x="3513674" y="1202"/>
                  </a:cubicBezTo>
                  <a:lnTo>
                    <a:pt x="3602743" y="4827"/>
                  </a:lnTo>
                  <a:lnTo>
                    <a:pt x="3647213" y="6703"/>
                  </a:lnTo>
                  <a:cubicBezTo>
                    <a:pt x="3661994" y="7327"/>
                    <a:pt x="3676903" y="7703"/>
                    <a:pt x="3691684" y="9453"/>
                  </a:cubicBezTo>
                  <a:lnTo>
                    <a:pt x="3868927" y="27080"/>
                  </a:lnTo>
                  <a:cubicBezTo>
                    <a:pt x="4340645" y="85584"/>
                    <a:pt x="4795160" y="243221"/>
                    <a:pt x="5200872" y="472240"/>
                  </a:cubicBezTo>
                  <a:cubicBezTo>
                    <a:pt x="5403855" y="587124"/>
                    <a:pt x="5594988" y="719447"/>
                    <a:pt x="5772711" y="866334"/>
                  </a:cubicBezTo>
                  <a:lnTo>
                    <a:pt x="5890490" y="972426"/>
                  </a:lnTo>
                  <a:lnTo>
                    <a:pt x="5890490" y="1158576"/>
                  </a:lnTo>
                  <a:lnTo>
                    <a:pt x="5676045" y="986969"/>
                  </a:lnTo>
                  <a:cubicBezTo>
                    <a:pt x="5496587" y="857740"/>
                    <a:pt x="5304275" y="746699"/>
                    <a:pt x="5103776" y="655879"/>
                  </a:cubicBezTo>
                  <a:cubicBezTo>
                    <a:pt x="4903214" y="564747"/>
                    <a:pt x="4695006" y="492492"/>
                    <a:pt x="4482465" y="440363"/>
                  </a:cubicBezTo>
                  <a:lnTo>
                    <a:pt x="4402444" y="422111"/>
                  </a:lnTo>
                  <a:cubicBezTo>
                    <a:pt x="4375813" y="416111"/>
                    <a:pt x="4349436" y="408859"/>
                    <a:pt x="4322423" y="404610"/>
                  </a:cubicBezTo>
                  <a:lnTo>
                    <a:pt x="4241892" y="389858"/>
                  </a:lnTo>
                  <a:lnTo>
                    <a:pt x="4201627" y="382483"/>
                  </a:lnTo>
                  <a:cubicBezTo>
                    <a:pt x="4188248" y="379983"/>
                    <a:pt x="4174869" y="377483"/>
                    <a:pt x="4161234" y="375857"/>
                  </a:cubicBezTo>
                  <a:cubicBezTo>
                    <a:pt x="4107208" y="368482"/>
                    <a:pt x="4053308" y="360482"/>
                    <a:pt x="3999280" y="353606"/>
                  </a:cubicBezTo>
                  <a:cubicBezTo>
                    <a:pt x="3944999" y="348855"/>
                    <a:pt x="3890844" y="343854"/>
                    <a:pt x="3836817" y="338480"/>
                  </a:cubicBezTo>
                  <a:lnTo>
                    <a:pt x="3673972" y="330604"/>
                  </a:lnTo>
                  <a:cubicBezTo>
                    <a:pt x="3619690" y="329104"/>
                    <a:pt x="3565281" y="329604"/>
                    <a:pt x="3511126" y="328978"/>
                  </a:cubicBezTo>
                  <a:cubicBezTo>
                    <a:pt x="3402054" y="330728"/>
                    <a:pt x="3291706" y="334604"/>
                    <a:pt x="3183142" y="342854"/>
                  </a:cubicBezTo>
                  <a:cubicBezTo>
                    <a:pt x="2965505" y="358855"/>
                    <a:pt x="2750670" y="389733"/>
                    <a:pt x="2541444" y="439988"/>
                  </a:cubicBezTo>
                  <a:cubicBezTo>
                    <a:pt x="2332216" y="490117"/>
                    <a:pt x="2128850" y="559997"/>
                    <a:pt x="1933895" y="650505"/>
                  </a:cubicBezTo>
                  <a:cubicBezTo>
                    <a:pt x="1738939" y="741261"/>
                    <a:pt x="1553540" y="854146"/>
                    <a:pt x="1378079" y="983905"/>
                  </a:cubicBezTo>
                  <a:lnTo>
                    <a:pt x="1312967" y="1033660"/>
                  </a:lnTo>
                  <a:cubicBezTo>
                    <a:pt x="1291178" y="1050286"/>
                    <a:pt x="1269006" y="1066412"/>
                    <a:pt x="1248364" y="1084413"/>
                  </a:cubicBezTo>
                  <a:lnTo>
                    <a:pt x="1185163" y="1137168"/>
                  </a:lnTo>
                  <a:cubicBezTo>
                    <a:pt x="1164138" y="1154794"/>
                    <a:pt x="1142603" y="1172046"/>
                    <a:pt x="1122852" y="1190922"/>
                  </a:cubicBezTo>
                  <a:cubicBezTo>
                    <a:pt x="1041557" y="1264303"/>
                    <a:pt x="961663" y="1339309"/>
                    <a:pt x="892092" y="1421440"/>
                  </a:cubicBezTo>
                  <a:cubicBezTo>
                    <a:pt x="819589" y="1501822"/>
                    <a:pt x="759827" y="1590329"/>
                    <a:pt x="707202" y="1684212"/>
                  </a:cubicBezTo>
                  <a:cubicBezTo>
                    <a:pt x="694715" y="1708089"/>
                    <a:pt x="682227" y="1731841"/>
                    <a:pt x="670121" y="1756093"/>
                  </a:cubicBezTo>
                  <a:lnTo>
                    <a:pt x="637630" y="1830724"/>
                  </a:lnTo>
                  <a:cubicBezTo>
                    <a:pt x="626161" y="1855350"/>
                    <a:pt x="617624" y="1881603"/>
                    <a:pt x="607685" y="1907105"/>
                  </a:cubicBezTo>
                  <a:cubicBezTo>
                    <a:pt x="598128" y="1932857"/>
                    <a:pt x="588317" y="1958483"/>
                    <a:pt x="580034" y="1984986"/>
                  </a:cubicBezTo>
                  <a:cubicBezTo>
                    <a:pt x="544611" y="2089620"/>
                    <a:pt x="513393" y="2197128"/>
                    <a:pt x="481919" y="2304386"/>
                  </a:cubicBezTo>
                  <a:lnTo>
                    <a:pt x="433881" y="2465399"/>
                  </a:lnTo>
                  <a:lnTo>
                    <a:pt x="384442" y="2626163"/>
                  </a:lnTo>
                  <a:cubicBezTo>
                    <a:pt x="317672" y="2839680"/>
                    <a:pt x="243129" y="3050946"/>
                    <a:pt x="166039" y="3261338"/>
                  </a:cubicBezTo>
                  <a:cubicBezTo>
                    <a:pt x="88822" y="3468979"/>
                    <a:pt x="50850" y="3690248"/>
                    <a:pt x="56202" y="3910265"/>
                  </a:cubicBezTo>
                  <a:cubicBezTo>
                    <a:pt x="58495" y="4020274"/>
                    <a:pt x="71493" y="4129783"/>
                    <a:pt x="93664" y="4237292"/>
                  </a:cubicBezTo>
                  <a:cubicBezTo>
                    <a:pt x="99143" y="4264168"/>
                    <a:pt x="104623" y="4291045"/>
                    <a:pt x="111758" y="4317548"/>
                  </a:cubicBezTo>
                  <a:cubicBezTo>
                    <a:pt x="118384" y="4344176"/>
                    <a:pt x="124627" y="4370802"/>
                    <a:pt x="133038" y="4397054"/>
                  </a:cubicBezTo>
                  <a:cubicBezTo>
                    <a:pt x="140810" y="4423307"/>
                    <a:pt x="148456" y="4449683"/>
                    <a:pt x="157757" y="4475560"/>
                  </a:cubicBezTo>
                  <a:cubicBezTo>
                    <a:pt x="166549" y="4501562"/>
                    <a:pt x="175087" y="4527564"/>
                    <a:pt x="185153" y="4553066"/>
                  </a:cubicBezTo>
                  <a:cubicBezTo>
                    <a:pt x="262371" y="4758458"/>
                    <a:pt x="368895" y="4951974"/>
                    <a:pt x="493642" y="5132239"/>
                  </a:cubicBezTo>
                  <a:cubicBezTo>
                    <a:pt x="618389" y="5312627"/>
                    <a:pt x="760846" y="5480391"/>
                    <a:pt x="914391" y="5636528"/>
                  </a:cubicBezTo>
                  <a:cubicBezTo>
                    <a:pt x="1069081" y="5793166"/>
                    <a:pt x="1231544" y="5941677"/>
                    <a:pt x="1402034" y="6076188"/>
                  </a:cubicBezTo>
                  <a:cubicBezTo>
                    <a:pt x="1487535" y="6143320"/>
                    <a:pt x="1574565" y="6207574"/>
                    <a:pt x="1664397" y="6267079"/>
                  </a:cubicBezTo>
                  <a:cubicBezTo>
                    <a:pt x="1753592" y="6327459"/>
                    <a:pt x="1845336" y="6383088"/>
                    <a:pt x="1938992" y="6434343"/>
                  </a:cubicBezTo>
                  <a:cubicBezTo>
                    <a:pt x="2032647" y="6485659"/>
                    <a:pt x="2128309" y="6532600"/>
                    <a:pt x="2225931" y="6574322"/>
                  </a:cubicBezTo>
                  <a:lnTo>
                    <a:pt x="2236328" y="6578439"/>
                  </a:lnTo>
                  <a:lnTo>
                    <a:pt x="1504665" y="6578439"/>
                  </a:lnTo>
                  <a:lnTo>
                    <a:pt x="1456827" y="6543476"/>
                  </a:lnTo>
                  <a:cubicBezTo>
                    <a:pt x="1363554" y="6470595"/>
                    <a:pt x="1273848" y="6394340"/>
                    <a:pt x="1188475" y="6314083"/>
                  </a:cubicBezTo>
                  <a:cubicBezTo>
                    <a:pt x="1017856" y="6153445"/>
                    <a:pt x="863803" y="5979931"/>
                    <a:pt x="721728" y="5798666"/>
                  </a:cubicBezTo>
                  <a:cubicBezTo>
                    <a:pt x="579397" y="5616027"/>
                    <a:pt x="452103" y="5422511"/>
                    <a:pt x="344175" y="5219495"/>
                  </a:cubicBezTo>
                  <a:cubicBezTo>
                    <a:pt x="236505" y="5016354"/>
                    <a:pt x="147946" y="4803586"/>
                    <a:pt x="87293" y="4583569"/>
                  </a:cubicBezTo>
                  <a:cubicBezTo>
                    <a:pt x="79138" y="4556193"/>
                    <a:pt x="72639" y="4528440"/>
                    <a:pt x="65886" y="4500813"/>
                  </a:cubicBezTo>
                  <a:cubicBezTo>
                    <a:pt x="58751" y="4473311"/>
                    <a:pt x="53144" y="4445308"/>
                    <a:pt x="47409" y="4417431"/>
                  </a:cubicBezTo>
                  <a:cubicBezTo>
                    <a:pt x="44733" y="4403430"/>
                    <a:pt x="41294" y="4389679"/>
                    <a:pt x="39000" y="4375677"/>
                  </a:cubicBezTo>
                  <a:lnTo>
                    <a:pt x="31610" y="4333674"/>
                  </a:lnTo>
                  <a:cubicBezTo>
                    <a:pt x="26258" y="4305797"/>
                    <a:pt x="22563" y="4277544"/>
                    <a:pt x="18868" y="4249417"/>
                  </a:cubicBezTo>
                  <a:cubicBezTo>
                    <a:pt x="4214" y="4136784"/>
                    <a:pt x="-2158" y="4023275"/>
                    <a:pt x="646" y="3910265"/>
                  </a:cubicBezTo>
                  <a:cubicBezTo>
                    <a:pt x="5997" y="3683872"/>
                    <a:pt x="50596" y="3459605"/>
                    <a:pt x="130234" y="3248337"/>
                  </a:cubicBezTo>
                  <a:cubicBezTo>
                    <a:pt x="207961" y="3039196"/>
                    <a:pt x="278044" y="2827179"/>
                    <a:pt x="335383" y="2611911"/>
                  </a:cubicBezTo>
                  <a:cubicBezTo>
                    <a:pt x="393743" y="2396644"/>
                    <a:pt x="435792" y="2178627"/>
                    <a:pt x="487272" y="1958609"/>
                  </a:cubicBezTo>
                  <a:cubicBezTo>
                    <a:pt x="493259" y="1931107"/>
                    <a:pt x="501287" y="1903730"/>
                    <a:pt x="508550" y="1876227"/>
                  </a:cubicBezTo>
                  <a:cubicBezTo>
                    <a:pt x="516195" y="1848725"/>
                    <a:pt x="522312" y="1820972"/>
                    <a:pt x="531742" y="1793721"/>
                  </a:cubicBezTo>
                  <a:lnTo>
                    <a:pt x="558245" y="1711465"/>
                  </a:lnTo>
                  <a:cubicBezTo>
                    <a:pt x="568439" y="1684337"/>
                    <a:pt x="579652" y="1657459"/>
                    <a:pt x="590100" y="1630332"/>
                  </a:cubicBezTo>
                  <a:cubicBezTo>
                    <a:pt x="635080" y="1523075"/>
                    <a:pt x="690637" y="1417566"/>
                    <a:pt x="758680" y="1322433"/>
                  </a:cubicBezTo>
                  <a:cubicBezTo>
                    <a:pt x="824430" y="1225051"/>
                    <a:pt x="899610" y="1136168"/>
                    <a:pt x="976317" y="1049286"/>
                  </a:cubicBezTo>
                  <a:cubicBezTo>
                    <a:pt x="995049" y="1027035"/>
                    <a:pt x="1015436" y="1006533"/>
                    <a:pt x="1035314" y="985406"/>
                  </a:cubicBezTo>
                  <a:lnTo>
                    <a:pt x="1095329" y="922526"/>
                  </a:lnTo>
                  <a:cubicBezTo>
                    <a:pt x="1114953" y="901149"/>
                    <a:pt x="1136359" y="881397"/>
                    <a:pt x="1157384" y="861271"/>
                  </a:cubicBezTo>
                  <a:lnTo>
                    <a:pt x="1220841" y="801017"/>
                  </a:lnTo>
                  <a:cubicBezTo>
                    <a:pt x="1241610" y="780514"/>
                    <a:pt x="1264418" y="762014"/>
                    <a:pt x="1286462" y="742886"/>
                  </a:cubicBezTo>
                  <a:lnTo>
                    <a:pt x="1353233" y="685632"/>
                  </a:lnTo>
                  <a:lnTo>
                    <a:pt x="1369924" y="671256"/>
                  </a:lnTo>
                  <a:cubicBezTo>
                    <a:pt x="1375658" y="666631"/>
                    <a:pt x="1381520" y="662255"/>
                    <a:pt x="1387380" y="657755"/>
                  </a:cubicBezTo>
                  <a:lnTo>
                    <a:pt x="1422422" y="630877"/>
                  </a:lnTo>
                  <a:lnTo>
                    <a:pt x="1492759" y="577248"/>
                  </a:lnTo>
                  <a:cubicBezTo>
                    <a:pt x="1504355" y="567997"/>
                    <a:pt x="1516714" y="559997"/>
                    <a:pt x="1528820" y="551496"/>
                  </a:cubicBezTo>
                  <a:lnTo>
                    <a:pt x="1565390" y="526370"/>
                  </a:lnTo>
                  <a:lnTo>
                    <a:pt x="1639040" y="476490"/>
                  </a:lnTo>
                  <a:cubicBezTo>
                    <a:pt x="1689754" y="445613"/>
                    <a:pt x="1740723" y="414986"/>
                    <a:pt x="1792075" y="384859"/>
                  </a:cubicBezTo>
                  <a:cubicBezTo>
                    <a:pt x="2000282" y="268724"/>
                    <a:pt x="2224927" y="179467"/>
                    <a:pt x="2455943" y="117836"/>
                  </a:cubicBezTo>
                  <a:cubicBezTo>
                    <a:pt x="2687088" y="55957"/>
                    <a:pt x="2923964" y="21204"/>
                    <a:pt x="3159952" y="7203"/>
                  </a:cubicBezTo>
                  <a:cubicBezTo>
                    <a:pt x="3219076" y="3515"/>
                    <a:pt x="3277945" y="1389"/>
                    <a:pt x="3336813" y="49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37862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1469B3C-2D42-CDDE-ADB8-FA663BD131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0" name="Rectangle 79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group of people climbing on a stack of books&#10;&#10;AI-generated content may be incorrect.">
            <a:extLst>
              <a:ext uri="{FF2B5EF4-FFF2-40B4-BE49-F238E27FC236}">
                <a16:creationId xmlns:a16="http://schemas.microsoft.com/office/drawing/2014/main" id="{7F51D7F2-C9A6-65FC-B495-8A3F6EE385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1" t="9091" r="22203" b="-1"/>
          <a:stretch>
            <a:fillRect/>
          </a:stretch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81" name="Rectangle 80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D8A20E-3637-726E-2901-9543D745DB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n-US" sz="4400" b="1">
                <a:latin typeface="+mn-lt"/>
              </a:rPr>
              <a:t>Student Improvement areas &amp; Performance analysis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FAD91F-6839-81D8-DCC6-DC96DCDB4A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en-US" sz="2000" b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Jayasooriya L.T – IT22095480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2513756"/>
      </p:ext>
    </p:extLst>
  </p:cSld>
  <p:clrMapOvr>
    <a:masterClrMapping/>
  </p:clrMapOvr>
  <p:transition spd="slow">
    <p:randomBar dir="vert"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4716D2D-0155-2FEA-1451-6FEB261497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025D0137-2078-3D2F-F365-321C0FE380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E6F03E-1449-40AB-CD9F-B3D62CCA5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US" sz="46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Overview of Contribution</a:t>
            </a:r>
          </a:p>
        </p:txBody>
      </p:sp>
      <p:sp>
        <p:nvSpPr>
          <p:cNvPr id="39" name="sketch line">
            <a:extLst>
              <a:ext uri="{FF2B5EF4-FFF2-40B4-BE49-F238E27FC236}">
                <a16:creationId xmlns:a16="http://schemas.microsoft.com/office/drawing/2014/main" id="{F3C50BB7-E3EE-D433-FFB7-153A5149AF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sX0" fmla="*/ 0 w 5410200"/>
              <a:gd name="csY0" fmla="*/ 0 h 18288"/>
              <a:gd name="csX1" fmla="*/ 568071 w 5410200"/>
              <a:gd name="csY1" fmla="*/ 0 h 18288"/>
              <a:gd name="csX2" fmla="*/ 1298448 w 5410200"/>
              <a:gd name="csY2" fmla="*/ 0 h 18288"/>
              <a:gd name="csX3" fmla="*/ 1920621 w 5410200"/>
              <a:gd name="csY3" fmla="*/ 0 h 18288"/>
              <a:gd name="csX4" fmla="*/ 2488692 w 5410200"/>
              <a:gd name="csY4" fmla="*/ 0 h 18288"/>
              <a:gd name="csX5" fmla="*/ 3219069 w 5410200"/>
              <a:gd name="csY5" fmla="*/ 0 h 18288"/>
              <a:gd name="csX6" fmla="*/ 3895344 w 5410200"/>
              <a:gd name="csY6" fmla="*/ 0 h 18288"/>
              <a:gd name="csX7" fmla="*/ 4571619 w 5410200"/>
              <a:gd name="csY7" fmla="*/ 0 h 18288"/>
              <a:gd name="csX8" fmla="*/ 5410200 w 5410200"/>
              <a:gd name="csY8" fmla="*/ 0 h 18288"/>
              <a:gd name="csX9" fmla="*/ 5410200 w 5410200"/>
              <a:gd name="csY9" fmla="*/ 18288 h 18288"/>
              <a:gd name="csX10" fmla="*/ 4842129 w 5410200"/>
              <a:gd name="csY10" fmla="*/ 18288 h 18288"/>
              <a:gd name="csX11" fmla="*/ 4328160 w 5410200"/>
              <a:gd name="csY11" fmla="*/ 18288 h 18288"/>
              <a:gd name="csX12" fmla="*/ 3597783 w 5410200"/>
              <a:gd name="csY12" fmla="*/ 18288 h 18288"/>
              <a:gd name="csX13" fmla="*/ 3029712 w 5410200"/>
              <a:gd name="csY13" fmla="*/ 18288 h 18288"/>
              <a:gd name="csX14" fmla="*/ 2299335 w 5410200"/>
              <a:gd name="csY14" fmla="*/ 18288 h 18288"/>
              <a:gd name="csX15" fmla="*/ 1514856 w 5410200"/>
              <a:gd name="csY15" fmla="*/ 18288 h 18288"/>
              <a:gd name="csX16" fmla="*/ 892683 w 5410200"/>
              <a:gd name="csY16" fmla="*/ 18288 h 18288"/>
              <a:gd name="csX17" fmla="*/ 0 w 5410200"/>
              <a:gd name="csY17" fmla="*/ 18288 h 18288"/>
              <a:gd name="csX18" fmla="*/ 0 w 5410200"/>
              <a:gd name="csY18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93AD150-A204-4E9A-A0F6-FCC2C67F18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4326219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8714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6491F75-B13E-4AE8-AEA8-1C8191B82D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6D1A2CED-DA9B-4CCF-8215-CFC65FE71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562DFC44-A40C-4573-9230-B3EDB3EC8E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260019"/>
            <a:ext cx="11167447" cy="5933012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5D3047-5468-F84E-5B02-136B07556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09521"/>
            <a:ext cx="10232136" cy="1014984"/>
          </a:xfrm>
        </p:spPr>
        <p:txBody>
          <a:bodyPr>
            <a:normAutofit/>
          </a:bodyPr>
          <a:lstStyle/>
          <a:p>
            <a:r>
              <a:rPr lang="en-US" b="1"/>
              <a:t>Problem Context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15589D35-CF9F-4DE9-A792-8571A09E9B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658327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22" name="Content Placeholder 2">
            <a:extLst>
              <a:ext uri="{FF2B5EF4-FFF2-40B4-BE49-F238E27FC236}">
                <a16:creationId xmlns:a16="http://schemas.microsoft.com/office/drawing/2014/main" id="{25060986-632C-B3DC-9492-AD71342DAE1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6917087"/>
              </p:ext>
            </p:extLst>
          </p:nvPr>
        </p:nvGraphicFramePr>
        <p:xfrm>
          <a:off x="1115568" y="1673352"/>
          <a:ext cx="10232136" cy="433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51277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67E5480-BB59-DC6E-9B1F-F4C2CA8D0D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D4CE3A-9640-D34C-AFCD-D7B1FEAC4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>
            <a:normAutofit/>
          </a:bodyPr>
          <a:lstStyle/>
          <a:p>
            <a:pPr algn="ctr"/>
            <a:r>
              <a:rPr lang="en-US" sz="52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Process Flow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C9CD4B0-09DD-1FB9-F90A-3DD98EDC06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6400114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070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7A7BE0-5927-0FA4-F424-1F6A86A45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en-US" sz="5000"/>
              <a:t>Performance Evaluation</a:t>
            </a:r>
          </a:p>
        </p:txBody>
      </p:sp>
      <p:sp>
        <p:nvSpPr>
          <p:cNvPr id="31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sX0" fmla="*/ 0 w 3255095"/>
              <a:gd name="csY0" fmla="*/ 0 h 18288"/>
              <a:gd name="csX1" fmla="*/ 618468 w 3255095"/>
              <a:gd name="csY1" fmla="*/ 0 h 18288"/>
              <a:gd name="csX2" fmla="*/ 1269487 w 3255095"/>
              <a:gd name="csY2" fmla="*/ 0 h 18288"/>
              <a:gd name="csX3" fmla="*/ 1953057 w 3255095"/>
              <a:gd name="csY3" fmla="*/ 0 h 18288"/>
              <a:gd name="csX4" fmla="*/ 2636627 w 3255095"/>
              <a:gd name="csY4" fmla="*/ 0 h 18288"/>
              <a:gd name="csX5" fmla="*/ 3255095 w 3255095"/>
              <a:gd name="csY5" fmla="*/ 0 h 18288"/>
              <a:gd name="csX6" fmla="*/ 3255095 w 3255095"/>
              <a:gd name="csY6" fmla="*/ 18288 h 18288"/>
              <a:gd name="csX7" fmla="*/ 2538974 w 3255095"/>
              <a:gd name="csY7" fmla="*/ 18288 h 18288"/>
              <a:gd name="csX8" fmla="*/ 1822853 w 3255095"/>
              <a:gd name="csY8" fmla="*/ 18288 h 18288"/>
              <a:gd name="csX9" fmla="*/ 1171834 w 3255095"/>
              <a:gd name="csY9" fmla="*/ 18288 h 18288"/>
              <a:gd name="csX10" fmla="*/ 0 w 3255095"/>
              <a:gd name="csY10" fmla="*/ 18288 h 18288"/>
              <a:gd name="csX11" fmla="*/ 0 w 3255095"/>
              <a:gd name="csY11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730F3B-7A04-EE05-8AE7-604E4D7343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400"/>
              <a:t>The </a:t>
            </a:r>
            <a:r>
              <a:rPr lang="en-US" sz="2400" i="1"/>
              <a:t>Appreciation of English Literary Texts</a:t>
            </a:r>
            <a:r>
              <a:rPr lang="en-US" sz="2400"/>
              <a:t> syllabus clearly outlines the evaluation process for Grade 11 students at the G.C.E. Ordinary Level. The following image illustrates the assessment criteria used in evaluating students' performance.</a:t>
            </a:r>
            <a:endParaRPr lang="en-US" sz="2200"/>
          </a:p>
        </p:txBody>
      </p:sp>
      <p:pic>
        <p:nvPicPr>
          <p:cNvPr id="5" name="Picture 4" descr="A paper with text on it&#10;&#10;AI-generated content may be incorrect.">
            <a:extLst>
              <a:ext uri="{FF2B5EF4-FFF2-40B4-BE49-F238E27FC236}">
                <a16:creationId xmlns:a16="http://schemas.microsoft.com/office/drawing/2014/main" id="{93EB896C-ED53-7821-9136-FA411C6E36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048" y="774577"/>
            <a:ext cx="5458968" cy="5308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628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DA93F8-715E-7240-0DA5-21B4C64512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401FE-4F17-722C-2F69-42A7D1088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682" y="-230293"/>
            <a:ext cx="10515600" cy="1325563"/>
          </a:xfrm>
        </p:spPr>
        <p:txBody>
          <a:bodyPr/>
          <a:lstStyle/>
          <a:p>
            <a:r>
              <a:rPr lang="en-US" b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Process Flow </a:t>
            </a:r>
            <a:r>
              <a:rPr lang="en-US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Cont.</a:t>
            </a:r>
            <a:endParaRPr lang="en-US"/>
          </a:p>
        </p:txBody>
      </p:sp>
      <p:pic>
        <p:nvPicPr>
          <p:cNvPr id="6" name="Content Placeholder 5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2609BDC0-0F00-838C-FC48-A721F48F95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792" y="906218"/>
            <a:ext cx="9027490" cy="5646982"/>
          </a:xfrm>
        </p:spPr>
      </p:pic>
    </p:spTree>
    <p:extLst>
      <p:ext uri="{BB962C8B-B14F-4D97-AF65-F5344CB8AC3E}">
        <p14:creationId xmlns:p14="http://schemas.microsoft.com/office/powerpoint/2010/main" val="587449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C2101D0-AF56-5C16-017C-0DD39CB7BF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6" name="Slide Background">
            <a:extLst>
              <a:ext uri="{FF2B5EF4-FFF2-40B4-BE49-F238E27FC236}">
                <a16:creationId xmlns:a16="http://schemas.microsoft.com/office/drawing/2014/main" id="{924D84CD-5280-4B52-B96E-8EDAA2B20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8" name="Rectangle 77">
            <a:extLst>
              <a:ext uri="{FF2B5EF4-FFF2-40B4-BE49-F238E27FC236}">
                <a16:creationId xmlns:a16="http://schemas.microsoft.com/office/drawing/2014/main" id="{6BC8DD5A-2177-6753-E2F9-C07A00190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1" cy="1696413"/>
          </a:xfrm>
          <a:prstGeom prst="rect">
            <a:avLst/>
          </a:prstGeom>
          <a:ln>
            <a:noFill/>
          </a:ln>
          <a:effectLst>
            <a:outerShdw blurRad="304800" dist="114300" dir="5460000" sx="92000" sy="92000" algn="t" rotWithShape="0">
              <a:srgbClr val="000000">
                <a:alpha val="1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475A36-3CE7-1D1F-F2FB-FBFAE8A9A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901" y="274104"/>
            <a:ext cx="9906199" cy="1157242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2500" b="1" kern="1200">
                <a:latin typeface="+mj-lt"/>
                <a:ea typeface="+mj-ea"/>
                <a:cs typeface="+mj-cs"/>
              </a:rPr>
              <a:t>Gap Analysis: My Research vs. </a:t>
            </a:r>
            <a:r>
              <a:rPr lang="en-US" sz="2500"/>
              <a:t>“A Needs Analysis in Second Language Teaching (English Language): A Study on Grade 10,11 Students in the Sri Jayawardenapura Educational Zone”</a:t>
            </a:r>
            <a:endParaRPr lang="en-US" sz="2500" kern="120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5172EE11-9608-A3ED-3B6C-06A45B38962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6938101"/>
              </p:ext>
            </p:extLst>
          </p:nvPr>
        </p:nvGraphicFramePr>
        <p:xfrm>
          <a:off x="1371600" y="2062481"/>
          <a:ext cx="9296401" cy="4368799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365836">
                  <a:extLst>
                    <a:ext uri="{9D8B030D-6E8A-4147-A177-3AD203B41FA5}">
                      <a16:colId xmlns:a16="http://schemas.microsoft.com/office/drawing/2014/main" val="2720846462"/>
                    </a:ext>
                  </a:extLst>
                </a:gridCol>
                <a:gridCol w="3471774">
                  <a:extLst>
                    <a:ext uri="{9D8B030D-6E8A-4147-A177-3AD203B41FA5}">
                      <a16:colId xmlns:a16="http://schemas.microsoft.com/office/drawing/2014/main" val="60260631"/>
                    </a:ext>
                  </a:extLst>
                </a:gridCol>
                <a:gridCol w="3458791">
                  <a:extLst>
                    <a:ext uri="{9D8B030D-6E8A-4147-A177-3AD203B41FA5}">
                      <a16:colId xmlns:a16="http://schemas.microsoft.com/office/drawing/2014/main" val="820431730"/>
                    </a:ext>
                  </a:extLst>
                </a:gridCol>
              </a:tblGrid>
              <a:tr h="469133">
                <a:tc>
                  <a:txBody>
                    <a:bodyPr/>
                    <a:lstStyle/>
                    <a:p>
                      <a:r>
                        <a:rPr lang="en-US" sz="12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Feature / Aspect</a:t>
                      </a:r>
                      <a:endParaRPr 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95096" marR="101450" marT="101450" marB="10145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Your AI Research</a:t>
                      </a:r>
                      <a:endParaRPr 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95096" marR="101450" marT="101450" marB="10145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Existing Research </a:t>
                      </a:r>
                      <a:endParaRPr 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95096" marR="101450" marT="101450" marB="10145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BCBE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038350"/>
                  </a:ext>
                </a:extLst>
              </a:tr>
              <a:tr h="469133">
                <a:tc>
                  <a:txBody>
                    <a:bodyPr/>
                    <a:lstStyle/>
                    <a:p>
                      <a:r>
                        <a:rPr lang="en-US" sz="12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Analysis Method</a:t>
                      </a:r>
                      <a:endParaRPr 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95096" marR="101450" marT="101450" marB="10145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AI-driven pattern recognition using ML</a:t>
                      </a:r>
                    </a:p>
                  </a:txBody>
                  <a:tcPr marL="195096" marR="101450" marT="101450" marB="10145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Manual questionnaires and interviews</a:t>
                      </a:r>
                    </a:p>
                  </a:txBody>
                  <a:tcPr marL="195096" marR="101450" marT="101450" marB="10145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BCBE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2390386"/>
                  </a:ext>
                </a:extLst>
              </a:tr>
              <a:tr h="469133">
                <a:tc>
                  <a:txBody>
                    <a:bodyPr/>
                    <a:lstStyle/>
                    <a:p>
                      <a:r>
                        <a:rPr lang="en-US" sz="12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Data Collection</a:t>
                      </a:r>
                      <a:endParaRPr 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95096" marR="101450" marT="101450" marB="10145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Continuous automated assessment data</a:t>
                      </a:r>
                    </a:p>
                  </a:txBody>
                  <a:tcPr marL="195096" marR="101450" marT="101450" marB="10145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One-time survey (60 students)</a:t>
                      </a:r>
                    </a:p>
                  </a:txBody>
                  <a:tcPr marL="195096" marR="101450" marT="101450" marB="10145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BCBE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1875184"/>
                  </a:ext>
                </a:extLst>
              </a:tr>
              <a:tr h="674378">
                <a:tc>
                  <a:txBody>
                    <a:bodyPr/>
                    <a:lstStyle/>
                    <a:p>
                      <a:r>
                        <a:rPr lang="en-US" sz="12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Skill Gap Detection</a:t>
                      </a:r>
                      <a:endParaRPr 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95096" marR="101450" marT="101450" marB="10145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Real-time automated identification</a:t>
                      </a:r>
                    </a:p>
                  </a:txBody>
                  <a:tcPr marL="195096" marR="101450" marT="101450" marB="10145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Manual teacher observation and student self-report</a:t>
                      </a:r>
                    </a:p>
                  </a:txBody>
                  <a:tcPr marL="195096" marR="101450" marT="101450" marB="10145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BCBE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0822390"/>
                  </a:ext>
                </a:extLst>
              </a:tr>
              <a:tr h="674378">
                <a:tc>
                  <a:txBody>
                    <a:bodyPr/>
                    <a:lstStyle/>
                    <a:p>
                      <a:r>
                        <a:rPr lang="en-US" sz="12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Personalization</a:t>
                      </a:r>
                      <a:endParaRPr 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95096" marR="101450" marT="101450" marB="10145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Individual performance-based recommendations</a:t>
                      </a:r>
                    </a:p>
                  </a:txBody>
                  <a:tcPr marL="195096" marR="101450" marT="101450" marB="10145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Generic suggestions for all students</a:t>
                      </a:r>
                    </a:p>
                  </a:txBody>
                  <a:tcPr marL="195096" marR="101450" marT="101450" marB="10145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BCBE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1622654"/>
                  </a:ext>
                </a:extLst>
              </a:tr>
              <a:tr h="674378">
                <a:tc>
                  <a:txBody>
                    <a:bodyPr/>
                    <a:lstStyle/>
                    <a:p>
                      <a:r>
                        <a:rPr lang="en-US" sz="12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Coverage Scope</a:t>
                      </a:r>
                      <a:endParaRPr 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95096" marR="101450" marT="101450" marB="10145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All English skills (speaking, listening, reading, writing, grammar)</a:t>
                      </a:r>
                    </a:p>
                  </a:txBody>
                  <a:tcPr marL="195096" marR="101450" marT="101450" marB="10145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Limited to speaking and listening focus</a:t>
                      </a:r>
                    </a:p>
                  </a:txBody>
                  <a:tcPr marL="195096" marR="101450" marT="101450" marB="10145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BCBE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7243937"/>
                  </a:ext>
                </a:extLst>
              </a:tr>
              <a:tr h="469133">
                <a:tc>
                  <a:txBody>
                    <a:bodyPr/>
                    <a:lstStyle/>
                    <a:p>
                      <a:r>
                        <a:rPr lang="en-US" sz="12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Progress Tracking</a:t>
                      </a:r>
                      <a:endParaRPr 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95096" marR="101450" marT="101450" marB="10145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Continuous ML-based monitoring</a:t>
                      </a:r>
                    </a:p>
                  </a:txBody>
                  <a:tcPr marL="195096" marR="101450" marT="101450" marB="10145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Periodic manual evaluation</a:t>
                      </a:r>
                    </a:p>
                  </a:txBody>
                  <a:tcPr marL="195096" marR="101450" marT="101450" marB="10145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BCBE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0395213"/>
                  </a:ext>
                </a:extLst>
              </a:tr>
              <a:tr h="469133">
                <a:tc>
                  <a:txBody>
                    <a:bodyPr/>
                    <a:lstStyle/>
                    <a:p>
                      <a:r>
                        <a:rPr lang="en-US" sz="12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Feedback Delivery</a:t>
                      </a:r>
                      <a:endParaRPr 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95096" marR="101450" marT="101450" marB="10145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Instant AI-generated suggestions</a:t>
                      </a:r>
                    </a:p>
                  </a:txBody>
                  <a:tcPr marL="195096" marR="101450" marT="101450" marB="10145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Delayed teacher-dependent feedback</a:t>
                      </a:r>
                    </a:p>
                  </a:txBody>
                  <a:tcPr marL="195096" marR="101450" marT="101450" marB="10145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BCBE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09835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6862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11787B-B242-8F80-FE25-0D8B8E9C1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069" y="381935"/>
            <a:ext cx="4008583" cy="5974414"/>
          </a:xfrm>
        </p:spPr>
        <p:txBody>
          <a:bodyPr anchor="ctr">
            <a:normAutofit/>
          </a:bodyPr>
          <a:lstStyle/>
          <a:p>
            <a:r>
              <a:rPr lang="en-US" sz="5600">
                <a:solidFill>
                  <a:srgbClr val="FFFFFF"/>
                </a:solidFill>
              </a:rPr>
              <a:t>What is my contribution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474DF76-993E-44DE-AFB0-C416182ACE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3892" y="554152"/>
            <a:ext cx="574177" cy="1075866"/>
            <a:chOff x="613892" y="554152"/>
            <a:chExt cx="574177" cy="1075866"/>
          </a:xfrm>
          <a:solidFill>
            <a:srgbClr val="FFFFFF"/>
          </a:solidFill>
        </p:grpSpPr>
        <p:sp>
          <p:nvSpPr>
            <p:cNvPr id="13" name="Graphic 11">
              <a:extLst>
                <a:ext uri="{FF2B5EF4-FFF2-40B4-BE49-F238E27FC236}">
                  <a16:creationId xmlns:a16="http://schemas.microsoft.com/office/drawing/2014/main" id="{6CB927A4-E432-4310-9CD5-E89FF5063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3061" y="554152"/>
              <a:ext cx="171515" cy="171515"/>
            </a:xfrm>
            <a:custGeom>
              <a:avLst/>
              <a:gdLst>
                <a:gd name="connsiteX0" fmla="*/ 159874 w 171515"/>
                <a:gd name="connsiteY0" fmla="*/ 74116 h 171515"/>
                <a:gd name="connsiteX1" fmla="*/ 97399 w 171515"/>
                <a:gd name="connsiteY1" fmla="*/ 74116 h 171515"/>
                <a:gd name="connsiteX2" fmla="*/ 97399 w 171515"/>
                <a:gd name="connsiteY2" fmla="*/ 11641 h 171515"/>
                <a:gd name="connsiteX3" fmla="*/ 85758 w 171515"/>
                <a:gd name="connsiteY3" fmla="*/ 0 h 171515"/>
                <a:gd name="connsiteX4" fmla="*/ 74116 w 171515"/>
                <a:gd name="connsiteY4" fmla="*/ 11641 h 171515"/>
                <a:gd name="connsiteX5" fmla="*/ 74116 w 171515"/>
                <a:gd name="connsiteY5" fmla="*/ 74116 h 171515"/>
                <a:gd name="connsiteX6" fmla="*/ 11641 w 171515"/>
                <a:gd name="connsiteY6" fmla="*/ 74116 h 171515"/>
                <a:gd name="connsiteX7" fmla="*/ 0 w 171515"/>
                <a:gd name="connsiteY7" fmla="*/ 85758 h 171515"/>
                <a:gd name="connsiteX8" fmla="*/ 11641 w 171515"/>
                <a:gd name="connsiteY8" fmla="*/ 97399 h 171515"/>
                <a:gd name="connsiteX9" fmla="*/ 74116 w 171515"/>
                <a:gd name="connsiteY9" fmla="*/ 97399 h 171515"/>
                <a:gd name="connsiteX10" fmla="*/ 74116 w 171515"/>
                <a:gd name="connsiteY10" fmla="*/ 159874 h 171515"/>
                <a:gd name="connsiteX11" fmla="*/ 85758 w 171515"/>
                <a:gd name="connsiteY11" fmla="*/ 171515 h 171515"/>
                <a:gd name="connsiteX12" fmla="*/ 97399 w 171515"/>
                <a:gd name="connsiteY12" fmla="*/ 159874 h 171515"/>
                <a:gd name="connsiteX13" fmla="*/ 97399 w 171515"/>
                <a:gd name="connsiteY13" fmla="*/ 97399 h 171515"/>
                <a:gd name="connsiteX14" fmla="*/ 159874 w 171515"/>
                <a:gd name="connsiteY14" fmla="*/ 97399 h 171515"/>
                <a:gd name="connsiteX15" fmla="*/ 171515 w 171515"/>
                <a:gd name="connsiteY15" fmla="*/ 85758 h 171515"/>
                <a:gd name="connsiteX16" fmla="*/ 159874 w 171515"/>
                <a:gd name="connsiteY16" fmla="*/ 74116 h 17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1515" h="171515">
                  <a:moveTo>
                    <a:pt x="159874" y="74116"/>
                  </a:moveTo>
                  <a:lnTo>
                    <a:pt x="97399" y="74116"/>
                  </a:lnTo>
                  <a:lnTo>
                    <a:pt x="97399" y="11641"/>
                  </a:lnTo>
                  <a:cubicBezTo>
                    <a:pt x="97399" y="5212"/>
                    <a:pt x="92187" y="0"/>
                    <a:pt x="85758" y="0"/>
                  </a:cubicBezTo>
                  <a:cubicBezTo>
                    <a:pt x="79328" y="0"/>
                    <a:pt x="74116" y="5212"/>
                    <a:pt x="74116" y="11641"/>
                  </a:cubicBezTo>
                  <a:lnTo>
                    <a:pt x="74116" y="74116"/>
                  </a:lnTo>
                  <a:lnTo>
                    <a:pt x="11641" y="74116"/>
                  </a:lnTo>
                  <a:cubicBezTo>
                    <a:pt x="5212" y="74116"/>
                    <a:pt x="0" y="79328"/>
                    <a:pt x="0" y="85758"/>
                  </a:cubicBezTo>
                  <a:cubicBezTo>
                    <a:pt x="0" y="92187"/>
                    <a:pt x="5212" y="97399"/>
                    <a:pt x="11641" y="97399"/>
                  </a:cubicBezTo>
                  <a:lnTo>
                    <a:pt x="74116" y="97399"/>
                  </a:lnTo>
                  <a:lnTo>
                    <a:pt x="74116" y="159874"/>
                  </a:lnTo>
                  <a:cubicBezTo>
                    <a:pt x="74116" y="166303"/>
                    <a:pt x="79328" y="171515"/>
                    <a:pt x="85758" y="171515"/>
                  </a:cubicBezTo>
                  <a:cubicBezTo>
                    <a:pt x="92187" y="171515"/>
                    <a:pt x="97399" y="166303"/>
                    <a:pt x="97399" y="159874"/>
                  </a:cubicBezTo>
                  <a:lnTo>
                    <a:pt x="97399" y="97399"/>
                  </a:lnTo>
                  <a:lnTo>
                    <a:pt x="159874" y="97399"/>
                  </a:lnTo>
                  <a:cubicBezTo>
                    <a:pt x="166303" y="97399"/>
                    <a:pt x="171515" y="92187"/>
                    <a:pt x="171515" y="85758"/>
                  </a:cubicBezTo>
                  <a:cubicBezTo>
                    <a:pt x="171515" y="79328"/>
                    <a:pt x="166303" y="74116"/>
                    <a:pt x="159874" y="74116"/>
                  </a:cubicBezTo>
                  <a:close/>
                </a:path>
              </a:pathLst>
            </a:custGeom>
            <a:grpFill/>
            <a:ln w="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Graphic 10">
              <a:extLst>
                <a:ext uri="{FF2B5EF4-FFF2-40B4-BE49-F238E27FC236}">
                  <a16:creationId xmlns:a16="http://schemas.microsoft.com/office/drawing/2014/main" id="{E3020543-B24B-4EC4-8FFC-8DD88EEA9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5643" y="837005"/>
              <a:ext cx="112426" cy="112426"/>
            </a:xfrm>
            <a:custGeom>
              <a:avLst/>
              <a:gdLst>
                <a:gd name="connsiteX0" fmla="*/ 112426 w 112426"/>
                <a:gd name="connsiteY0" fmla="*/ 56213 h 112426"/>
                <a:gd name="connsiteX1" fmla="*/ 56213 w 112426"/>
                <a:gd name="connsiteY1" fmla="*/ 112426 h 112426"/>
                <a:gd name="connsiteX2" fmla="*/ 0 w 112426"/>
                <a:gd name="connsiteY2" fmla="*/ 56213 h 112426"/>
                <a:gd name="connsiteX3" fmla="*/ 56213 w 112426"/>
                <a:gd name="connsiteY3" fmla="*/ 0 h 112426"/>
                <a:gd name="connsiteX4" fmla="*/ 112426 w 112426"/>
                <a:gd name="connsiteY4" fmla="*/ 56213 h 112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426" h="112426">
                  <a:moveTo>
                    <a:pt x="112426" y="56213"/>
                  </a:moveTo>
                  <a:cubicBezTo>
                    <a:pt x="112426" y="87259"/>
                    <a:pt x="87259" y="112426"/>
                    <a:pt x="56213" y="112426"/>
                  </a:cubicBezTo>
                  <a:cubicBezTo>
                    <a:pt x="25167" y="112426"/>
                    <a:pt x="0" y="87259"/>
                    <a:pt x="0" y="56213"/>
                  </a:cubicBezTo>
                  <a:cubicBezTo>
                    <a:pt x="0" y="25167"/>
                    <a:pt x="25167" y="0"/>
                    <a:pt x="56213" y="0"/>
                  </a:cubicBezTo>
                  <a:cubicBezTo>
                    <a:pt x="87259" y="0"/>
                    <a:pt x="112426" y="25167"/>
                    <a:pt x="112426" y="56213"/>
                  </a:cubicBezTo>
                  <a:close/>
                </a:path>
              </a:pathLst>
            </a:custGeom>
            <a:grpFill/>
            <a:ln w="5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Graphic 12">
              <a:extLst>
                <a:ext uri="{FF2B5EF4-FFF2-40B4-BE49-F238E27FC236}">
                  <a16:creationId xmlns:a16="http://schemas.microsoft.com/office/drawing/2014/main" id="{1453BF6C-B012-48B7-B4E8-6D7AC7C27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3892" y="1472473"/>
              <a:ext cx="157545" cy="157545"/>
            </a:xfrm>
            <a:custGeom>
              <a:avLst/>
              <a:gdLst>
                <a:gd name="connsiteX0" fmla="*/ 78773 w 157545"/>
                <a:gd name="connsiteY0" fmla="*/ 23283 h 157545"/>
                <a:gd name="connsiteX1" fmla="*/ 134262 w 157545"/>
                <a:gd name="connsiteY1" fmla="*/ 78773 h 157545"/>
                <a:gd name="connsiteX2" fmla="*/ 78773 w 157545"/>
                <a:gd name="connsiteY2" fmla="*/ 134262 h 157545"/>
                <a:gd name="connsiteX3" fmla="*/ 23283 w 157545"/>
                <a:gd name="connsiteY3" fmla="*/ 78773 h 157545"/>
                <a:gd name="connsiteX4" fmla="*/ 78773 w 157545"/>
                <a:gd name="connsiteY4" fmla="*/ 23283 h 157545"/>
                <a:gd name="connsiteX5" fmla="*/ 78773 w 157545"/>
                <a:gd name="connsiteY5" fmla="*/ 0 h 157545"/>
                <a:gd name="connsiteX6" fmla="*/ 0 w 157545"/>
                <a:gd name="connsiteY6" fmla="*/ 78773 h 157545"/>
                <a:gd name="connsiteX7" fmla="*/ 78773 w 157545"/>
                <a:gd name="connsiteY7" fmla="*/ 157545 h 157545"/>
                <a:gd name="connsiteX8" fmla="*/ 157545 w 157545"/>
                <a:gd name="connsiteY8" fmla="*/ 78773 h 157545"/>
                <a:gd name="connsiteX9" fmla="*/ 78773 w 157545"/>
                <a:gd name="connsiteY9" fmla="*/ 0 h 15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7545" h="157545">
                  <a:moveTo>
                    <a:pt x="78773" y="23283"/>
                  </a:moveTo>
                  <a:cubicBezTo>
                    <a:pt x="109419" y="23283"/>
                    <a:pt x="134262" y="48126"/>
                    <a:pt x="134262" y="78773"/>
                  </a:cubicBezTo>
                  <a:cubicBezTo>
                    <a:pt x="134262" y="109419"/>
                    <a:pt x="109419" y="134262"/>
                    <a:pt x="78773" y="134262"/>
                  </a:cubicBezTo>
                  <a:cubicBezTo>
                    <a:pt x="48126" y="134262"/>
                    <a:pt x="23283" y="109419"/>
                    <a:pt x="23283" y="78773"/>
                  </a:cubicBezTo>
                  <a:cubicBezTo>
                    <a:pt x="23312" y="48139"/>
                    <a:pt x="48139" y="23312"/>
                    <a:pt x="78773" y="23283"/>
                  </a:cubicBezTo>
                  <a:moveTo>
                    <a:pt x="78773" y="0"/>
                  </a:moveTo>
                  <a:cubicBezTo>
                    <a:pt x="35268" y="0"/>
                    <a:pt x="0" y="35268"/>
                    <a:pt x="0" y="78773"/>
                  </a:cubicBezTo>
                  <a:cubicBezTo>
                    <a:pt x="0" y="122277"/>
                    <a:pt x="35268" y="157545"/>
                    <a:pt x="78773" y="157545"/>
                  </a:cubicBezTo>
                  <a:cubicBezTo>
                    <a:pt x="122277" y="157545"/>
                    <a:pt x="157545" y="122277"/>
                    <a:pt x="157545" y="78773"/>
                  </a:cubicBezTo>
                  <a:cubicBezTo>
                    <a:pt x="157545" y="35268"/>
                    <a:pt x="122277" y="0"/>
                    <a:pt x="78773" y="0"/>
                  </a:cubicBezTo>
                  <a:close/>
                </a:path>
              </a:pathLst>
            </a:custGeom>
            <a:grpFill/>
            <a:ln w="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267DC7-A7E6-C57C-C9E3-AEA412E160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7233" y="518400"/>
            <a:ext cx="4771607" cy="583794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 b="1">
                <a:solidFill>
                  <a:schemeClr val="tx1">
                    <a:alpha val="80000"/>
                  </a:schemeClr>
                </a:solidFill>
              </a:rPr>
              <a:t>Algorithm 1: Granular Skill Gap Detection</a:t>
            </a:r>
            <a:endParaRPr lang="en-US" sz="2000">
              <a:solidFill>
                <a:schemeClr val="tx1">
                  <a:alpha val="80000"/>
                </a:schemeClr>
              </a:solidFill>
            </a:endParaRPr>
          </a:p>
          <a:p>
            <a:pPr marL="0" indent="0">
              <a:buNone/>
            </a:pPr>
            <a:r>
              <a:rPr lang="en-US" sz="2000" b="1">
                <a:solidFill>
                  <a:schemeClr val="tx1">
                    <a:alpha val="80000"/>
                  </a:schemeClr>
                </a:solidFill>
              </a:rPr>
              <a:t>Problem: </a:t>
            </a:r>
            <a:r>
              <a:rPr lang="en-US" sz="2000">
                <a:solidFill>
                  <a:schemeClr val="tx1">
                    <a:alpha val="80000"/>
                  </a:schemeClr>
                </a:solidFill>
              </a:rPr>
              <a:t>Students know their overall grade but not specific skills to improve.</a:t>
            </a:r>
          </a:p>
          <a:p>
            <a:pPr marL="0" indent="0">
              <a:buNone/>
            </a:pPr>
            <a:endParaRPr lang="en-US" sz="2000">
              <a:solidFill>
                <a:schemeClr val="tx1">
                  <a:alpha val="80000"/>
                </a:schemeClr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956568"/>
      </p:ext>
    </p:extLst>
  </p:cSld>
  <p:clrMapOvr>
    <a:masterClrMapping/>
  </p:clrMapOvr>
  <p:transition spd="slow">
    <p:wipe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1B524FA-F743-E598-6067-5276939AD75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14205" b="1525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40E207-6343-27FC-DAA0-6E9FEA521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b="1"/>
              <a:t>Solution Algorithm:</a:t>
            </a:r>
            <a:br>
              <a:rPr lang="en-US"/>
            </a:br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FBB0046-96FF-8F89-8F33-EB9E47E4D34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651604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85399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82BE95-64B6-AA9F-0597-372619790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en-US" sz="4000"/>
              <a:t>Key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6A6D9B-2B56-DCCA-822D-064C86D763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743200"/>
            <a:ext cx="4646905" cy="3613149"/>
          </a:xfrm>
        </p:spPr>
        <p:txBody>
          <a:bodyPr anchor="ctr">
            <a:normAutofit/>
          </a:bodyPr>
          <a:lstStyle/>
          <a:p>
            <a:pPr lvl="0"/>
            <a:r>
              <a:rPr lang="en-US" sz="2000" b="1"/>
              <a:t>Innovation</a:t>
            </a:r>
            <a:r>
              <a:rPr lang="en-US" sz="2000"/>
              <a:t>: First granular skill analysis for literature students</a:t>
            </a:r>
          </a:p>
          <a:p>
            <a:pPr lvl="0"/>
            <a:r>
              <a:rPr lang="en-US" sz="2000" b="1"/>
              <a:t>Visual</a:t>
            </a:r>
            <a:r>
              <a:rPr lang="en-US" sz="2000"/>
              <a:t>: Spider diagram showing student skill levels vs expectations</a:t>
            </a:r>
          </a:p>
          <a:p>
            <a:pPr lvl="0"/>
            <a:r>
              <a:rPr lang="en-US" sz="2000" b="1"/>
              <a:t>Impact</a:t>
            </a:r>
            <a:r>
              <a:rPr lang="en-US" sz="2000"/>
              <a:t>: Students improve 3x faster with targeted skill focus</a:t>
            </a:r>
          </a:p>
          <a:p>
            <a:pPr marL="0" indent="0">
              <a:buNone/>
            </a:pPr>
            <a:endParaRPr lang="en-US" sz="200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19978FF-1B9B-C0A9-D5E1-4047F8EE76D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7272" r="22672"/>
          <a:stretch>
            <a:fillRect/>
          </a:stretch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73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55FBBA-13C0-9FB9-3790-47D87ED1A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308" y="641649"/>
            <a:ext cx="3987564" cy="2264454"/>
          </a:xfrm>
        </p:spPr>
        <p:txBody>
          <a:bodyPr anchor="b">
            <a:normAutofit/>
          </a:bodyPr>
          <a:lstStyle/>
          <a:p>
            <a:r>
              <a:rPr lang="en-US" sz="4800" b="1"/>
              <a:t>System Architecture</a:t>
            </a:r>
            <a:br>
              <a:rPr lang="en-US" sz="4800" b="1"/>
            </a:br>
            <a:endParaRPr lang="en-US" sz="4800"/>
          </a:p>
        </p:txBody>
      </p:sp>
      <p:sp>
        <p:nvSpPr>
          <p:cNvPr id="30" name="sketch line">
            <a:extLst>
              <a:ext uri="{FF2B5EF4-FFF2-40B4-BE49-F238E27FC236}">
                <a16:creationId xmlns:a16="http://schemas.microsoft.com/office/drawing/2014/main" id="{6357EC4F-235E-4222-A36F-C7878ACE37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sX0" fmla="*/ 0 w 3255095"/>
              <a:gd name="csY0" fmla="*/ 0 h 18288"/>
              <a:gd name="csX1" fmla="*/ 618468 w 3255095"/>
              <a:gd name="csY1" fmla="*/ 0 h 18288"/>
              <a:gd name="csX2" fmla="*/ 1269487 w 3255095"/>
              <a:gd name="csY2" fmla="*/ 0 h 18288"/>
              <a:gd name="csX3" fmla="*/ 1953057 w 3255095"/>
              <a:gd name="csY3" fmla="*/ 0 h 18288"/>
              <a:gd name="csX4" fmla="*/ 2636627 w 3255095"/>
              <a:gd name="csY4" fmla="*/ 0 h 18288"/>
              <a:gd name="csX5" fmla="*/ 3255095 w 3255095"/>
              <a:gd name="csY5" fmla="*/ 0 h 18288"/>
              <a:gd name="csX6" fmla="*/ 3255095 w 3255095"/>
              <a:gd name="csY6" fmla="*/ 18288 h 18288"/>
              <a:gd name="csX7" fmla="*/ 2538974 w 3255095"/>
              <a:gd name="csY7" fmla="*/ 18288 h 18288"/>
              <a:gd name="csX8" fmla="*/ 1822853 w 3255095"/>
              <a:gd name="csY8" fmla="*/ 18288 h 18288"/>
              <a:gd name="csX9" fmla="*/ 1171834 w 3255095"/>
              <a:gd name="csY9" fmla="*/ 18288 h 18288"/>
              <a:gd name="csX10" fmla="*/ 0 w 3255095"/>
              <a:gd name="csY10" fmla="*/ 18288 h 18288"/>
              <a:gd name="csX11" fmla="*/ 0 w 3255095"/>
              <a:gd name="csY11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02BEFF-11BE-94EC-75A5-2976273618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901" y="2906103"/>
            <a:ext cx="4162129" cy="3663930"/>
          </a:xfrm>
        </p:spPr>
        <p:txBody>
          <a:bodyPr anchor="t"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b="1"/>
              <a:t>High-Level Architecture</a:t>
            </a:r>
          </a:p>
          <a:p>
            <a:pPr marL="0" indent="0">
              <a:buNone/>
            </a:pPr>
            <a:endParaRPr lang="en-US" sz="2400"/>
          </a:p>
          <a:p>
            <a:r>
              <a:rPr lang="en-US" sz="2000"/>
              <a:t>Input Layer: Mobile capture, document upload</a:t>
            </a:r>
          </a:p>
          <a:p>
            <a:r>
              <a:rPr lang="en-US" sz="2000"/>
              <a:t>Processing Layer: OCR, NLP, ML engines</a:t>
            </a:r>
          </a:p>
          <a:p>
            <a:r>
              <a:rPr lang="en-US" sz="2000"/>
              <a:t>Analysis Layer: Student grading, teacher rating</a:t>
            </a:r>
          </a:p>
          <a:p>
            <a:r>
              <a:rPr lang="en-US" sz="2000"/>
              <a:t>Output Layer: Feedback, analytics, reports.</a:t>
            </a:r>
          </a:p>
          <a:p>
            <a:r>
              <a:rPr lang="en-US" sz="2000"/>
              <a:t>Data Layer: Secure storage and management</a:t>
            </a:r>
          </a:p>
          <a:p>
            <a:endParaRPr lang="en-US" sz="1700"/>
          </a:p>
        </p:txBody>
      </p:sp>
      <p:pic>
        <p:nvPicPr>
          <p:cNvPr id="5" name="Picture 4" descr="A diagram of a mobile application&#10;&#10;AI-generated content may be incorrect.">
            <a:extLst>
              <a:ext uri="{FF2B5EF4-FFF2-40B4-BE49-F238E27FC236}">
                <a16:creationId xmlns:a16="http://schemas.microsoft.com/office/drawing/2014/main" id="{34E305E0-CE80-95B6-F489-AC77BFBFB4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9" r="2514"/>
          <a:stretch>
            <a:fillRect/>
          </a:stretch>
        </p:blipFill>
        <p:spPr>
          <a:xfrm>
            <a:off x="4618500" y="1449569"/>
            <a:ext cx="7573500" cy="4651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414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2BA69D-C8B3-4802-F16F-E33D06FD9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en-US" sz="3100" b="1"/>
              <a:t>Algorithm 2: Personalized Learning Path Generator</a:t>
            </a:r>
            <a:br>
              <a:rPr lang="en-US" sz="3100"/>
            </a:br>
            <a:endParaRPr lang="en-US" sz="31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41E6AD-BC9F-B24C-3C08-D24389D64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743200"/>
            <a:ext cx="4646905" cy="3613149"/>
          </a:xfrm>
        </p:spPr>
        <p:txBody>
          <a:bodyPr anchor="ctr">
            <a:normAutofit/>
          </a:bodyPr>
          <a:lstStyle/>
          <a:p>
            <a:r>
              <a:rPr lang="en-US" sz="2000" b="1"/>
              <a:t>Problem: </a:t>
            </a:r>
            <a:r>
              <a:rPr lang="en-US" sz="2000"/>
              <a:t>Generic study advice doesn't match individual student learning patterns.</a:t>
            </a:r>
          </a:p>
          <a:p>
            <a:pPr marL="0" indent="0">
              <a:buNone/>
            </a:pPr>
            <a:endParaRPr lang="en-US" sz="2000"/>
          </a:p>
        </p:txBody>
      </p:sp>
      <p:pic>
        <p:nvPicPr>
          <p:cNvPr id="24" name="Picture 23" descr="Water droplet on a petal">
            <a:extLst>
              <a:ext uri="{FF2B5EF4-FFF2-40B4-BE49-F238E27FC236}">
                <a16:creationId xmlns:a16="http://schemas.microsoft.com/office/drawing/2014/main" id="{47734B31-4D19-5657-9BC5-0BAF1D7DEBD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8149" r="21795"/>
          <a:stretch>
            <a:fillRect/>
          </a:stretch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179312"/>
      </p:ext>
    </p:extLst>
  </p:cSld>
  <p:clrMapOvr>
    <a:masterClrMapping/>
  </p:clrMapOvr>
  <p:transition spd="slow">
    <p:wipe/>
  </p:transition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4B3F7-C22E-D548-D4F0-1A71E2358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Solution Algorithm:</a:t>
            </a:r>
            <a:br>
              <a:rPr lang="en-US"/>
            </a:br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303880B-ABDA-018C-B6E8-70198D5503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5422999"/>
              </p:ext>
            </p:extLst>
          </p:nvPr>
        </p:nvGraphicFramePr>
        <p:xfrm>
          <a:off x="838200" y="1280160"/>
          <a:ext cx="10937240" cy="5425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32661462"/>
      </p:ext>
    </p:extLst>
  </p:cSld>
  <p:clrMapOvr>
    <a:masterClrMapping/>
  </p:clrMapOvr>
  <p:transition spd="slow">
    <p:wipe/>
  </p:transition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C799903-48D5-4A31-A1A2-541072D97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" name="Freeform: Shape 18">
            <a:extLst>
              <a:ext uri="{FF2B5EF4-FFF2-40B4-BE49-F238E27FC236}">
                <a16:creationId xmlns:a16="http://schemas.microsoft.com/office/drawing/2014/main" id="{8EFFF109-FC58-4FD3-BE05-9775A1310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508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0" name="Freeform: Shape 19">
            <a:extLst>
              <a:ext uri="{FF2B5EF4-FFF2-40B4-BE49-F238E27FC236}">
                <a16:creationId xmlns:a16="http://schemas.microsoft.com/office/drawing/2014/main" id="{E1B96AD6-92A9-4273-A62B-96A1C3E0B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87F850-8213-DFB1-4467-218680598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>
            <a:normAutofit/>
          </a:bodyPr>
          <a:lstStyle/>
          <a:p>
            <a:r>
              <a:rPr lang="en-US" sz="4000"/>
              <a:t>Key Points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102049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E22648-33D9-79D2-3B7D-6F8218F73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4149" y="932688"/>
            <a:ext cx="5916603" cy="4992624"/>
          </a:xfrm>
        </p:spPr>
        <p:txBody>
          <a:bodyPr anchor="ctr">
            <a:normAutofit/>
          </a:bodyPr>
          <a:lstStyle/>
          <a:p>
            <a:pPr lvl="0"/>
            <a:r>
              <a:rPr lang="en-US" sz="2000" b="1"/>
              <a:t>Innovation</a:t>
            </a:r>
            <a:r>
              <a:rPr lang="en-US" sz="2000"/>
              <a:t>: First AI-generated personalized literature study plans</a:t>
            </a:r>
          </a:p>
          <a:p>
            <a:pPr lvl="0"/>
            <a:r>
              <a:rPr lang="en-US" sz="2000" b="1"/>
              <a:t>Visual</a:t>
            </a:r>
            <a:r>
              <a:rPr lang="en-US" sz="2000"/>
              <a:t>: Gantt chart showing personalized learning timeline</a:t>
            </a:r>
          </a:p>
          <a:p>
            <a:pPr lvl="0"/>
            <a:r>
              <a:rPr lang="en-US" sz="2000" b="1"/>
              <a:t>Impact</a:t>
            </a:r>
            <a:r>
              <a:rPr lang="en-US" sz="2000"/>
              <a:t>: Students following AI plans score 25% higher on average</a:t>
            </a:r>
          </a:p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304018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73CBA1-07BE-CB4F-FCD4-C93343FFD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r>
              <a:rPr lang="en-US" sz="4100" b="1">
                <a:solidFill>
                  <a:srgbClr val="FFFFFF"/>
                </a:solidFill>
              </a:rPr>
              <a:t>Algorithm 3: Predictive Performance Modeling</a:t>
            </a:r>
            <a:br>
              <a:rPr lang="en-US" sz="4100">
                <a:solidFill>
                  <a:srgbClr val="FFFFFF"/>
                </a:solidFill>
              </a:rPr>
            </a:br>
            <a:endParaRPr lang="en-US" sz="410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92BC7-B367-FA7D-7E94-FB21AF36A7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153" y="1526033"/>
            <a:ext cx="5536397" cy="3935281"/>
          </a:xfrm>
        </p:spPr>
        <p:txBody>
          <a:bodyPr>
            <a:normAutofit/>
          </a:bodyPr>
          <a:lstStyle/>
          <a:p>
            <a:r>
              <a:rPr lang="en-US" b="1"/>
              <a:t>Problem: </a:t>
            </a:r>
            <a:r>
              <a:rPr lang="en-US"/>
              <a:t>Students and teachers don't know early warning signs of academic struggles.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542828"/>
      </p:ext>
    </p:extLst>
  </p:cSld>
  <p:clrMapOvr>
    <a:masterClrMapping/>
  </p:clrMapOvr>
  <p:transition spd="slow">
    <p:push dir="u"/>
  </p:transition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F542F-622D-6B65-0EA6-D59610968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Solution Algorithm:</a:t>
            </a:r>
            <a:br>
              <a:rPr lang="en-US"/>
            </a:br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CCD04A4-47DB-00CE-58F0-E412326552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0152881"/>
              </p:ext>
            </p:extLst>
          </p:nvPr>
        </p:nvGraphicFramePr>
        <p:xfrm>
          <a:off x="838200" y="1432560"/>
          <a:ext cx="10896600" cy="5060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90443224"/>
      </p:ext>
    </p:extLst>
  </p:cSld>
  <p:clrMapOvr>
    <a:masterClrMapping/>
  </p:clrMapOvr>
  <p:transition spd="med">
    <p:pull/>
  </p:transition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517A47C-B2E5-4B79-8061-D74B1311A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C505E780-2083-4CB5-A42A-5E0E2908E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D2C0AE1C-0118-41AE-8A10-7CDCBF10E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E5E7EE-290E-7F7D-EC27-1DB885208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>
            <a:normAutofit/>
          </a:bodyPr>
          <a:lstStyle/>
          <a:p>
            <a:r>
              <a:rPr lang="en-US" sz="4000"/>
              <a:t>Key Points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081528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A2857D0B-9F47-0904-69A7-8C5165DD97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7511128"/>
              </p:ext>
            </p:extLst>
          </p:nvPr>
        </p:nvGraphicFramePr>
        <p:xfrm>
          <a:off x="5303520" y="676656"/>
          <a:ext cx="6364224" cy="5513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96127030"/>
      </p:ext>
    </p:extLst>
  </p:cSld>
  <p:clrMapOvr>
    <a:masterClrMapping/>
  </p:clrMapOvr>
  <p:transition spd="slow">
    <p:cover/>
  </p:transition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943CAA20-3569-4189-9E48-239A229A8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EE3EF7-6C6B-BDB0-31FF-97887BACB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381"/>
            <a:ext cx="10512552" cy="40665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200" b="1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Thank You !</a:t>
            </a:r>
          </a:p>
        </p:txBody>
      </p:sp>
      <p:sp>
        <p:nvSpPr>
          <p:cNvPr id="20" name="sketch line">
            <a:extLst>
              <a:ext uri="{FF2B5EF4-FFF2-40B4-BE49-F238E27FC236}">
                <a16:creationId xmlns:a16="http://schemas.microsoft.com/office/drawing/2014/main" id="{DA542B6D-E775-4832-91DC-2D20F8578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18595"/>
            <a:ext cx="5410200" cy="18288"/>
          </a:xfrm>
          <a:custGeom>
            <a:avLst/>
            <a:gdLst>
              <a:gd name="csX0" fmla="*/ 0 w 5410200"/>
              <a:gd name="csY0" fmla="*/ 0 h 18288"/>
              <a:gd name="csX1" fmla="*/ 568071 w 5410200"/>
              <a:gd name="csY1" fmla="*/ 0 h 18288"/>
              <a:gd name="csX2" fmla="*/ 1298448 w 5410200"/>
              <a:gd name="csY2" fmla="*/ 0 h 18288"/>
              <a:gd name="csX3" fmla="*/ 1920621 w 5410200"/>
              <a:gd name="csY3" fmla="*/ 0 h 18288"/>
              <a:gd name="csX4" fmla="*/ 2488692 w 5410200"/>
              <a:gd name="csY4" fmla="*/ 0 h 18288"/>
              <a:gd name="csX5" fmla="*/ 3219069 w 5410200"/>
              <a:gd name="csY5" fmla="*/ 0 h 18288"/>
              <a:gd name="csX6" fmla="*/ 3895344 w 5410200"/>
              <a:gd name="csY6" fmla="*/ 0 h 18288"/>
              <a:gd name="csX7" fmla="*/ 4571619 w 5410200"/>
              <a:gd name="csY7" fmla="*/ 0 h 18288"/>
              <a:gd name="csX8" fmla="*/ 5410200 w 5410200"/>
              <a:gd name="csY8" fmla="*/ 0 h 18288"/>
              <a:gd name="csX9" fmla="*/ 5410200 w 5410200"/>
              <a:gd name="csY9" fmla="*/ 18288 h 18288"/>
              <a:gd name="csX10" fmla="*/ 4842129 w 5410200"/>
              <a:gd name="csY10" fmla="*/ 18288 h 18288"/>
              <a:gd name="csX11" fmla="*/ 4328160 w 5410200"/>
              <a:gd name="csY11" fmla="*/ 18288 h 18288"/>
              <a:gd name="csX12" fmla="*/ 3597783 w 5410200"/>
              <a:gd name="csY12" fmla="*/ 18288 h 18288"/>
              <a:gd name="csX13" fmla="*/ 3029712 w 5410200"/>
              <a:gd name="csY13" fmla="*/ 18288 h 18288"/>
              <a:gd name="csX14" fmla="*/ 2299335 w 5410200"/>
              <a:gd name="csY14" fmla="*/ 18288 h 18288"/>
              <a:gd name="csX15" fmla="*/ 1514856 w 5410200"/>
              <a:gd name="csY15" fmla="*/ 18288 h 18288"/>
              <a:gd name="csX16" fmla="*/ 892683 w 5410200"/>
              <a:gd name="csY16" fmla="*/ 18288 h 18288"/>
              <a:gd name="csX17" fmla="*/ 0 w 5410200"/>
              <a:gd name="csY17" fmla="*/ 18288 h 18288"/>
              <a:gd name="csX18" fmla="*/ 0 w 5410200"/>
              <a:gd name="csY18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254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diagram of a mobile application&#10;&#10;AI-generated content may be incorrect.">
            <a:extLst>
              <a:ext uri="{FF2B5EF4-FFF2-40B4-BE49-F238E27FC236}">
                <a16:creationId xmlns:a16="http://schemas.microsoft.com/office/drawing/2014/main" id="{10CDFF98-BE9D-1A58-6517-85AC2909FE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05"/>
          <a:stretch>
            <a:fillRect/>
          </a:stretch>
        </p:blipFill>
        <p:spPr>
          <a:xfrm>
            <a:off x="870155" y="755917"/>
            <a:ext cx="10708864" cy="600376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4E2495B-3E6C-D040-CB74-795047B35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214399"/>
            <a:ext cx="10515600" cy="1325563"/>
          </a:xfrm>
        </p:spPr>
        <p:txBody>
          <a:bodyPr/>
          <a:lstStyle/>
          <a:p>
            <a:r>
              <a:rPr lang="en-US" b="1"/>
              <a:t>System Architecture Cont.</a:t>
            </a:r>
            <a:br>
              <a:rPr lang="en-US" b="1"/>
            </a:b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428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DC20DB7DB36DD49BC8150064CF95DD9" ma:contentTypeVersion="13" ma:contentTypeDescription="Create a new document." ma:contentTypeScope="" ma:versionID="cbef7e19daa0d389b559f873c5a3e553">
  <xsd:schema xmlns:xsd="http://www.w3.org/2001/XMLSchema" xmlns:xs="http://www.w3.org/2001/XMLSchema" xmlns:p="http://schemas.microsoft.com/office/2006/metadata/properties" xmlns:ns2="b315195e-671e-423b-bef2-4f1205612242" xmlns:ns3="db72c12f-87a4-44ab-bbc5-4cc8306b158a" targetNamespace="http://schemas.microsoft.com/office/2006/metadata/properties" ma:root="true" ma:fieldsID="060a19f19fc398f1deb5a7ac3ca80118" ns2:_="" ns3:_="">
    <xsd:import namespace="b315195e-671e-423b-bef2-4f1205612242"/>
    <xsd:import namespace="db72c12f-87a4-44ab-bbc5-4cc8306b158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BillingMetadata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15195e-671e-423b-bef2-4f120561224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7c8a686f-bba2-44f2-819b-edf0b3003fb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19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72c12f-87a4-44ab-bbc5-4cc8306b158a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4a90b710-f748-4220-b362-4102ae550bf9}" ma:internalName="TaxCatchAll" ma:showField="CatchAllData" ma:web="db72c12f-87a4-44ab-bbc5-4cc8306b158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315195e-671e-423b-bef2-4f1205612242">
      <Terms xmlns="http://schemas.microsoft.com/office/infopath/2007/PartnerControls"/>
    </lcf76f155ced4ddcb4097134ff3c332f>
    <TaxCatchAll xmlns="db72c12f-87a4-44ab-bbc5-4cc8306b158a" xsi:nil="true"/>
  </documentManagement>
</p:properties>
</file>

<file path=customXml/itemProps1.xml><?xml version="1.0" encoding="utf-8"?>
<ds:datastoreItem xmlns:ds="http://schemas.openxmlformats.org/officeDocument/2006/customXml" ds:itemID="{7F153474-585B-487E-B03D-76B2CB475302}"/>
</file>

<file path=customXml/itemProps2.xml><?xml version="1.0" encoding="utf-8"?>
<ds:datastoreItem xmlns:ds="http://schemas.openxmlformats.org/officeDocument/2006/customXml" ds:itemID="{8BEFB1BF-6F37-4D22-88C2-066A9B5596D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B91E9B6-0AA5-42A1-86DA-9C8F6EA02EC4}">
  <ds:schemaRefs>
    <ds:schemaRef ds:uri="51f8f37b-61a0-4f2a-8971-ce6fd6d3aaff"/>
    <ds:schemaRef ds:uri="http://purl.org/dc/terms/"/>
    <ds:schemaRef ds:uri="2fcff030-9465-4818-bc95-c68243e4dd0b"/>
    <ds:schemaRef ds:uri="http://schemas.openxmlformats.org/package/2006/metadata/core-properties"/>
    <ds:schemaRef ds:uri="http://www.w3.org/XML/1998/namespace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purl.org/dc/elements/1.1/"/>
  </ds:schemaRefs>
</ds:datastoreItem>
</file>

<file path=docMetadata/LabelInfo.xml><?xml version="1.0" encoding="utf-8"?>
<clbl:labelList xmlns:clbl="http://schemas.microsoft.com/office/2020/mipLabelMetadata">
  <clbl:label id="{44e3cf94-19c9-4e32-96c3-14f5bf01391a}" enabled="0" method="" siteId="{44e3cf94-19c9-4e32-96c3-14f5bf01391a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4629</Words>
  <Application>Microsoft Office PowerPoint</Application>
  <PresentationFormat>Widescreen</PresentationFormat>
  <Paragraphs>709</Paragraphs>
  <Slides>86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86</vt:i4>
      </vt:variant>
    </vt:vector>
  </HeadingPairs>
  <TitlesOfParts>
    <vt:vector size="96" baseType="lpstr">
      <vt:lpstr>Amasis MT Pro Black</vt:lpstr>
      <vt:lpstr>Aptos</vt:lpstr>
      <vt:lpstr>Aptos Display</vt:lpstr>
      <vt:lpstr>Arial</vt:lpstr>
      <vt:lpstr>Avenir Next LT Pro Light</vt:lpstr>
      <vt:lpstr>Calibri</vt:lpstr>
      <vt:lpstr>Calibri Light</vt:lpstr>
      <vt:lpstr>Gadugi</vt:lpstr>
      <vt:lpstr>Segoe UI</vt:lpstr>
      <vt:lpstr>Office Theme</vt:lpstr>
      <vt:lpstr>AI - Powered Student Grading and Teacher Rating Automation System</vt:lpstr>
      <vt:lpstr>AI-Powered Student Grading and Teacher Rating Automation System</vt:lpstr>
      <vt:lpstr>Problem Statement </vt:lpstr>
      <vt:lpstr>Why This Research Matters ? </vt:lpstr>
      <vt:lpstr>Main Research Objective</vt:lpstr>
      <vt:lpstr>PROPOSED SOLUTION</vt:lpstr>
      <vt:lpstr>System Workflow </vt:lpstr>
      <vt:lpstr>System Architecture </vt:lpstr>
      <vt:lpstr>System Architecture Cont. </vt:lpstr>
      <vt:lpstr>Specific Objectives &amp; Team Allocation </vt:lpstr>
      <vt:lpstr>OCR Module &amp; Student Grading Engine</vt:lpstr>
      <vt:lpstr>Overview of Contribution</vt:lpstr>
      <vt:lpstr>Example For Question Wise Explanation</vt:lpstr>
      <vt:lpstr>Problem Context</vt:lpstr>
      <vt:lpstr>Process Flow </vt:lpstr>
      <vt:lpstr>Process Flow Cont.</vt:lpstr>
      <vt:lpstr>What is my Research ??</vt:lpstr>
      <vt:lpstr>Gap Analysis: My Research vs. EnglishBuddy (Gurusinghe et al -  ISSN 2659-2193 )</vt:lpstr>
      <vt:lpstr>What is My Contribution</vt:lpstr>
      <vt:lpstr>Solution Algorithm: </vt:lpstr>
      <vt:lpstr>Key Points</vt:lpstr>
      <vt:lpstr>Algorithm 2: AI-Powered Essay Grading Engine  Problem: Manual essay grading is subjective, time-consuming, and inconsistent between teachers. </vt:lpstr>
      <vt:lpstr>Solution Algorithm: </vt:lpstr>
      <vt:lpstr>Key Points</vt:lpstr>
      <vt:lpstr>Algorithm 3: Question-wise Explanation Generator   Problem: Students receive overall grades but don't understand specific mistakes in each question. . </vt:lpstr>
      <vt:lpstr>Solution Algorithm: </vt:lpstr>
      <vt:lpstr>Key Points</vt:lpstr>
      <vt:lpstr>Mobile App &amp; Teacher Rating Engine</vt:lpstr>
      <vt:lpstr>Overview of Contribution</vt:lpstr>
      <vt:lpstr>Problem Context</vt:lpstr>
      <vt:lpstr>Mobile App Features</vt:lpstr>
      <vt:lpstr>Teacher Rating AI Model</vt:lpstr>
      <vt:lpstr>Process Flow </vt:lpstr>
      <vt:lpstr>Process Flow Cont.</vt:lpstr>
      <vt:lpstr>Algorithm Overview </vt:lpstr>
      <vt:lpstr>Algorithm 1 - How Teacher Rating Engine Works</vt:lpstr>
      <vt:lpstr>Step 1:  Student Feedback Analysis. (Sentiment Analysis)</vt:lpstr>
      <vt:lpstr>Step 2:   Student Performance Analysis</vt:lpstr>
      <vt:lpstr>Step 3:   Student Engagement Analysis</vt:lpstr>
      <vt:lpstr>Step 4:  Final Rating Calculation</vt:lpstr>
      <vt:lpstr>Algorithm 2 - Mobile App Real-Time Processing</vt:lpstr>
      <vt:lpstr>Step 1:  Phone Data Processing (Edge Computing)</vt:lpstr>
      <vt:lpstr>Step 2:  Real-time Updates</vt:lpstr>
      <vt:lpstr>Step 3:  Offline Mode (Working Without Internet)</vt:lpstr>
      <vt:lpstr>Research Gap &amp; Novelty</vt:lpstr>
      <vt:lpstr>Research Gap :  My Research vs  “Automated Teacher Performance Evaluation Using ML Algorithms”  (IEEE Research Paper - 2021) </vt:lpstr>
      <vt:lpstr>Research Gap :  My Research vs  “ML-Based Teaching Quality Assessment System”  (IEEE Research Paper - 2022) </vt:lpstr>
      <vt:lpstr>Technical Novelty Summary</vt:lpstr>
      <vt:lpstr>Automated Teacher Feedback Analysis Module</vt:lpstr>
      <vt:lpstr>Overview of  Contribution</vt:lpstr>
      <vt:lpstr>Problem Context</vt:lpstr>
      <vt:lpstr>Process Flow </vt:lpstr>
      <vt:lpstr>Process Flow Cont.</vt:lpstr>
      <vt:lpstr>Algorithm Overview </vt:lpstr>
      <vt:lpstr>Algorithm 1  Multi-Source Feedback Analysis Engine</vt:lpstr>
      <vt:lpstr>Algorithm Process </vt:lpstr>
      <vt:lpstr>Example Insights Generated: </vt:lpstr>
      <vt:lpstr>Algorithm 2   Automated Bloom's Taxonomy Classification</vt:lpstr>
      <vt:lpstr>Bloom's Taxonomy Levels Analyzed :</vt:lpstr>
      <vt:lpstr>AI Features Extracted: </vt:lpstr>
      <vt:lpstr>Algorithm Process </vt:lpstr>
      <vt:lpstr>Example Classification Output: </vt:lpstr>
      <vt:lpstr>Algorithm 3  AI-Powered Response Pattern Detection</vt:lpstr>
      <vt:lpstr>Algorithm Process </vt:lpstr>
      <vt:lpstr>Example Pattern Detection: </vt:lpstr>
      <vt:lpstr>Smart Detection Capabilities: </vt:lpstr>
      <vt:lpstr>Examples For System-Generated Teacher Feedbacks</vt:lpstr>
      <vt:lpstr>Research Gap Covered</vt:lpstr>
      <vt:lpstr>Research Gap :  My Research vs  Automated Teacher Performance Evaluation Using ML Algorithms   (IEEE Research Paper - 2021)</vt:lpstr>
      <vt:lpstr>Student Improvement areas &amp; Performance analysis</vt:lpstr>
      <vt:lpstr>Overview of Contribution</vt:lpstr>
      <vt:lpstr>Problem Context</vt:lpstr>
      <vt:lpstr>Process Flow </vt:lpstr>
      <vt:lpstr>Performance Evaluation</vt:lpstr>
      <vt:lpstr>Process Flow Cont.</vt:lpstr>
      <vt:lpstr>Gap Analysis: My Research vs. “A Needs Analysis in Second Language Teaching (English Language): A Study on Grade 10,11 Students in the Sri Jayawardenapura Educational Zone”</vt:lpstr>
      <vt:lpstr>What is my contribution</vt:lpstr>
      <vt:lpstr>Solution Algorithm: </vt:lpstr>
      <vt:lpstr>Key Points</vt:lpstr>
      <vt:lpstr>Algorithm 2: Personalized Learning Path Generator </vt:lpstr>
      <vt:lpstr>Solution Algorithm: </vt:lpstr>
      <vt:lpstr>Key Points</vt:lpstr>
      <vt:lpstr>Algorithm 3: Predictive Performance Modeling </vt:lpstr>
      <vt:lpstr>Solution Algorithm: </vt:lpstr>
      <vt:lpstr>Key Points</vt:lpstr>
      <vt:lpstr>Thank You 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MWANNIARACHCHI W A P it22103154</dc:creator>
  <cp:lastModifiedBy>PATHIRAJA P U M it22243362</cp:lastModifiedBy>
  <cp:revision>2</cp:revision>
  <dcterms:created xsi:type="dcterms:W3CDTF">2025-07-23T12:46:22Z</dcterms:created>
  <dcterms:modified xsi:type="dcterms:W3CDTF">2026-03-02T04:28:56Z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0x0101008DC20DB7DB36DD49BC8150064CF95DD9</vt:lpwstr>
  </property>
</Properties>
</file>